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8486" autoAdjust="0"/>
  </p:normalViewPr>
  <p:slideViewPr>
    <p:cSldViewPr snapToGrid="0">
      <p:cViewPr varScale="1">
        <p:scale>
          <a:sx n="94" d="100"/>
          <a:sy n="94" d="100"/>
        </p:scale>
        <p:origin x="76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5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microsoft.com/office/2007/relationships/hdphoto" Target="../media/hdphoto10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microsoft.com/office/2007/relationships/hdphoto" Target="../media/hdphoto6.wdp"/><Relationship Id="rId15" Type="http://schemas.openxmlformats.org/officeDocument/2006/relationships/image" Target="../media/image31.png"/><Relationship Id="rId10" Type="http://schemas.openxmlformats.org/officeDocument/2006/relationships/image" Target="../media/image33.png"/><Relationship Id="rId19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microsoft.com/office/2007/relationships/hdphoto" Target="../media/hdphoto8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8.png"/><Relationship Id="rId18" Type="http://schemas.microsoft.com/office/2007/relationships/hdphoto" Target="../media/hdphoto8.wdp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9.pn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7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Anh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236280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Lợi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Thanh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Nam,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8592" y="1201110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18640" y="2024893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18640" y="3908241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18640" y="5795868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05347-C50F-754B-9E39-A35AE7EFD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27" y="1714944"/>
            <a:ext cx="1338621" cy="9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3053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565" y="404671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1013</Words>
  <Application>Microsoft Macintosh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Microsoft Office User</cp:lastModifiedBy>
  <cp:revision>37</cp:revision>
  <dcterms:created xsi:type="dcterms:W3CDTF">2023-06-29T03:07:26Z</dcterms:created>
  <dcterms:modified xsi:type="dcterms:W3CDTF">2024-09-15T04:55:42Z</dcterms:modified>
  <cp:version>MNT37</cp:version>
</cp:coreProperties>
</file>