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8" r:id="rId3"/>
    <p:sldId id="285" r:id="rId4"/>
    <p:sldId id="269" r:id="rId5"/>
    <p:sldId id="258" r:id="rId6"/>
    <p:sldId id="272" r:id="rId7"/>
    <p:sldId id="273" r:id="rId8"/>
    <p:sldId id="274" r:id="rId9"/>
    <p:sldId id="276" r:id="rId10"/>
    <p:sldId id="275" r:id="rId11"/>
    <p:sldId id="277" r:id="rId12"/>
    <p:sldId id="278" r:id="rId13"/>
    <p:sldId id="279" r:id="rId14"/>
    <p:sldId id="284" r:id="rId15"/>
    <p:sldId id="290" r:id="rId16"/>
    <p:sldId id="289" r:id="rId17"/>
    <p:sldId id="286" r:id="rId18"/>
  </p:sldIdLst>
  <p:sldSz cx="18288000" cy="10287000"/>
  <p:notesSz cx="6858000" cy="9144000"/>
  <p:embeddedFontLst>
    <p:embeddedFont>
      <p:font typeface="#9Slide07 Cadena" panose="02000503000000020004" pitchFamily="2" charset="77"/>
      <p:bold r:id="rId19"/>
    </p:embeddedFont>
    <p:embeddedFont>
      <p:font typeface="Calibri" panose="020F0502020204030204" pitchFamily="34" charset="0"/>
      <p:regular r:id="rId20"/>
      <p:bold r:id="rId21"/>
      <p:italic r:id="rId22"/>
      <p:boldItalic r:id="rId23"/>
    </p:embeddedFont>
    <p:embeddedFont>
      <p:font typeface="Cambria" panose="02040503050406030204" pitchFamily="18" charset="0"/>
      <p:regular r:id="rId24"/>
      <p:bold r:id="rId25"/>
      <p:italic r:id="rId26"/>
      <p:boldItalic r:id="rId27"/>
    </p:embeddedFont>
    <p:embeddedFont>
      <p:font typeface="SVN-Newton" panose="02040603050506020204" pitchFamily="18"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90" autoAdjust="0"/>
    <p:restoredTop sz="94656" autoAdjust="0"/>
  </p:normalViewPr>
  <p:slideViewPr>
    <p:cSldViewPr>
      <p:cViewPr varScale="1">
        <p:scale>
          <a:sx n="56" d="100"/>
          <a:sy n="56" d="100"/>
        </p:scale>
        <p:origin x="131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3/17/24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3E998364-ABFF-9D4C-9412-6B76ADDDDCD5}"/>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A31283A6-4DF4-4E4D-B596-1E08B0D942FA}"/>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C6312E13-0932-4441-854C-8913374E0431}"/>
              </a:ext>
            </a:extLst>
          </p:cNvPr>
          <p:cNvPicPr>
            <a:picLocks noChangeAspect="1"/>
          </p:cNvPicPr>
          <p:nvPr userDrawn="1"/>
        </p:nvPicPr>
        <p:blipFill>
          <a:blip r:embed="rId14"/>
          <a:stretch>
            <a:fillRect/>
          </a:stretch>
        </p:blipFill>
        <p:spPr>
          <a:xfrm>
            <a:off x="2048022" y="11819690"/>
            <a:ext cx="2706858" cy="381337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emf"/><Relationship Id="rId2" Type="http://schemas.openxmlformats.org/officeDocument/2006/relationships/image" Target="../media/image2.png"/><Relationship Id="rId16" Type="http://schemas.openxmlformats.org/officeDocument/2006/relationships/image" Target="../media/image16.emf"/><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8.svg"/><Relationship Id="rId3" Type="http://schemas.openxmlformats.org/officeDocument/2006/relationships/image" Target="../media/image3.svg"/><Relationship Id="rId7" Type="http://schemas.openxmlformats.org/officeDocument/2006/relationships/image" Target="../media/image36.svg"/><Relationship Id="rId12"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9.svg"/><Relationship Id="rId5" Type="http://schemas.openxmlformats.org/officeDocument/2006/relationships/image" Target="../media/image7.svg"/><Relationship Id="rId15" Type="http://schemas.openxmlformats.org/officeDocument/2006/relationships/image" Target="../media/image4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5.svg"/><Relationship Id="rId14" Type="http://schemas.openxmlformats.org/officeDocument/2006/relationships/slide" Target="slide5.xml"/></Relationships>
</file>

<file path=ppt/slides/_rels/slide11.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svg"/><Relationship Id="rId7" Type="http://schemas.openxmlformats.org/officeDocument/2006/relationships/image" Target="../media/image3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3.sv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3.svg"/><Relationship Id="rId7" Type="http://schemas.openxmlformats.org/officeDocument/2006/relationships/image" Target="../media/image3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3.sv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3.svg"/><Relationship Id="rId7" Type="http://schemas.openxmlformats.org/officeDocument/2006/relationships/image" Target="../media/image3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3.sv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1.svg"/><Relationship Id="rId3" Type="http://schemas.openxmlformats.org/officeDocument/2006/relationships/image" Target="../media/image3.svg"/><Relationship Id="rId7" Type="http://schemas.openxmlformats.org/officeDocument/2006/relationships/image" Target="../media/image49.svg"/><Relationship Id="rId12"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9.svg"/><Relationship Id="rId5" Type="http://schemas.openxmlformats.org/officeDocument/2006/relationships/image" Target="../media/image47.svg"/><Relationship Id="rId10" Type="http://schemas.openxmlformats.org/officeDocument/2006/relationships/image" Target="../media/image8.png"/><Relationship Id="rId4" Type="http://schemas.openxmlformats.org/officeDocument/2006/relationships/image" Target="../media/image46.png"/><Relationship Id="rId9" Type="http://schemas.openxmlformats.org/officeDocument/2006/relationships/image" Target="../media/image11.svg"/><Relationship Id="rId1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1.svg"/><Relationship Id="rId3" Type="http://schemas.openxmlformats.org/officeDocument/2006/relationships/image" Target="../media/image3.svg"/><Relationship Id="rId7" Type="http://schemas.openxmlformats.org/officeDocument/2006/relationships/image" Target="../media/image49.svg"/><Relationship Id="rId12"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9.svg"/><Relationship Id="rId5" Type="http://schemas.openxmlformats.org/officeDocument/2006/relationships/image" Target="../media/image47.svg"/><Relationship Id="rId10" Type="http://schemas.openxmlformats.org/officeDocument/2006/relationships/image" Target="../media/image8.png"/><Relationship Id="rId4" Type="http://schemas.openxmlformats.org/officeDocument/2006/relationships/image" Target="../media/image46.png"/><Relationship Id="rId9" Type="http://schemas.openxmlformats.org/officeDocument/2006/relationships/image" Target="../media/image11.svg"/><Relationship Id="rId1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3.sv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54.emf"/><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svg"/><Relationship Id="rId3" Type="http://schemas.openxmlformats.org/officeDocument/2006/relationships/image" Target="../media/image3.svg"/><Relationship Id="rId7" Type="http://schemas.openxmlformats.org/officeDocument/2006/relationships/image" Target="../media/image19.svg"/><Relationship Id="rId12" Type="http://schemas.openxmlformats.org/officeDocument/2006/relationships/image" Target="../media/image22.png"/><Relationship Id="rId2" Type="http://schemas.openxmlformats.org/officeDocument/2006/relationships/image" Target="../media/image2.png"/><Relationship Id="rId16" Type="http://schemas.openxmlformats.org/officeDocument/2006/relationships/image" Target="../media/image26.emf"/><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3.svg"/><Relationship Id="rId5" Type="http://schemas.openxmlformats.org/officeDocument/2006/relationships/image" Target="../media/image9.svg"/><Relationship Id="rId15" Type="http://schemas.openxmlformats.org/officeDocument/2006/relationships/image" Target="../media/image25.emf"/><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21.svg"/><Relationship Id="rId1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3.svg"/><Relationship Id="rId3" Type="http://schemas.openxmlformats.org/officeDocument/2006/relationships/slideLayout" Target="../slideLayouts/slideLayout7.xml"/><Relationship Id="rId7" Type="http://schemas.openxmlformats.org/officeDocument/2006/relationships/image" Target="../media/image9.svg"/><Relationship Id="rId12" Type="http://schemas.openxmlformats.org/officeDocument/2006/relationships/image" Target="../media/image12.png"/><Relationship Id="rId2" Type="http://schemas.openxmlformats.org/officeDocument/2006/relationships/video" Target="../media/media1.mp4"/><Relationship Id="rId16" Type="http://schemas.openxmlformats.org/officeDocument/2006/relationships/image" Target="../media/image27.png"/><Relationship Id="rId1" Type="http://schemas.microsoft.com/office/2007/relationships/media" Target="../media/media1.mp4"/><Relationship Id="rId6" Type="http://schemas.openxmlformats.org/officeDocument/2006/relationships/image" Target="../media/image8.png"/><Relationship Id="rId11" Type="http://schemas.openxmlformats.org/officeDocument/2006/relationships/image" Target="../media/image21.svg"/><Relationship Id="rId5" Type="http://schemas.openxmlformats.org/officeDocument/2006/relationships/image" Target="../media/image3.svg"/><Relationship Id="rId15" Type="http://schemas.openxmlformats.org/officeDocument/2006/relationships/image" Target="../media/image23.sv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19.sv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svg"/><Relationship Id="rId3" Type="http://schemas.openxmlformats.org/officeDocument/2006/relationships/image" Target="../media/image3.svg"/><Relationship Id="rId7" Type="http://schemas.openxmlformats.org/officeDocument/2006/relationships/image" Target="../media/image19.svg"/><Relationship Id="rId12" Type="http://schemas.openxmlformats.org/officeDocument/2006/relationships/image" Target="../media/image22.png"/><Relationship Id="rId2" Type="http://schemas.openxmlformats.org/officeDocument/2006/relationships/image" Target="../media/image2.png"/><Relationship Id="rId16" Type="http://schemas.openxmlformats.org/officeDocument/2006/relationships/image" Target="../media/image29.emf"/><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3.svg"/><Relationship Id="rId5" Type="http://schemas.openxmlformats.org/officeDocument/2006/relationships/image" Target="../media/image9.svg"/><Relationship Id="rId15" Type="http://schemas.openxmlformats.org/officeDocument/2006/relationships/image" Target="../media/image28.emf"/><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21.sv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34.emf"/><Relationship Id="rId3" Type="http://schemas.openxmlformats.org/officeDocument/2006/relationships/image" Target="../media/image3.svg"/><Relationship Id="rId7" Type="http://schemas.openxmlformats.org/officeDocument/2006/relationships/image" Target="../media/image33.svg"/><Relationship Id="rId12" Type="http://schemas.openxmlformats.org/officeDocument/2006/relationships/slide" Target="slide10.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slide" Target="slide9.xml"/><Relationship Id="rId5" Type="http://schemas.openxmlformats.org/officeDocument/2006/relationships/image" Target="../media/image31.svg"/><Relationship Id="rId10" Type="http://schemas.openxmlformats.org/officeDocument/2006/relationships/slide" Target="slide8.xml"/><Relationship Id="rId4" Type="http://schemas.openxmlformats.org/officeDocument/2006/relationships/image" Target="../media/image30.png"/><Relationship Id="rId9" Type="http://schemas.openxmlformats.org/officeDocument/2006/relationships/slide" Target="slide7.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8.svg"/><Relationship Id="rId3" Type="http://schemas.openxmlformats.org/officeDocument/2006/relationships/image" Target="../media/image3.svg"/><Relationship Id="rId7" Type="http://schemas.openxmlformats.org/officeDocument/2006/relationships/image" Target="../media/image36.svg"/><Relationship Id="rId12"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9.svg"/><Relationship Id="rId5" Type="http://schemas.openxmlformats.org/officeDocument/2006/relationships/image" Target="../media/image7.svg"/><Relationship Id="rId15" Type="http://schemas.openxmlformats.org/officeDocument/2006/relationships/image" Target="../media/image39.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5.svg"/><Relationship Id="rId14"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8.svg"/><Relationship Id="rId3" Type="http://schemas.openxmlformats.org/officeDocument/2006/relationships/image" Target="../media/image3.svg"/><Relationship Id="rId7" Type="http://schemas.openxmlformats.org/officeDocument/2006/relationships/image" Target="../media/image36.svg"/><Relationship Id="rId12"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9.svg"/><Relationship Id="rId5" Type="http://schemas.openxmlformats.org/officeDocument/2006/relationships/image" Target="../media/image7.svg"/><Relationship Id="rId15" Type="http://schemas.openxmlformats.org/officeDocument/2006/relationships/image" Target="../media/image40.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5.svg"/><Relationship Id="rId14"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8.svg"/><Relationship Id="rId3" Type="http://schemas.openxmlformats.org/officeDocument/2006/relationships/image" Target="../media/image3.svg"/><Relationship Id="rId7" Type="http://schemas.openxmlformats.org/officeDocument/2006/relationships/image" Target="../media/image36.svg"/><Relationship Id="rId12"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9.svg"/><Relationship Id="rId5" Type="http://schemas.openxmlformats.org/officeDocument/2006/relationships/image" Target="../media/image7.svg"/><Relationship Id="rId15" Type="http://schemas.openxmlformats.org/officeDocument/2006/relationships/image" Target="../media/image41.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5.svg"/><Relationship Id="rId14"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8.svg"/><Relationship Id="rId3" Type="http://schemas.openxmlformats.org/officeDocument/2006/relationships/image" Target="../media/image3.svg"/><Relationship Id="rId7" Type="http://schemas.openxmlformats.org/officeDocument/2006/relationships/image" Target="../media/image36.svg"/><Relationship Id="rId12"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9.svg"/><Relationship Id="rId5" Type="http://schemas.openxmlformats.org/officeDocument/2006/relationships/image" Target="../media/image7.svg"/><Relationship Id="rId15" Type="http://schemas.openxmlformats.org/officeDocument/2006/relationships/image" Target="../media/image42.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5.svg"/><Relationship Id="rId1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rot="-10800000">
            <a:off x="13729131" y="0"/>
            <a:ext cx="4558869" cy="10287000"/>
          </a:xfrm>
          <a:custGeom>
            <a:avLst/>
            <a:gdLst/>
            <a:ahLst/>
            <a:cxnLst/>
            <a:rect l="l" t="t" r="r" b="b"/>
            <a:pathLst>
              <a:path w="4558869" h="10287000">
                <a:moveTo>
                  <a:pt x="0" y="0"/>
                </a:moveTo>
                <a:lnTo>
                  <a:pt x="4558869" y="0"/>
                </a:lnTo>
                <a:lnTo>
                  <a:pt x="45588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301152"/>
            </a:stretch>
          </a:blipFill>
        </p:spPr>
      </p:sp>
      <p:sp>
        <p:nvSpPr>
          <p:cNvPr id="3" name="Freeform 3"/>
          <p:cNvSpPr/>
          <p:nvPr/>
        </p:nvSpPr>
        <p:spPr>
          <a:xfrm rot="4197219">
            <a:off x="-770512" y="584986"/>
            <a:ext cx="2645352" cy="2304763"/>
          </a:xfrm>
          <a:custGeom>
            <a:avLst/>
            <a:gdLst/>
            <a:ahLst/>
            <a:cxnLst/>
            <a:rect l="l" t="t" r="r" b="b"/>
            <a:pathLst>
              <a:path w="2645352" h="2304763">
                <a:moveTo>
                  <a:pt x="0" y="0"/>
                </a:moveTo>
                <a:lnTo>
                  <a:pt x="2645352" y="0"/>
                </a:lnTo>
                <a:lnTo>
                  <a:pt x="2645352" y="2304762"/>
                </a:lnTo>
                <a:lnTo>
                  <a:pt x="0" y="23047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314450" y="1315350"/>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9"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4" y="5938399"/>
                    <a:pt x="8074601" y="5939669"/>
                    <a:pt x="7973167"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8"/>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8" y="0"/>
                    <a:pt x="9328689" y="2540"/>
                    <a:pt x="9485450" y="2540"/>
                  </a:cubicBezTo>
                  <a:cubicBezTo>
                    <a:pt x="9918848" y="3810"/>
                    <a:pt x="10361467" y="5080"/>
                    <a:pt x="10794865" y="7620"/>
                  </a:cubicBezTo>
                  <a:cubicBezTo>
                    <a:pt x="11025396" y="8890"/>
                    <a:pt x="11255927" y="12700"/>
                    <a:pt x="11486458" y="16510"/>
                  </a:cubicBezTo>
                  <a:cubicBezTo>
                    <a:pt x="11541785" y="16510"/>
                    <a:pt x="11597113"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6"/>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5" y="40640"/>
                  </a:cubicBezTo>
                  <a:cubicBezTo>
                    <a:pt x="11311255" y="36830"/>
                    <a:pt x="11071503" y="31750"/>
                    <a:pt x="10840972" y="30480"/>
                  </a:cubicBezTo>
                  <a:cubicBezTo>
                    <a:pt x="10278477" y="26670"/>
                    <a:pt x="9706760" y="25400"/>
                    <a:pt x="9144265" y="22860"/>
                  </a:cubicBezTo>
                  <a:cubicBezTo>
                    <a:pt x="9061274"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8"/>
                    <a:pt x="29210" y="5012134"/>
                    <a:pt x="30480" y="5170637"/>
                  </a:cubicBezTo>
                  <a:cubicBezTo>
                    <a:pt x="30480" y="5287184"/>
                    <a:pt x="33020" y="5403730"/>
                    <a:pt x="33020" y="5520277"/>
                  </a:cubicBezTo>
                  <a:cubicBezTo>
                    <a:pt x="33020" y="5646147"/>
                    <a:pt x="33020" y="5772018"/>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1"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sp>
      </p:grpSp>
      <p:sp>
        <p:nvSpPr>
          <p:cNvPr id="10" name="Freeform 10"/>
          <p:cNvSpPr/>
          <p:nvPr/>
        </p:nvSpPr>
        <p:spPr>
          <a:xfrm>
            <a:off x="15330381" y="427797"/>
            <a:ext cx="2154515" cy="1982154"/>
          </a:xfrm>
          <a:custGeom>
            <a:avLst/>
            <a:gdLst/>
            <a:ahLst/>
            <a:cxnLst/>
            <a:rect l="l" t="t" r="r" b="b"/>
            <a:pathLst>
              <a:path w="2154515" h="1982154">
                <a:moveTo>
                  <a:pt x="0" y="0"/>
                </a:moveTo>
                <a:lnTo>
                  <a:pt x="2154514" y="0"/>
                </a:lnTo>
                <a:lnTo>
                  <a:pt x="2154514" y="1982154"/>
                </a:lnTo>
                <a:lnTo>
                  <a:pt x="0" y="19821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2016537">
            <a:off x="16480111" y="2936398"/>
            <a:ext cx="1901530" cy="1739900"/>
          </a:xfrm>
          <a:custGeom>
            <a:avLst/>
            <a:gdLst/>
            <a:ahLst/>
            <a:cxnLst/>
            <a:rect l="l" t="t" r="r" b="b"/>
            <a:pathLst>
              <a:path w="1901530" h="1739900">
                <a:moveTo>
                  <a:pt x="0" y="0"/>
                </a:moveTo>
                <a:lnTo>
                  <a:pt x="1901530" y="0"/>
                </a:lnTo>
                <a:lnTo>
                  <a:pt x="1901530" y="1739900"/>
                </a:lnTo>
                <a:lnTo>
                  <a:pt x="0" y="17399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rot="-1178649">
            <a:off x="7894269" y="7414846"/>
            <a:ext cx="3054065" cy="2660854"/>
          </a:xfrm>
          <a:custGeom>
            <a:avLst/>
            <a:gdLst/>
            <a:ahLst/>
            <a:cxnLst/>
            <a:rect l="l" t="t" r="r" b="b"/>
            <a:pathLst>
              <a:path w="3054065" h="2660854">
                <a:moveTo>
                  <a:pt x="0" y="0"/>
                </a:moveTo>
                <a:lnTo>
                  <a:pt x="3054065" y="0"/>
                </a:lnTo>
                <a:lnTo>
                  <a:pt x="3054065" y="2660854"/>
                </a:lnTo>
                <a:lnTo>
                  <a:pt x="0" y="26608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rot="-10800000">
            <a:off x="1257300" y="8486081"/>
            <a:ext cx="1556085" cy="1431598"/>
          </a:xfrm>
          <a:custGeom>
            <a:avLst/>
            <a:gdLst/>
            <a:ahLst/>
            <a:cxnLst/>
            <a:rect l="l" t="t" r="r" b="b"/>
            <a:pathLst>
              <a:path w="1556085" h="1431598">
                <a:moveTo>
                  <a:pt x="0" y="0"/>
                </a:moveTo>
                <a:lnTo>
                  <a:pt x="1556085" y="0"/>
                </a:lnTo>
                <a:lnTo>
                  <a:pt x="1556085" y="1431599"/>
                </a:lnTo>
                <a:lnTo>
                  <a:pt x="0" y="14315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8783462">
            <a:off x="581286" y="7579067"/>
            <a:ext cx="1045660" cy="956779"/>
          </a:xfrm>
          <a:custGeom>
            <a:avLst/>
            <a:gdLst/>
            <a:ahLst/>
            <a:cxnLst/>
            <a:rect l="l" t="t" r="r" b="b"/>
            <a:pathLst>
              <a:path w="1045660" h="956779">
                <a:moveTo>
                  <a:pt x="0" y="0"/>
                </a:moveTo>
                <a:lnTo>
                  <a:pt x="1045659" y="0"/>
                </a:lnTo>
                <a:lnTo>
                  <a:pt x="1045659" y="956779"/>
                </a:lnTo>
                <a:lnTo>
                  <a:pt x="0" y="9567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10657605" y="3707538"/>
            <a:ext cx="7630395" cy="5827714"/>
          </a:xfrm>
          <a:custGeom>
            <a:avLst/>
            <a:gdLst/>
            <a:ahLst/>
            <a:cxnLst/>
            <a:rect l="l" t="t" r="r" b="b"/>
            <a:pathLst>
              <a:path w="7630395" h="5827714">
                <a:moveTo>
                  <a:pt x="0" y="0"/>
                </a:moveTo>
                <a:lnTo>
                  <a:pt x="7630395" y="0"/>
                </a:lnTo>
                <a:lnTo>
                  <a:pt x="7630395" y="5827713"/>
                </a:lnTo>
                <a:lnTo>
                  <a:pt x="0" y="5827713"/>
                </a:lnTo>
                <a:lnTo>
                  <a:pt x="0" y="0"/>
                </a:lnTo>
                <a:close/>
              </a:path>
            </a:pathLst>
          </a:custGeom>
          <a:blipFill>
            <a:blip r:embed="rId14"/>
            <a:stretch>
              <a:fillRect/>
            </a:stretch>
          </a:blipFill>
        </p:spPr>
      </p:sp>
      <p:pic>
        <p:nvPicPr>
          <p:cNvPr id="17" name="Picture 16">
            <a:extLst>
              <a:ext uri="{FF2B5EF4-FFF2-40B4-BE49-F238E27FC236}">
                <a16:creationId xmlns:a16="http://schemas.microsoft.com/office/drawing/2014/main" id="{D897C1C6-7FC6-6F48-8C96-9A255B0B322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460452" y="751748"/>
            <a:ext cx="1778000" cy="1409700"/>
          </a:xfrm>
          <a:prstGeom prst="rect">
            <a:avLst/>
          </a:prstGeom>
        </p:spPr>
      </p:pic>
      <p:cxnSp>
        <p:nvCxnSpPr>
          <p:cNvPr id="19" name="Straight Connector 18">
            <a:extLst>
              <a:ext uri="{FF2B5EF4-FFF2-40B4-BE49-F238E27FC236}">
                <a16:creationId xmlns:a16="http://schemas.microsoft.com/office/drawing/2014/main" id="{86DFA75E-5258-F94F-9900-95F9AD333513}"/>
              </a:ext>
            </a:extLst>
          </p:cNvPr>
          <p:cNvCxnSpPr/>
          <p:nvPr/>
        </p:nvCxnSpPr>
        <p:spPr>
          <a:xfrm>
            <a:off x="2590800" y="5142682"/>
            <a:ext cx="7467600" cy="0"/>
          </a:xfrm>
          <a:prstGeom prst="line">
            <a:avLst/>
          </a:prstGeom>
          <a:ln w="76200">
            <a:prstDash val="dash"/>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41FB0DD9-5ACD-BB41-80B2-5AF420B0D44A}"/>
              </a:ext>
            </a:extLst>
          </p:cNvPr>
          <p:cNvPicPr>
            <a:picLocks noChangeAspect="1"/>
          </p:cNvPicPr>
          <p:nvPr/>
        </p:nvPicPr>
        <p:blipFill>
          <a:blip r:embed="rId16"/>
          <a:stretch>
            <a:fillRect/>
          </a:stretch>
        </p:blipFill>
        <p:spPr>
          <a:xfrm>
            <a:off x="1785717" y="1809486"/>
            <a:ext cx="14109700" cy="3604990"/>
          </a:xfrm>
          <a:prstGeom prst="rect">
            <a:avLst/>
          </a:prstGeom>
        </p:spPr>
      </p:pic>
      <p:pic>
        <p:nvPicPr>
          <p:cNvPr id="16" name="Picture 15">
            <a:extLst>
              <a:ext uri="{FF2B5EF4-FFF2-40B4-BE49-F238E27FC236}">
                <a16:creationId xmlns:a16="http://schemas.microsoft.com/office/drawing/2014/main" id="{13E94A1C-9001-8245-8919-47FA7603057C}"/>
              </a:ext>
            </a:extLst>
          </p:cNvPr>
          <p:cNvPicPr>
            <a:picLocks noChangeAspect="1"/>
          </p:cNvPicPr>
          <p:nvPr/>
        </p:nvPicPr>
        <p:blipFill>
          <a:blip r:embed="rId17"/>
          <a:stretch>
            <a:fillRect/>
          </a:stretch>
        </p:blipFill>
        <p:spPr>
          <a:xfrm>
            <a:off x="2630208" y="5427544"/>
            <a:ext cx="9753600" cy="1612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dissolve">
                                      <p:cBhvr>
                                        <p:cTn id="14" dur="500"/>
                                        <p:tgtEl>
                                          <p:spTgt spid="19"/>
                                        </p:tgtEl>
                                      </p:cBhvr>
                                    </p:animEffect>
                                  </p:childTnLst>
                                </p:cTn>
                              </p:par>
                              <p:par>
                                <p:cTn id="15" presetID="9"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4DFA6"/>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91093"/>
            </a:stretch>
          </a:blipFill>
        </p:spPr>
      </p:sp>
      <p:grpSp>
        <p:nvGrpSpPr>
          <p:cNvPr id="3" name="Group 3"/>
          <p:cNvGrpSpPr/>
          <p:nvPr/>
        </p:nvGrpSpPr>
        <p:grpSpPr>
          <a:xfrm>
            <a:off x="5338042" y="895486"/>
            <a:ext cx="12562118" cy="8880195"/>
            <a:chOff x="-3810" y="0"/>
            <a:chExt cx="9766385" cy="6396810"/>
          </a:xfrm>
        </p:grpSpPr>
        <p:sp>
          <p:nvSpPr>
            <p:cNvPr id="4" name="Freeform 4"/>
            <p:cNvSpPr/>
            <p:nvPr/>
          </p:nvSpPr>
          <p:spPr>
            <a:xfrm>
              <a:off x="10160" y="16509"/>
              <a:ext cx="9737174" cy="6380301"/>
            </a:xfrm>
            <a:custGeom>
              <a:avLst/>
              <a:gdLst/>
              <a:ahLst/>
              <a:cxnLst/>
              <a:rect l="l" t="t" r="r" b="b"/>
              <a:pathLst>
                <a:path w="9737174" h="6370140">
                  <a:moveTo>
                    <a:pt x="9737174" y="6370140"/>
                  </a:moveTo>
                  <a:lnTo>
                    <a:pt x="0" y="6362520"/>
                  </a:lnTo>
                  <a:lnTo>
                    <a:pt x="0" y="2222558"/>
                  </a:lnTo>
                  <a:lnTo>
                    <a:pt x="17780" y="19050"/>
                  </a:lnTo>
                  <a:lnTo>
                    <a:pt x="4853790" y="0"/>
                  </a:lnTo>
                  <a:lnTo>
                    <a:pt x="9718124" y="5080"/>
                  </a:lnTo>
                  <a:close/>
                </a:path>
              </a:pathLst>
            </a:custGeom>
            <a:solidFill>
              <a:srgbClr val="FFFFFF"/>
            </a:solidFill>
          </p:spPr>
        </p:sp>
        <p:sp>
          <p:nvSpPr>
            <p:cNvPr id="5" name="Freeform 5"/>
            <p:cNvSpPr/>
            <p:nvPr/>
          </p:nvSpPr>
          <p:spPr>
            <a:xfrm>
              <a:off x="-3810" y="0"/>
              <a:ext cx="9766385" cy="6396810"/>
            </a:xfrm>
            <a:custGeom>
              <a:avLst/>
              <a:gdLst/>
              <a:ahLst/>
              <a:cxnLst/>
              <a:rect l="l" t="t" r="r" b="b"/>
              <a:pathLst>
                <a:path w="9766385" h="6396810">
                  <a:moveTo>
                    <a:pt x="9732094" y="21590"/>
                  </a:moveTo>
                  <a:cubicBezTo>
                    <a:pt x="9733365" y="34290"/>
                    <a:pt x="9733365" y="44450"/>
                    <a:pt x="9734635" y="54610"/>
                  </a:cubicBezTo>
                  <a:cubicBezTo>
                    <a:pt x="9737175" y="161369"/>
                    <a:pt x="9738444" y="301889"/>
                    <a:pt x="9740985" y="437391"/>
                  </a:cubicBezTo>
                  <a:cubicBezTo>
                    <a:pt x="9740985" y="633117"/>
                    <a:pt x="9753685" y="4492418"/>
                    <a:pt x="9760035" y="4688143"/>
                  </a:cubicBezTo>
                  <a:cubicBezTo>
                    <a:pt x="9766385" y="4984241"/>
                    <a:pt x="9762575" y="5285356"/>
                    <a:pt x="9762575" y="5581454"/>
                  </a:cubicBezTo>
                  <a:cubicBezTo>
                    <a:pt x="9762575" y="5842421"/>
                    <a:pt x="9763844" y="6083313"/>
                    <a:pt x="9765115" y="6335850"/>
                  </a:cubicBezTo>
                  <a:cubicBezTo>
                    <a:pt x="9765115" y="6357441"/>
                    <a:pt x="9765115" y="6371410"/>
                    <a:pt x="9765115" y="6395541"/>
                  </a:cubicBezTo>
                  <a:cubicBezTo>
                    <a:pt x="9742255" y="6395541"/>
                    <a:pt x="9721935" y="6396810"/>
                    <a:pt x="9675499" y="6395541"/>
                  </a:cubicBezTo>
                  <a:cubicBezTo>
                    <a:pt x="9177882" y="6390460"/>
                    <a:pt x="8672610" y="6396810"/>
                    <a:pt x="8174994" y="6391730"/>
                  </a:cubicBezTo>
                  <a:cubicBezTo>
                    <a:pt x="7876424" y="6387921"/>
                    <a:pt x="7585511" y="6390460"/>
                    <a:pt x="7286941" y="6387921"/>
                  </a:cubicBezTo>
                  <a:cubicBezTo>
                    <a:pt x="7149139" y="6386650"/>
                    <a:pt x="7011338" y="6385380"/>
                    <a:pt x="6873536" y="6384110"/>
                  </a:cubicBezTo>
                  <a:cubicBezTo>
                    <a:pt x="6789325" y="6384110"/>
                    <a:pt x="6712768" y="6385380"/>
                    <a:pt x="6628556" y="6385380"/>
                  </a:cubicBezTo>
                  <a:cubicBezTo>
                    <a:pt x="6414198" y="6384110"/>
                    <a:pt x="5824714" y="6385380"/>
                    <a:pt x="5610357" y="6384110"/>
                  </a:cubicBezTo>
                  <a:cubicBezTo>
                    <a:pt x="5457244" y="6382841"/>
                    <a:pt x="2394991" y="6391730"/>
                    <a:pt x="2241878" y="6390460"/>
                  </a:cubicBezTo>
                  <a:cubicBezTo>
                    <a:pt x="2203600" y="6390460"/>
                    <a:pt x="2157666" y="6391730"/>
                    <a:pt x="2119388" y="6391730"/>
                  </a:cubicBezTo>
                  <a:cubicBezTo>
                    <a:pt x="2027520" y="6391730"/>
                    <a:pt x="1943308" y="6393000"/>
                    <a:pt x="1851441" y="6393000"/>
                  </a:cubicBezTo>
                  <a:cubicBezTo>
                    <a:pt x="1621772" y="6393000"/>
                    <a:pt x="1399758" y="6391730"/>
                    <a:pt x="1170089" y="6390460"/>
                  </a:cubicBezTo>
                  <a:cubicBezTo>
                    <a:pt x="1032288" y="6389191"/>
                    <a:pt x="894487" y="6387921"/>
                    <a:pt x="764341" y="6386650"/>
                  </a:cubicBezTo>
                  <a:cubicBezTo>
                    <a:pt x="519360" y="6385380"/>
                    <a:pt x="274380"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989" y="30480"/>
                    <a:pt x="205480" y="29210"/>
                  </a:cubicBezTo>
                  <a:cubicBezTo>
                    <a:pt x="412182" y="25400"/>
                    <a:pt x="618884" y="22860"/>
                    <a:pt x="833241" y="20320"/>
                  </a:cubicBezTo>
                  <a:cubicBezTo>
                    <a:pt x="978698" y="17780"/>
                    <a:pt x="1124155" y="16510"/>
                    <a:pt x="1261957" y="13970"/>
                  </a:cubicBezTo>
                  <a:cubicBezTo>
                    <a:pt x="1399758" y="11430"/>
                    <a:pt x="1545215" y="8890"/>
                    <a:pt x="1683017" y="8890"/>
                  </a:cubicBezTo>
                  <a:cubicBezTo>
                    <a:pt x="1836130" y="7620"/>
                    <a:pt x="1989242" y="10160"/>
                    <a:pt x="2142355" y="8890"/>
                  </a:cubicBezTo>
                  <a:cubicBezTo>
                    <a:pt x="2333746" y="8890"/>
                    <a:pt x="5801748" y="6350"/>
                    <a:pt x="5993139" y="5080"/>
                  </a:cubicBezTo>
                  <a:cubicBezTo>
                    <a:pt x="6176874" y="3810"/>
                    <a:pt x="6360609" y="2540"/>
                    <a:pt x="6552000" y="2540"/>
                  </a:cubicBezTo>
                  <a:cubicBezTo>
                    <a:pt x="6865881" y="1270"/>
                    <a:pt x="7172106" y="0"/>
                    <a:pt x="7485987" y="0"/>
                  </a:cubicBezTo>
                  <a:cubicBezTo>
                    <a:pt x="7616133" y="0"/>
                    <a:pt x="7753934" y="2540"/>
                    <a:pt x="7884079" y="2540"/>
                  </a:cubicBezTo>
                  <a:cubicBezTo>
                    <a:pt x="8243895" y="3810"/>
                    <a:pt x="8611364" y="5080"/>
                    <a:pt x="8971180" y="7620"/>
                  </a:cubicBezTo>
                  <a:cubicBezTo>
                    <a:pt x="9162571" y="8890"/>
                    <a:pt x="9353962" y="12700"/>
                    <a:pt x="9545352" y="16510"/>
                  </a:cubicBezTo>
                  <a:cubicBezTo>
                    <a:pt x="9591286" y="16510"/>
                    <a:pt x="9637220" y="16510"/>
                    <a:pt x="9675499" y="16510"/>
                  </a:cubicBezTo>
                  <a:cubicBezTo>
                    <a:pt x="9713044" y="17780"/>
                    <a:pt x="9721935" y="20320"/>
                    <a:pt x="9732094" y="21590"/>
                  </a:cubicBezTo>
                  <a:close/>
                  <a:moveTo>
                    <a:pt x="9742255" y="6379030"/>
                  </a:moveTo>
                  <a:cubicBezTo>
                    <a:pt x="9743525" y="6362521"/>
                    <a:pt x="9744794" y="6349821"/>
                    <a:pt x="9744794" y="6337121"/>
                  </a:cubicBezTo>
                  <a:cubicBezTo>
                    <a:pt x="9743525" y="6058221"/>
                    <a:pt x="9742255" y="5792235"/>
                    <a:pt x="9742255" y="5506175"/>
                  </a:cubicBezTo>
                  <a:cubicBezTo>
                    <a:pt x="9742255" y="5375691"/>
                    <a:pt x="9744794" y="5245208"/>
                    <a:pt x="9743525" y="5114724"/>
                  </a:cubicBezTo>
                  <a:cubicBezTo>
                    <a:pt x="9743525" y="4994278"/>
                    <a:pt x="9742255" y="4868813"/>
                    <a:pt x="9740985" y="4748367"/>
                  </a:cubicBezTo>
                  <a:cubicBezTo>
                    <a:pt x="9735905" y="4562678"/>
                    <a:pt x="9724475" y="718433"/>
                    <a:pt x="9724475" y="532745"/>
                  </a:cubicBezTo>
                  <a:cubicBezTo>
                    <a:pt x="9721935" y="377168"/>
                    <a:pt x="9719394" y="216573"/>
                    <a:pt x="9716855" y="63500"/>
                  </a:cubicBezTo>
                  <a:cubicBezTo>
                    <a:pt x="9715585" y="44450"/>
                    <a:pt x="9714315" y="43180"/>
                    <a:pt x="9652531" y="41910"/>
                  </a:cubicBezTo>
                  <a:cubicBezTo>
                    <a:pt x="9629564" y="41910"/>
                    <a:pt x="9614254" y="41910"/>
                    <a:pt x="9591286" y="40640"/>
                  </a:cubicBezTo>
                  <a:cubicBezTo>
                    <a:pt x="9399896" y="36830"/>
                    <a:pt x="9200849" y="31750"/>
                    <a:pt x="9009458" y="30480"/>
                  </a:cubicBezTo>
                  <a:cubicBezTo>
                    <a:pt x="8542465" y="26670"/>
                    <a:pt x="8067815" y="25400"/>
                    <a:pt x="7600822" y="22860"/>
                  </a:cubicBezTo>
                  <a:cubicBezTo>
                    <a:pt x="7531921" y="22860"/>
                    <a:pt x="7455365" y="22860"/>
                    <a:pt x="7386464" y="22860"/>
                  </a:cubicBezTo>
                  <a:cubicBezTo>
                    <a:pt x="7271630" y="22860"/>
                    <a:pt x="7156795" y="22860"/>
                    <a:pt x="7049616" y="22860"/>
                  </a:cubicBezTo>
                  <a:cubicBezTo>
                    <a:pt x="6804636" y="22860"/>
                    <a:pt x="6559656" y="22860"/>
                    <a:pt x="6322331" y="24130"/>
                  </a:cubicBezTo>
                  <a:cubicBezTo>
                    <a:pt x="6115628" y="25400"/>
                    <a:pt x="2632315" y="29210"/>
                    <a:pt x="2425613" y="29210"/>
                  </a:cubicBezTo>
                  <a:cubicBezTo>
                    <a:pt x="2088765" y="29210"/>
                    <a:pt x="1751918" y="26670"/>
                    <a:pt x="1415070" y="33020"/>
                  </a:cubicBezTo>
                  <a:cubicBezTo>
                    <a:pt x="1238990" y="36830"/>
                    <a:pt x="1070566" y="36830"/>
                    <a:pt x="902142" y="38100"/>
                  </a:cubicBezTo>
                  <a:cubicBezTo>
                    <a:pt x="611228" y="41910"/>
                    <a:pt x="320314"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8301" y="6361250"/>
                    <a:pt x="205480" y="6362521"/>
                    <a:pt x="305003" y="6362521"/>
                  </a:cubicBezTo>
                  <a:cubicBezTo>
                    <a:pt x="450460" y="6362521"/>
                    <a:pt x="603572" y="6359980"/>
                    <a:pt x="749029" y="6362521"/>
                  </a:cubicBezTo>
                  <a:cubicBezTo>
                    <a:pt x="986354" y="6366330"/>
                    <a:pt x="1223679" y="6368871"/>
                    <a:pt x="1461004" y="6367600"/>
                  </a:cubicBezTo>
                  <a:cubicBezTo>
                    <a:pt x="1614116" y="6366330"/>
                    <a:pt x="1759573" y="6368871"/>
                    <a:pt x="1912686" y="6368871"/>
                  </a:cubicBezTo>
                  <a:cubicBezTo>
                    <a:pt x="2134699" y="6368871"/>
                    <a:pt x="2356713" y="6367600"/>
                    <a:pt x="2578726" y="6368871"/>
                  </a:cubicBezTo>
                  <a:cubicBezTo>
                    <a:pt x="2907918" y="6370141"/>
                    <a:pt x="6521377" y="6359980"/>
                    <a:pt x="6858225" y="6362521"/>
                  </a:cubicBezTo>
                  <a:cubicBezTo>
                    <a:pt x="7003683" y="6363791"/>
                    <a:pt x="7149139" y="6365060"/>
                    <a:pt x="7286941" y="6365060"/>
                  </a:cubicBezTo>
                  <a:cubicBezTo>
                    <a:pt x="7539576" y="6367600"/>
                    <a:pt x="7784557" y="6363791"/>
                    <a:pt x="8037193" y="6367600"/>
                  </a:cubicBezTo>
                  <a:cubicBezTo>
                    <a:pt x="8243895" y="6370141"/>
                    <a:pt x="8450597" y="6370141"/>
                    <a:pt x="8657299" y="6372680"/>
                  </a:cubicBezTo>
                  <a:cubicBezTo>
                    <a:pt x="8963524" y="6376491"/>
                    <a:pt x="9269750" y="6379030"/>
                    <a:pt x="9575975" y="6380300"/>
                  </a:cubicBezTo>
                  <a:cubicBezTo>
                    <a:pt x="9690809" y="6380300"/>
                    <a:pt x="9721935" y="6379030"/>
                    <a:pt x="9742255" y="6379030"/>
                  </a:cubicBezTo>
                  <a:close/>
                </a:path>
              </a:pathLst>
            </a:custGeom>
            <a:solidFill>
              <a:srgbClr val="000000"/>
            </a:solidFill>
          </p:spPr>
        </p:sp>
      </p:grpSp>
      <p:sp>
        <p:nvSpPr>
          <p:cNvPr id="6" name="Freeform 6"/>
          <p:cNvSpPr/>
          <p:nvPr/>
        </p:nvSpPr>
        <p:spPr>
          <a:xfrm rot="-4997220">
            <a:off x="-450312" y="6218719"/>
            <a:ext cx="1681399" cy="1546887"/>
          </a:xfrm>
          <a:custGeom>
            <a:avLst/>
            <a:gdLst/>
            <a:ahLst/>
            <a:cxnLst/>
            <a:rect l="l" t="t" r="r" b="b"/>
            <a:pathLst>
              <a:path w="1681399" h="1546887">
                <a:moveTo>
                  <a:pt x="0" y="0"/>
                </a:moveTo>
                <a:lnTo>
                  <a:pt x="1681400" y="0"/>
                </a:lnTo>
                <a:lnTo>
                  <a:pt x="1681400" y="1546887"/>
                </a:lnTo>
                <a:lnTo>
                  <a:pt x="0" y="1546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96584">
            <a:off x="2239588" y="1069848"/>
            <a:ext cx="2312580" cy="1271370"/>
          </a:xfrm>
          <a:custGeom>
            <a:avLst/>
            <a:gdLst/>
            <a:ahLst/>
            <a:cxnLst/>
            <a:rect l="l" t="t" r="r" b="b"/>
            <a:pathLst>
              <a:path w="2312580" h="1271370">
                <a:moveTo>
                  <a:pt x="0" y="0"/>
                </a:moveTo>
                <a:lnTo>
                  <a:pt x="2312581" y="0"/>
                </a:lnTo>
                <a:lnTo>
                  <a:pt x="2312581" y="1271370"/>
                </a:lnTo>
                <a:lnTo>
                  <a:pt x="0" y="1271370"/>
                </a:lnTo>
                <a:lnTo>
                  <a:pt x="0" y="0"/>
                </a:lnTo>
                <a:close/>
              </a:path>
            </a:pathLst>
          </a:custGeom>
          <a:blipFill>
            <a:blip r:embed="rId6">
              <a:extLst>
                <a:ext uri="{96DAC541-7B7A-43D3-8B79-37D633B846F1}">
                  <asvg:svgBlip xmlns:asvg="http://schemas.microsoft.com/office/drawing/2016/SVG/main" r:embed="rId7"/>
                </a:ext>
              </a:extLst>
            </a:blip>
            <a:stretch>
              <a:fillRect r="-31679"/>
            </a:stretch>
          </a:blipFill>
        </p:spPr>
      </p:sp>
      <p:sp>
        <p:nvSpPr>
          <p:cNvPr id="13" name="Freeform 13"/>
          <p:cNvSpPr/>
          <p:nvPr/>
        </p:nvSpPr>
        <p:spPr>
          <a:xfrm rot="-1178649">
            <a:off x="-725391" y="7963723"/>
            <a:ext cx="4159446" cy="3623917"/>
          </a:xfrm>
          <a:custGeom>
            <a:avLst/>
            <a:gdLst/>
            <a:ahLst/>
            <a:cxnLst/>
            <a:rect l="l" t="t" r="r" b="b"/>
            <a:pathLst>
              <a:path w="4159446" h="3623917">
                <a:moveTo>
                  <a:pt x="0" y="0"/>
                </a:moveTo>
                <a:lnTo>
                  <a:pt x="4159446" y="0"/>
                </a:lnTo>
                <a:lnTo>
                  <a:pt x="4159446" y="3623918"/>
                </a:lnTo>
                <a:lnTo>
                  <a:pt x="0" y="36239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8215515">
            <a:off x="3085077" y="8925822"/>
            <a:ext cx="1223116" cy="1119151"/>
          </a:xfrm>
          <a:custGeom>
            <a:avLst/>
            <a:gdLst/>
            <a:ahLst/>
            <a:cxnLst/>
            <a:rect l="l" t="t" r="r" b="b"/>
            <a:pathLst>
              <a:path w="1223116" h="1119151">
                <a:moveTo>
                  <a:pt x="0" y="0"/>
                </a:moveTo>
                <a:lnTo>
                  <a:pt x="1223116" y="0"/>
                </a:lnTo>
                <a:lnTo>
                  <a:pt x="1223116" y="1119151"/>
                </a:lnTo>
                <a:lnTo>
                  <a:pt x="0" y="11191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rot="-2700000">
            <a:off x="3125707" y="691031"/>
            <a:ext cx="757564" cy="693171"/>
          </a:xfrm>
          <a:custGeom>
            <a:avLst/>
            <a:gdLst/>
            <a:ahLst/>
            <a:cxnLst/>
            <a:rect l="l" t="t" r="r" b="b"/>
            <a:pathLst>
              <a:path w="757564" h="693171">
                <a:moveTo>
                  <a:pt x="0" y="0"/>
                </a:moveTo>
                <a:lnTo>
                  <a:pt x="757564" y="0"/>
                </a:lnTo>
                <a:lnTo>
                  <a:pt x="757564" y="693171"/>
                </a:lnTo>
                <a:lnTo>
                  <a:pt x="0" y="6931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TextBox 17">
            <a:extLst>
              <a:ext uri="{FF2B5EF4-FFF2-40B4-BE49-F238E27FC236}">
                <a16:creationId xmlns:a16="http://schemas.microsoft.com/office/drawing/2014/main" id="{16A65354-120C-2649-9F95-2C509075E969}"/>
              </a:ext>
            </a:extLst>
          </p:cNvPr>
          <p:cNvSpPr txBox="1"/>
          <p:nvPr/>
        </p:nvSpPr>
        <p:spPr>
          <a:xfrm>
            <a:off x="5486765" y="1211633"/>
            <a:ext cx="12166965" cy="8217634"/>
          </a:xfrm>
          <a:prstGeom prst="rect">
            <a:avLst/>
          </a:prstGeom>
          <a:noFill/>
        </p:spPr>
        <p:txBody>
          <a:bodyPr wrap="square">
            <a:spAutoFit/>
          </a:bodyPr>
          <a:lstStyle/>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Cháu ơi, gọi người cứu bác với!</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Tôi đứng ngây ra, tim đập thình thịch. Cố trấn tĩnh, tôi đáp:</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Bác đợi cháu nhé!</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Có việc gì thế cháu?</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Cháu thấy người bị tai nạn bên đường nên tới báo cho các chú ạ.</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Cháu gan dạ và tốt bụng quá! Hi vọng, người gặp nạn sẽ được cứu kịp thời.</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Ngày hôm sau, câu chuyện tôi giúp các chú bộ đội biên phòng cứu được người bị nạn lan đi khắp nơi. Tôi thấy rất vui. Tôi còn vui hơn khi tìm được nhan đề “Trăng Rằm yêu thương” cho tờ báo tường. Thằng Eng chắc hẳn sẽ rất thích cái tên đó.</a:t>
            </a:r>
          </a:p>
          <a:p>
            <a:pPr algn="r"/>
            <a:r>
              <a:rPr lang="vi-VN" sz="2400" b="0" i="0" dirty="0">
                <a:solidFill>
                  <a:srgbClr val="000000"/>
                </a:solidFill>
                <a:effectLst/>
                <a:latin typeface="Cambria" panose="02040503050406030204" pitchFamily="18" charset="0"/>
              </a:rPr>
              <a:t>(Nguyễn Luân)</a:t>
            </a:r>
            <a:r>
              <a:rPr lang="en-US" sz="2400" b="0" i="0" dirty="0">
                <a:solidFill>
                  <a:srgbClr val="000000"/>
                </a:solidFill>
                <a:effectLst/>
                <a:latin typeface="Cambria" panose="02040503050406030204" pitchFamily="18" charset="0"/>
              </a:rPr>
              <a:t>  </a:t>
            </a:r>
            <a:endParaRPr lang="vi-VN" sz="2400" b="0" i="0" dirty="0">
              <a:solidFill>
                <a:srgbClr val="000000"/>
              </a:solidFill>
              <a:effectLst/>
              <a:latin typeface="Cambria" panose="02040503050406030204" pitchFamily="18" charset="0"/>
            </a:endParaRPr>
          </a:p>
        </p:txBody>
      </p:sp>
      <p:sp>
        <p:nvSpPr>
          <p:cNvPr id="19" name="TextBox 18">
            <a:extLst>
              <a:ext uri="{FF2B5EF4-FFF2-40B4-BE49-F238E27FC236}">
                <a16:creationId xmlns:a16="http://schemas.microsoft.com/office/drawing/2014/main" id="{B4A42F7B-D604-AD48-828A-EDDAF7E068E9}"/>
              </a:ext>
            </a:extLst>
          </p:cNvPr>
          <p:cNvSpPr txBox="1"/>
          <p:nvPr/>
        </p:nvSpPr>
        <p:spPr>
          <a:xfrm>
            <a:off x="657943" y="1908335"/>
            <a:ext cx="4419615" cy="2062103"/>
          </a:xfrm>
          <a:prstGeom prst="rect">
            <a:avLst/>
          </a:prstGeom>
          <a:solidFill>
            <a:schemeClr val="bg1"/>
          </a:solidFill>
        </p:spPr>
        <p:txBody>
          <a:bodyPr wrap="square" rtlCol="0">
            <a:spAutoFit/>
          </a:bodyPr>
          <a:lstStyle/>
          <a:p>
            <a:pPr algn="ctr"/>
            <a:r>
              <a:rPr lang="en-VN" sz="3200" dirty="0">
                <a:solidFill>
                  <a:srgbClr val="C00000"/>
                </a:solidFill>
                <a:latin typeface="Cambria" panose="02040503050406030204" pitchFamily="18" charset="0"/>
              </a:rPr>
              <a:t>Nếu được gặp người bạn nhỏ gan dạ và tốt bụng trong câu chuyện, em sẽ nói gì với bạn?</a:t>
            </a:r>
          </a:p>
        </p:txBody>
      </p:sp>
      <p:sp>
        <p:nvSpPr>
          <p:cNvPr id="8" name="TextBox 7">
            <a:extLst>
              <a:ext uri="{FF2B5EF4-FFF2-40B4-BE49-F238E27FC236}">
                <a16:creationId xmlns:a16="http://schemas.microsoft.com/office/drawing/2014/main" id="{8E68F179-9C5F-6D4A-ABEE-D6EA6238AA44}"/>
              </a:ext>
            </a:extLst>
          </p:cNvPr>
          <p:cNvSpPr txBox="1"/>
          <p:nvPr/>
        </p:nvSpPr>
        <p:spPr>
          <a:xfrm>
            <a:off x="582643" y="4603596"/>
            <a:ext cx="4494915" cy="4524315"/>
          </a:xfrm>
          <a:prstGeom prst="rect">
            <a:avLst/>
          </a:prstGeom>
          <a:solidFill>
            <a:schemeClr val="bg1"/>
          </a:solidFill>
        </p:spPr>
        <p:txBody>
          <a:bodyPr wrap="square" rtlCol="0">
            <a:spAutoFit/>
          </a:bodyPr>
          <a:lstStyle/>
          <a:p>
            <a:pPr algn="just"/>
            <a:r>
              <a:rPr lang="vi-VN" sz="3200" dirty="0">
                <a:latin typeface="Cambria" panose="02040503050406030204" pitchFamily="18" charset="0"/>
              </a:rPr>
              <a:t>Em rất khâm phục và ngưỡng mộ cậu bé. Cậu bé là một người rất tốt bụng và gan dạ. Để cứu người mà cậu không màng đến đến bản thân, chạy thật nhanh nhằm giúp người bị nạn có thể được cứu kịp thời. </a:t>
            </a:r>
          </a:p>
        </p:txBody>
      </p:sp>
      <p:sp>
        <p:nvSpPr>
          <p:cNvPr id="17" name="Right Arrow 16">
            <a:hlinkClick r:id="rId14" action="ppaction://hlinksldjump"/>
            <a:extLst>
              <a:ext uri="{FF2B5EF4-FFF2-40B4-BE49-F238E27FC236}">
                <a16:creationId xmlns:a16="http://schemas.microsoft.com/office/drawing/2014/main" id="{9ADA592C-5BDF-644B-A529-270DB9F516E3}"/>
              </a:ext>
            </a:extLst>
          </p:cNvPr>
          <p:cNvSpPr/>
          <p:nvPr/>
        </p:nvSpPr>
        <p:spPr>
          <a:xfrm>
            <a:off x="16939762" y="189420"/>
            <a:ext cx="713968"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p:cNvPicPr>
            <a:picLocks noChangeAspect="1"/>
          </p:cNvPicPr>
          <p:nvPr/>
        </p:nvPicPr>
        <p:blipFill>
          <a:blip r:embed="rId15"/>
          <a:stretch>
            <a:fillRect/>
          </a:stretch>
        </p:blipFill>
        <p:spPr>
          <a:xfrm>
            <a:off x="5094123" y="71361"/>
            <a:ext cx="7992549" cy="1072989"/>
          </a:xfrm>
          <a:prstGeom prst="rect">
            <a:avLst/>
          </a:prstGeom>
        </p:spPr>
      </p:pic>
    </p:spTree>
    <p:extLst>
      <p:ext uri="{BB962C8B-B14F-4D97-AF65-F5344CB8AC3E}">
        <p14:creationId xmlns:p14="http://schemas.microsoft.com/office/powerpoint/2010/main" val="3841916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91093"/>
            </a:stretch>
          </a:blipFill>
        </p:spPr>
      </p:sp>
      <p:grpSp>
        <p:nvGrpSpPr>
          <p:cNvPr id="3" name="Group 3"/>
          <p:cNvGrpSpPr/>
          <p:nvPr/>
        </p:nvGrpSpPr>
        <p:grpSpPr>
          <a:xfrm>
            <a:off x="-1693244" y="1044516"/>
            <a:ext cx="17611725" cy="8382000"/>
            <a:chOff x="0" y="0"/>
            <a:chExt cx="9597121" cy="6398080"/>
          </a:xfrm>
        </p:grpSpPr>
        <p:sp>
          <p:nvSpPr>
            <p:cNvPr id="4" name="Freeform 4"/>
            <p:cNvSpPr/>
            <p:nvPr/>
          </p:nvSpPr>
          <p:spPr>
            <a:xfrm>
              <a:off x="10160" y="16510"/>
              <a:ext cx="9574260" cy="6370140"/>
            </a:xfrm>
            <a:custGeom>
              <a:avLst/>
              <a:gdLst/>
              <a:ahLst/>
              <a:cxnLst/>
              <a:rect l="l" t="t" r="r" b="b"/>
              <a:pathLst>
                <a:path w="9574260" h="6370140">
                  <a:moveTo>
                    <a:pt x="9574260" y="6370140"/>
                  </a:moveTo>
                  <a:lnTo>
                    <a:pt x="0" y="6362520"/>
                  </a:lnTo>
                  <a:lnTo>
                    <a:pt x="0" y="2222558"/>
                  </a:lnTo>
                  <a:lnTo>
                    <a:pt x="17780" y="19050"/>
                  </a:lnTo>
                  <a:lnTo>
                    <a:pt x="4772543" y="0"/>
                  </a:lnTo>
                  <a:lnTo>
                    <a:pt x="9555210" y="5080"/>
                  </a:lnTo>
                  <a:close/>
                </a:path>
              </a:pathLst>
            </a:custGeom>
            <a:solidFill>
              <a:srgbClr val="FFFFFF"/>
            </a:solidFill>
          </p:spPr>
        </p:sp>
        <p:sp>
          <p:nvSpPr>
            <p:cNvPr id="5" name="Freeform 5"/>
            <p:cNvSpPr/>
            <p:nvPr/>
          </p:nvSpPr>
          <p:spPr>
            <a:xfrm>
              <a:off x="-3810" y="0"/>
              <a:ext cx="9603471" cy="6396810"/>
            </a:xfrm>
            <a:custGeom>
              <a:avLst/>
              <a:gdLst/>
              <a:ahLst/>
              <a:cxnLst/>
              <a:rect l="l" t="t" r="r" b="b"/>
              <a:pathLst>
                <a:path w="9603471" h="6396810">
                  <a:moveTo>
                    <a:pt x="9569180" y="21590"/>
                  </a:moveTo>
                  <a:cubicBezTo>
                    <a:pt x="9570451" y="34290"/>
                    <a:pt x="9570451" y="44450"/>
                    <a:pt x="9571721" y="54610"/>
                  </a:cubicBezTo>
                  <a:cubicBezTo>
                    <a:pt x="9574261" y="161369"/>
                    <a:pt x="9575530" y="301889"/>
                    <a:pt x="9578071" y="437391"/>
                  </a:cubicBezTo>
                  <a:cubicBezTo>
                    <a:pt x="9578071" y="633117"/>
                    <a:pt x="9590771" y="4492418"/>
                    <a:pt x="9597121" y="4688143"/>
                  </a:cubicBezTo>
                  <a:cubicBezTo>
                    <a:pt x="9603471" y="4984241"/>
                    <a:pt x="9599661" y="5285356"/>
                    <a:pt x="9599661" y="5581454"/>
                  </a:cubicBezTo>
                  <a:cubicBezTo>
                    <a:pt x="9599661" y="5842421"/>
                    <a:pt x="9600930" y="6083313"/>
                    <a:pt x="9602201" y="6335850"/>
                  </a:cubicBezTo>
                  <a:cubicBezTo>
                    <a:pt x="9602201" y="6357441"/>
                    <a:pt x="9602201" y="6371410"/>
                    <a:pt x="9602201" y="6395541"/>
                  </a:cubicBezTo>
                  <a:cubicBezTo>
                    <a:pt x="9579341" y="6395541"/>
                    <a:pt x="9559021" y="6396810"/>
                    <a:pt x="9513113" y="6395541"/>
                  </a:cubicBezTo>
                  <a:cubicBezTo>
                    <a:pt x="9023894" y="6390460"/>
                    <a:pt x="8527149" y="6396810"/>
                    <a:pt x="8037932" y="6391730"/>
                  </a:cubicBezTo>
                  <a:cubicBezTo>
                    <a:pt x="7744400" y="6387921"/>
                    <a:pt x="7458397" y="6390460"/>
                    <a:pt x="7164866" y="6387921"/>
                  </a:cubicBezTo>
                  <a:cubicBezTo>
                    <a:pt x="7029390" y="6386650"/>
                    <a:pt x="6893914" y="6385380"/>
                    <a:pt x="6758438" y="6384110"/>
                  </a:cubicBezTo>
                  <a:cubicBezTo>
                    <a:pt x="6675648" y="6384110"/>
                    <a:pt x="6600383" y="6385380"/>
                    <a:pt x="6517592" y="6385380"/>
                  </a:cubicBezTo>
                  <a:cubicBezTo>
                    <a:pt x="6306852" y="6384110"/>
                    <a:pt x="5727316" y="6385380"/>
                    <a:pt x="5516577" y="6384110"/>
                  </a:cubicBezTo>
                  <a:cubicBezTo>
                    <a:pt x="5366048" y="6382841"/>
                    <a:pt x="2355475" y="6391730"/>
                    <a:pt x="2204946" y="6390460"/>
                  </a:cubicBezTo>
                  <a:cubicBezTo>
                    <a:pt x="2167314" y="6390460"/>
                    <a:pt x="2122156" y="6391730"/>
                    <a:pt x="2084523" y="6391730"/>
                  </a:cubicBezTo>
                  <a:cubicBezTo>
                    <a:pt x="1994206" y="6391730"/>
                    <a:pt x="1911415" y="6393000"/>
                    <a:pt x="1821098" y="6393000"/>
                  </a:cubicBezTo>
                  <a:cubicBezTo>
                    <a:pt x="1595305" y="6393000"/>
                    <a:pt x="1377039" y="6391730"/>
                    <a:pt x="1151246" y="6390460"/>
                  </a:cubicBezTo>
                  <a:cubicBezTo>
                    <a:pt x="1015770" y="6389191"/>
                    <a:pt x="880294" y="6387921"/>
                    <a:pt x="752345" y="6386650"/>
                  </a:cubicBezTo>
                  <a:cubicBezTo>
                    <a:pt x="511499" y="6385380"/>
                    <a:pt x="270653"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492" y="30480"/>
                    <a:pt x="202915" y="29210"/>
                  </a:cubicBezTo>
                  <a:cubicBezTo>
                    <a:pt x="406129" y="25400"/>
                    <a:pt x="609343" y="22860"/>
                    <a:pt x="820083" y="20320"/>
                  </a:cubicBezTo>
                  <a:cubicBezTo>
                    <a:pt x="963085" y="17780"/>
                    <a:pt x="1106087" y="16510"/>
                    <a:pt x="1241563" y="13970"/>
                  </a:cubicBezTo>
                  <a:cubicBezTo>
                    <a:pt x="1377039" y="11430"/>
                    <a:pt x="1520041" y="8890"/>
                    <a:pt x="1655517" y="8890"/>
                  </a:cubicBezTo>
                  <a:cubicBezTo>
                    <a:pt x="1806045" y="7620"/>
                    <a:pt x="1956574" y="10160"/>
                    <a:pt x="2107103" y="8890"/>
                  </a:cubicBezTo>
                  <a:cubicBezTo>
                    <a:pt x="2295264" y="8890"/>
                    <a:pt x="5704738" y="6350"/>
                    <a:pt x="5892898" y="5080"/>
                  </a:cubicBezTo>
                  <a:cubicBezTo>
                    <a:pt x="6073533" y="3810"/>
                    <a:pt x="6254167" y="2540"/>
                    <a:pt x="6442328" y="2540"/>
                  </a:cubicBezTo>
                  <a:cubicBezTo>
                    <a:pt x="6750912" y="1270"/>
                    <a:pt x="7051969" y="0"/>
                    <a:pt x="7360552" y="0"/>
                  </a:cubicBezTo>
                  <a:cubicBezTo>
                    <a:pt x="7488503" y="0"/>
                    <a:pt x="7623978" y="2540"/>
                    <a:pt x="7751927" y="2540"/>
                  </a:cubicBezTo>
                  <a:cubicBezTo>
                    <a:pt x="8105670" y="3810"/>
                    <a:pt x="8466938" y="5080"/>
                    <a:pt x="8820681" y="7620"/>
                  </a:cubicBezTo>
                  <a:cubicBezTo>
                    <a:pt x="9008842" y="8890"/>
                    <a:pt x="9197002" y="12700"/>
                    <a:pt x="9385163" y="16510"/>
                  </a:cubicBezTo>
                  <a:cubicBezTo>
                    <a:pt x="9430321" y="16510"/>
                    <a:pt x="9475481" y="16510"/>
                    <a:pt x="9513113" y="16510"/>
                  </a:cubicBezTo>
                  <a:cubicBezTo>
                    <a:pt x="9550130" y="17780"/>
                    <a:pt x="9559021" y="20320"/>
                    <a:pt x="9569180" y="21590"/>
                  </a:cubicBezTo>
                  <a:close/>
                  <a:moveTo>
                    <a:pt x="9579341" y="6379030"/>
                  </a:moveTo>
                  <a:cubicBezTo>
                    <a:pt x="9580611" y="6362521"/>
                    <a:pt x="9581880" y="6349821"/>
                    <a:pt x="9581880" y="6337121"/>
                  </a:cubicBezTo>
                  <a:cubicBezTo>
                    <a:pt x="9580611" y="6058221"/>
                    <a:pt x="9579341" y="5792235"/>
                    <a:pt x="9579341" y="5506175"/>
                  </a:cubicBezTo>
                  <a:cubicBezTo>
                    <a:pt x="9579341" y="5375691"/>
                    <a:pt x="9581880" y="5245208"/>
                    <a:pt x="9580611" y="5114724"/>
                  </a:cubicBezTo>
                  <a:cubicBezTo>
                    <a:pt x="9580611" y="4994278"/>
                    <a:pt x="9579341" y="4868813"/>
                    <a:pt x="9578071" y="4748367"/>
                  </a:cubicBezTo>
                  <a:cubicBezTo>
                    <a:pt x="9572991" y="4562678"/>
                    <a:pt x="9561561" y="718433"/>
                    <a:pt x="9561561" y="532745"/>
                  </a:cubicBezTo>
                  <a:cubicBezTo>
                    <a:pt x="9559021" y="377168"/>
                    <a:pt x="9556480" y="216573"/>
                    <a:pt x="9553941" y="63500"/>
                  </a:cubicBezTo>
                  <a:cubicBezTo>
                    <a:pt x="9552671" y="44450"/>
                    <a:pt x="9551401" y="43180"/>
                    <a:pt x="9490533" y="41910"/>
                  </a:cubicBezTo>
                  <a:cubicBezTo>
                    <a:pt x="9467954" y="41910"/>
                    <a:pt x="9452901" y="41910"/>
                    <a:pt x="9430321" y="40640"/>
                  </a:cubicBezTo>
                  <a:cubicBezTo>
                    <a:pt x="9242162" y="36830"/>
                    <a:pt x="9046474" y="31750"/>
                    <a:pt x="8858313" y="30480"/>
                  </a:cubicBezTo>
                  <a:cubicBezTo>
                    <a:pt x="8399201" y="26670"/>
                    <a:pt x="7932562" y="25400"/>
                    <a:pt x="7473449" y="22860"/>
                  </a:cubicBezTo>
                  <a:cubicBezTo>
                    <a:pt x="7405712" y="22860"/>
                    <a:pt x="7330447" y="22860"/>
                    <a:pt x="7262710" y="22860"/>
                  </a:cubicBezTo>
                  <a:cubicBezTo>
                    <a:pt x="7149813" y="22860"/>
                    <a:pt x="7036916" y="22860"/>
                    <a:pt x="6931546" y="22860"/>
                  </a:cubicBezTo>
                  <a:cubicBezTo>
                    <a:pt x="6690700" y="22860"/>
                    <a:pt x="6449855" y="22860"/>
                    <a:pt x="6216535" y="24130"/>
                  </a:cubicBezTo>
                  <a:cubicBezTo>
                    <a:pt x="6013321" y="25400"/>
                    <a:pt x="2588794" y="29210"/>
                    <a:pt x="2385581" y="29210"/>
                  </a:cubicBezTo>
                  <a:cubicBezTo>
                    <a:pt x="2054418" y="29210"/>
                    <a:pt x="1723255" y="26670"/>
                    <a:pt x="1392092" y="33020"/>
                  </a:cubicBezTo>
                  <a:cubicBezTo>
                    <a:pt x="1218984" y="36830"/>
                    <a:pt x="1053402" y="36830"/>
                    <a:pt x="887821" y="38100"/>
                  </a:cubicBezTo>
                  <a:cubicBezTo>
                    <a:pt x="601816" y="41910"/>
                    <a:pt x="315812"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7545" y="6361250"/>
                    <a:pt x="202915" y="6362521"/>
                    <a:pt x="300759" y="6362521"/>
                  </a:cubicBezTo>
                  <a:cubicBezTo>
                    <a:pt x="443761" y="6362521"/>
                    <a:pt x="594290" y="6359980"/>
                    <a:pt x="737292" y="6362521"/>
                  </a:cubicBezTo>
                  <a:cubicBezTo>
                    <a:pt x="970611" y="6366330"/>
                    <a:pt x="1203931" y="6368871"/>
                    <a:pt x="1437250" y="6367600"/>
                  </a:cubicBezTo>
                  <a:cubicBezTo>
                    <a:pt x="1587779" y="6366330"/>
                    <a:pt x="1730781" y="6368871"/>
                    <a:pt x="1881310" y="6368871"/>
                  </a:cubicBezTo>
                  <a:cubicBezTo>
                    <a:pt x="2099576" y="6368871"/>
                    <a:pt x="2317843" y="6367600"/>
                    <a:pt x="2536110" y="6368871"/>
                  </a:cubicBezTo>
                  <a:cubicBezTo>
                    <a:pt x="2859746" y="6370141"/>
                    <a:pt x="6412222" y="6359980"/>
                    <a:pt x="6743385" y="6362521"/>
                  </a:cubicBezTo>
                  <a:cubicBezTo>
                    <a:pt x="6886388" y="6363791"/>
                    <a:pt x="7029390" y="6365060"/>
                    <a:pt x="7164866" y="6365060"/>
                  </a:cubicBezTo>
                  <a:cubicBezTo>
                    <a:pt x="7413238" y="6367600"/>
                    <a:pt x="7654083" y="6363791"/>
                    <a:pt x="7902457" y="6367600"/>
                  </a:cubicBezTo>
                  <a:cubicBezTo>
                    <a:pt x="8105670" y="6370141"/>
                    <a:pt x="8308883" y="6370141"/>
                    <a:pt x="8512097" y="6372680"/>
                  </a:cubicBezTo>
                  <a:cubicBezTo>
                    <a:pt x="8813154" y="6376491"/>
                    <a:pt x="9114212" y="6379030"/>
                    <a:pt x="9415269" y="6380300"/>
                  </a:cubicBezTo>
                  <a:cubicBezTo>
                    <a:pt x="9528166" y="6380300"/>
                    <a:pt x="9559021" y="6379030"/>
                    <a:pt x="9579341" y="6379030"/>
                  </a:cubicBezTo>
                  <a:close/>
                </a:path>
              </a:pathLst>
            </a:custGeom>
            <a:solidFill>
              <a:srgbClr val="000000"/>
            </a:solidFill>
          </p:spPr>
        </p:sp>
      </p:grpSp>
      <p:sp>
        <p:nvSpPr>
          <p:cNvPr id="16" name="Freeform 16"/>
          <p:cNvSpPr/>
          <p:nvPr/>
        </p:nvSpPr>
        <p:spPr>
          <a:xfrm>
            <a:off x="12662261" y="57849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14035413" y="60500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15196383" y="6488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TextBox 20">
            <a:extLst>
              <a:ext uri="{FF2B5EF4-FFF2-40B4-BE49-F238E27FC236}">
                <a16:creationId xmlns:a16="http://schemas.microsoft.com/office/drawing/2014/main" id="{300C479C-B541-D947-88FB-122CC00E1159}"/>
              </a:ext>
            </a:extLst>
          </p:cNvPr>
          <p:cNvSpPr txBox="1"/>
          <p:nvPr/>
        </p:nvSpPr>
        <p:spPr>
          <a:xfrm>
            <a:off x="4191000" y="1528511"/>
            <a:ext cx="14530245" cy="707886"/>
          </a:xfrm>
          <a:prstGeom prst="rect">
            <a:avLst/>
          </a:prstGeom>
          <a:noFill/>
        </p:spPr>
        <p:txBody>
          <a:bodyPr wrap="square" rtlCol="0">
            <a:spAutoFit/>
          </a:bodyPr>
          <a:lstStyle/>
          <a:p>
            <a:r>
              <a:rPr lang="en-VN" sz="4000" i="1" dirty="0">
                <a:latin typeface="Cambria" panose="02040503050406030204" pitchFamily="18" charset="0"/>
              </a:rPr>
              <a:t>Nghe – viết</a:t>
            </a:r>
            <a:r>
              <a:rPr lang="en-VN" sz="4000" dirty="0">
                <a:latin typeface="Cambria" panose="02040503050406030204" pitchFamily="18" charset="0"/>
              </a:rPr>
              <a:t>: </a:t>
            </a:r>
            <a:r>
              <a:rPr lang="en-VN" sz="4000" b="1" dirty="0">
                <a:latin typeface="Cambria" panose="02040503050406030204" pitchFamily="18" charset="0"/>
              </a:rPr>
              <a:t>Cảm xúc Trường Sa</a:t>
            </a:r>
          </a:p>
        </p:txBody>
      </p:sp>
      <p:sp>
        <p:nvSpPr>
          <p:cNvPr id="7" name="TextBox 6">
            <a:extLst>
              <a:ext uri="{FF2B5EF4-FFF2-40B4-BE49-F238E27FC236}">
                <a16:creationId xmlns:a16="http://schemas.microsoft.com/office/drawing/2014/main" id="{18D25574-086D-A54D-A14B-5FC41B758BD2}"/>
              </a:ext>
            </a:extLst>
          </p:cNvPr>
          <p:cNvSpPr txBox="1"/>
          <p:nvPr/>
        </p:nvSpPr>
        <p:spPr>
          <a:xfrm>
            <a:off x="1066800" y="2790779"/>
            <a:ext cx="7695690"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Em đã nhớ Trường Sa</a:t>
            </a:r>
          </a:p>
          <a:p>
            <a:r>
              <a:rPr lang="vi-VN" sz="3600" b="0" i="0" dirty="0">
                <a:solidFill>
                  <a:srgbClr val="000000"/>
                </a:solidFill>
                <a:effectLst/>
                <a:latin typeface="Cambria" panose="02040503050406030204" pitchFamily="18" charset="0"/>
              </a:rPr>
              <a:t>Cả khi mình chưa đến</a:t>
            </a:r>
          </a:p>
          <a:p>
            <a:r>
              <a:rPr lang="vi-VN" sz="3600" b="0" i="0" dirty="0">
                <a:solidFill>
                  <a:srgbClr val="000000"/>
                </a:solidFill>
                <a:effectLst/>
                <a:latin typeface="Cambria" panose="02040503050406030204" pitchFamily="18" charset="0"/>
              </a:rPr>
              <a:t>Giữa sóng, cát không ngờ</a:t>
            </a:r>
          </a:p>
          <a:p>
            <a:r>
              <a:rPr lang="vi-VN" sz="3600" b="0" i="0" dirty="0">
                <a:solidFill>
                  <a:srgbClr val="000000"/>
                </a:solidFill>
                <a:effectLst/>
                <a:latin typeface="Cambria" panose="02040503050406030204" pitchFamily="18" charset="0"/>
              </a:rPr>
              <a:t>Gặp màu hoa muống biển.</a:t>
            </a:r>
          </a:p>
          <a:p>
            <a:endParaRPr lang="vi-VN" sz="3600" b="0" i="0" dirty="0">
              <a:solidFill>
                <a:srgbClr val="000000"/>
              </a:solidFill>
              <a:effectLst/>
              <a:latin typeface="Cambria" panose="02040503050406030204" pitchFamily="18" charset="0"/>
            </a:endParaRPr>
          </a:p>
          <a:p>
            <a:r>
              <a:rPr lang="vi-VN" sz="3600" b="0" i="0" dirty="0">
                <a:solidFill>
                  <a:srgbClr val="000000"/>
                </a:solidFill>
                <a:effectLst/>
                <a:latin typeface="Cambria" panose="02040503050406030204" pitchFamily="18" charset="0"/>
              </a:rPr>
              <a:t>Những Đá Thị, Len Đao</a:t>
            </a:r>
          </a:p>
          <a:p>
            <a:r>
              <a:rPr lang="vi-VN" sz="3600" b="0" i="0" dirty="0">
                <a:solidFill>
                  <a:srgbClr val="000000"/>
                </a:solidFill>
                <a:effectLst/>
                <a:latin typeface="Cambria" panose="02040503050406030204" pitchFamily="18" charset="0"/>
              </a:rPr>
              <a:t>Song Tử Tây sóng vỗ</a:t>
            </a:r>
          </a:p>
          <a:p>
            <a:r>
              <a:rPr lang="vi-VN" sz="3600" b="0" i="0" dirty="0">
                <a:solidFill>
                  <a:srgbClr val="000000"/>
                </a:solidFill>
                <a:effectLst/>
                <a:latin typeface="Cambria" panose="02040503050406030204" pitchFamily="18" charset="0"/>
              </a:rPr>
              <a:t>Những Sơn Ca, Sinh Tồn</a:t>
            </a:r>
          </a:p>
          <a:p>
            <a:r>
              <a:rPr lang="vi-VN" sz="3600" b="0" i="0" dirty="0">
                <a:solidFill>
                  <a:srgbClr val="000000"/>
                </a:solidFill>
                <a:effectLst/>
                <a:latin typeface="Cambria" panose="02040503050406030204" pitchFamily="18" charset="0"/>
              </a:rPr>
              <a:t>Hoa bàng vuông đợi nở.</a:t>
            </a:r>
          </a:p>
        </p:txBody>
      </p:sp>
      <p:sp>
        <p:nvSpPr>
          <p:cNvPr id="8" name="TextBox 7">
            <a:extLst>
              <a:ext uri="{FF2B5EF4-FFF2-40B4-BE49-F238E27FC236}">
                <a16:creationId xmlns:a16="http://schemas.microsoft.com/office/drawing/2014/main" id="{A15BB872-7A37-FF4E-A9E5-B0DB73EBC35C}"/>
              </a:ext>
            </a:extLst>
          </p:cNvPr>
          <p:cNvSpPr txBox="1"/>
          <p:nvPr/>
        </p:nvSpPr>
        <p:spPr>
          <a:xfrm>
            <a:off x="8020320" y="2846653"/>
            <a:ext cx="6494067"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Những nhà giàn giữ đảo</a:t>
            </a:r>
          </a:p>
          <a:p>
            <a:r>
              <a:rPr lang="vi-VN" sz="3600" b="0" i="0" dirty="0">
                <a:solidFill>
                  <a:srgbClr val="000000"/>
                </a:solidFill>
                <a:effectLst/>
                <a:latin typeface="Cambria" panose="02040503050406030204" pitchFamily="18" charset="0"/>
              </a:rPr>
              <a:t>Neo cả nhịp tim người</a:t>
            </a:r>
          </a:p>
          <a:p>
            <a:r>
              <a:rPr lang="vi-VN" sz="3600" b="0" i="0" dirty="0">
                <a:solidFill>
                  <a:srgbClr val="000000"/>
                </a:solidFill>
                <a:effectLst/>
                <a:latin typeface="Cambria" panose="02040503050406030204" pitchFamily="18" charset="0"/>
              </a:rPr>
              <a:t>Muốn gửi vào muôn gió</a:t>
            </a:r>
          </a:p>
          <a:p>
            <a:r>
              <a:rPr lang="vi-VN" sz="3600" b="0" i="0" dirty="0">
                <a:solidFill>
                  <a:srgbClr val="000000"/>
                </a:solidFill>
                <a:effectLst/>
                <a:latin typeface="Cambria" panose="02040503050406030204" pitchFamily="18" charset="0"/>
              </a:rPr>
              <a:t>Xin từng ngày sóng nguôi.</a:t>
            </a:r>
          </a:p>
          <a:p>
            <a:r>
              <a:rPr lang="vi-VN" sz="3600" b="0" i="0" dirty="0">
                <a:solidFill>
                  <a:srgbClr val="000000"/>
                </a:solidFill>
                <a:effectLst/>
                <a:latin typeface="Cambria" panose="02040503050406030204" pitchFamily="18" charset="0"/>
              </a:rPr>
              <a:t> </a:t>
            </a:r>
          </a:p>
          <a:p>
            <a:r>
              <a:rPr lang="vi-VN" sz="3600" b="0" i="0" dirty="0">
                <a:solidFill>
                  <a:srgbClr val="000000"/>
                </a:solidFill>
                <a:effectLst/>
                <a:latin typeface="Cambria" panose="02040503050406030204" pitchFamily="18" charset="0"/>
              </a:rPr>
              <a:t>Bão giăng giăng mặt biển</a:t>
            </a:r>
          </a:p>
          <a:p>
            <a:r>
              <a:rPr lang="vi-VN" sz="3600" b="0" i="0" dirty="0">
                <a:solidFill>
                  <a:srgbClr val="000000"/>
                </a:solidFill>
                <a:effectLst/>
                <a:latin typeface="Cambria" panose="02040503050406030204" pitchFamily="18" charset="0"/>
              </a:rPr>
              <a:t>Đảo oằn mình khát mưa</a:t>
            </a:r>
          </a:p>
          <a:p>
            <a:r>
              <a:rPr lang="vi-VN" sz="3600" b="0" i="0" dirty="0">
                <a:solidFill>
                  <a:srgbClr val="000000"/>
                </a:solidFill>
                <a:effectLst/>
                <a:latin typeface="Cambria" panose="02040503050406030204" pitchFamily="18" charset="0"/>
              </a:rPr>
              <a:t>Đoá san hô kiêu hãnh</a:t>
            </a:r>
          </a:p>
          <a:p>
            <a:r>
              <a:rPr lang="vi-VN" sz="3600" b="0" i="0" dirty="0">
                <a:solidFill>
                  <a:srgbClr val="000000"/>
                </a:solidFill>
                <a:effectLst/>
                <a:latin typeface="Cambria" panose="02040503050406030204" pitchFamily="18" charset="0"/>
              </a:rPr>
              <a:t>Vẫn nở hoa bốn mùa</a:t>
            </a:r>
            <a:endParaRPr lang="en-VN" sz="3600" dirty="0"/>
          </a:p>
        </p:txBody>
      </p:sp>
      <p:pic>
        <p:nvPicPr>
          <p:cNvPr id="10" name="Picture 9">
            <a:extLst>
              <a:ext uri="{FF2B5EF4-FFF2-40B4-BE49-F238E27FC236}">
                <a16:creationId xmlns:a16="http://schemas.microsoft.com/office/drawing/2014/main" id="{97848614-84E3-B247-8F30-95BD31241F0E}"/>
              </a:ext>
            </a:extLst>
          </p:cNvPr>
          <p:cNvPicPr>
            <a:picLocks noChangeAspect="1"/>
          </p:cNvPicPr>
          <p:nvPr/>
        </p:nvPicPr>
        <p:blipFill>
          <a:blip r:embed="rId8"/>
          <a:stretch>
            <a:fillRect/>
          </a:stretch>
        </p:blipFill>
        <p:spPr>
          <a:xfrm>
            <a:off x="15898509" y="8437683"/>
            <a:ext cx="2451100" cy="1689100"/>
          </a:xfrm>
          <a:prstGeom prst="rect">
            <a:avLst/>
          </a:prstGeom>
        </p:spPr>
      </p:pic>
    </p:spTree>
    <p:extLst>
      <p:ext uri="{BB962C8B-B14F-4D97-AF65-F5344CB8AC3E}">
        <p14:creationId xmlns:p14="http://schemas.microsoft.com/office/powerpoint/2010/main" val="1454972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91093"/>
            </a:stretch>
          </a:blipFill>
        </p:spPr>
      </p:sp>
      <p:grpSp>
        <p:nvGrpSpPr>
          <p:cNvPr id="3" name="Group 3"/>
          <p:cNvGrpSpPr/>
          <p:nvPr/>
        </p:nvGrpSpPr>
        <p:grpSpPr>
          <a:xfrm>
            <a:off x="-1122869" y="952500"/>
            <a:ext cx="17611725" cy="8382000"/>
            <a:chOff x="0" y="0"/>
            <a:chExt cx="9597121" cy="6398080"/>
          </a:xfrm>
        </p:grpSpPr>
        <p:sp>
          <p:nvSpPr>
            <p:cNvPr id="4" name="Freeform 4"/>
            <p:cNvSpPr/>
            <p:nvPr/>
          </p:nvSpPr>
          <p:spPr>
            <a:xfrm>
              <a:off x="10160" y="16510"/>
              <a:ext cx="9574260" cy="6370140"/>
            </a:xfrm>
            <a:custGeom>
              <a:avLst/>
              <a:gdLst/>
              <a:ahLst/>
              <a:cxnLst/>
              <a:rect l="l" t="t" r="r" b="b"/>
              <a:pathLst>
                <a:path w="9574260" h="6370140">
                  <a:moveTo>
                    <a:pt x="9574260" y="6370140"/>
                  </a:moveTo>
                  <a:lnTo>
                    <a:pt x="0" y="6362520"/>
                  </a:lnTo>
                  <a:lnTo>
                    <a:pt x="0" y="2222558"/>
                  </a:lnTo>
                  <a:lnTo>
                    <a:pt x="17780" y="19050"/>
                  </a:lnTo>
                  <a:lnTo>
                    <a:pt x="4772543" y="0"/>
                  </a:lnTo>
                  <a:lnTo>
                    <a:pt x="9555210" y="5080"/>
                  </a:lnTo>
                  <a:close/>
                </a:path>
              </a:pathLst>
            </a:custGeom>
            <a:solidFill>
              <a:srgbClr val="FFFFFF"/>
            </a:solidFill>
          </p:spPr>
        </p:sp>
        <p:sp>
          <p:nvSpPr>
            <p:cNvPr id="5" name="Freeform 5"/>
            <p:cNvSpPr/>
            <p:nvPr/>
          </p:nvSpPr>
          <p:spPr>
            <a:xfrm>
              <a:off x="-3810" y="0"/>
              <a:ext cx="9603471" cy="6396810"/>
            </a:xfrm>
            <a:custGeom>
              <a:avLst/>
              <a:gdLst/>
              <a:ahLst/>
              <a:cxnLst/>
              <a:rect l="l" t="t" r="r" b="b"/>
              <a:pathLst>
                <a:path w="9603471" h="6396810">
                  <a:moveTo>
                    <a:pt x="9569180" y="21590"/>
                  </a:moveTo>
                  <a:cubicBezTo>
                    <a:pt x="9570451" y="34290"/>
                    <a:pt x="9570451" y="44450"/>
                    <a:pt x="9571721" y="54610"/>
                  </a:cubicBezTo>
                  <a:cubicBezTo>
                    <a:pt x="9574261" y="161369"/>
                    <a:pt x="9575530" y="301889"/>
                    <a:pt x="9578071" y="437391"/>
                  </a:cubicBezTo>
                  <a:cubicBezTo>
                    <a:pt x="9578071" y="633117"/>
                    <a:pt x="9590771" y="4492418"/>
                    <a:pt x="9597121" y="4688143"/>
                  </a:cubicBezTo>
                  <a:cubicBezTo>
                    <a:pt x="9603471" y="4984241"/>
                    <a:pt x="9599661" y="5285356"/>
                    <a:pt x="9599661" y="5581454"/>
                  </a:cubicBezTo>
                  <a:cubicBezTo>
                    <a:pt x="9599661" y="5842421"/>
                    <a:pt x="9600930" y="6083313"/>
                    <a:pt x="9602201" y="6335850"/>
                  </a:cubicBezTo>
                  <a:cubicBezTo>
                    <a:pt x="9602201" y="6357441"/>
                    <a:pt x="9602201" y="6371410"/>
                    <a:pt x="9602201" y="6395541"/>
                  </a:cubicBezTo>
                  <a:cubicBezTo>
                    <a:pt x="9579341" y="6395541"/>
                    <a:pt x="9559021" y="6396810"/>
                    <a:pt x="9513113" y="6395541"/>
                  </a:cubicBezTo>
                  <a:cubicBezTo>
                    <a:pt x="9023894" y="6390460"/>
                    <a:pt x="8527149" y="6396810"/>
                    <a:pt x="8037932" y="6391730"/>
                  </a:cubicBezTo>
                  <a:cubicBezTo>
                    <a:pt x="7744400" y="6387921"/>
                    <a:pt x="7458397" y="6390460"/>
                    <a:pt x="7164866" y="6387921"/>
                  </a:cubicBezTo>
                  <a:cubicBezTo>
                    <a:pt x="7029390" y="6386650"/>
                    <a:pt x="6893914" y="6385380"/>
                    <a:pt x="6758438" y="6384110"/>
                  </a:cubicBezTo>
                  <a:cubicBezTo>
                    <a:pt x="6675648" y="6384110"/>
                    <a:pt x="6600383" y="6385380"/>
                    <a:pt x="6517592" y="6385380"/>
                  </a:cubicBezTo>
                  <a:cubicBezTo>
                    <a:pt x="6306852" y="6384110"/>
                    <a:pt x="5727316" y="6385380"/>
                    <a:pt x="5516577" y="6384110"/>
                  </a:cubicBezTo>
                  <a:cubicBezTo>
                    <a:pt x="5366048" y="6382841"/>
                    <a:pt x="2355475" y="6391730"/>
                    <a:pt x="2204946" y="6390460"/>
                  </a:cubicBezTo>
                  <a:cubicBezTo>
                    <a:pt x="2167314" y="6390460"/>
                    <a:pt x="2122156" y="6391730"/>
                    <a:pt x="2084523" y="6391730"/>
                  </a:cubicBezTo>
                  <a:cubicBezTo>
                    <a:pt x="1994206" y="6391730"/>
                    <a:pt x="1911415" y="6393000"/>
                    <a:pt x="1821098" y="6393000"/>
                  </a:cubicBezTo>
                  <a:cubicBezTo>
                    <a:pt x="1595305" y="6393000"/>
                    <a:pt x="1377039" y="6391730"/>
                    <a:pt x="1151246" y="6390460"/>
                  </a:cubicBezTo>
                  <a:cubicBezTo>
                    <a:pt x="1015770" y="6389191"/>
                    <a:pt x="880294" y="6387921"/>
                    <a:pt x="752345" y="6386650"/>
                  </a:cubicBezTo>
                  <a:cubicBezTo>
                    <a:pt x="511499" y="6385380"/>
                    <a:pt x="270653"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492" y="30480"/>
                    <a:pt x="202915" y="29210"/>
                  </a:cubicBezTo>
                  <a:cubicBezTo>
                    <a:pt x="406129" y="25400"/>
                    <a:pt x="609343" y="22860"/>
                    <a:pt x="820083" y="20320"/>
                  </a:cubicBezTo>
                  <a:cubicBezTo>
                    <a:pt x="963085" y="17780"/>
                    <a:pt x="1106087" y="16510"/>
                    <a:pt x="1241563" y="13970"/>
                  </a:cubicBezTo>
                  <a:cubicBezTo>
                    <a:pt x="1377039" y="11430"/>
                    <a:pt x="1520041" y="8890"/>
                    <a:pt x="1655517" y="8890"/>
                  </a:cubicBezTo>
                  <a:cubicBezTo>
                    <a:pt x="1806045" y="7620"/>
                    <a:pt x="1956574" y="10160"/>
                    <a:pt x="2107103" y="8890"/>
                  </a:cubicBezTo>
                  <a:cubicBezTo>
                    <a:pt x="2295264" y="8890"/>
                    <a:pt x="5704738" y="6350"/>
                    <a:pt x="5892898" y="5080"/>
                  </a:cubicBezTo>
                  <a:cubicBezTo>
                    <a:pt x="6073533" y="3810"/>
                    <a:pt x="6254167" y="2540"/>
                    <a:pt x="6442328" y="2540"/>
                  </a:cubicBezTo>
                  <a:cubicBezTo>
                    <a:pt x="6750912" y="1270"/>
                    <a:pt x="7051969" y="0"/>
                    <a:pt x="7360552" y="0"/>
                  </a:cubicBezTo>
                  <a:cubicBezTo>
                    <a:pt x="7488503" y="0"/>
                    <a:pt x="7623978" y="2540"/>
                    <a:pt x="7751927" y="2540"/>
                  </a:cubicBezTo>
                  <a:cubicBezTo>
                    <a:pt x="8105670" y="3810"/>
                    <a:pt x="8466938" y="5080"/>
                    <a:pt x="8820681" y="7620"/>
                  </a:cubicBezTo>
                  <a:cubicBezTo>
                    <a:pt x="9008842" y="8890"/>
                    <a:pt x="9197002" y="12700"/>
                    <a:pt x="9385163" y="16510"/>
                  </a:cubicBezTo>
                  <a:cubicBezTo>
                    <a:pt x="9430321" y="16510"/>
                    <a:pt x="9475481" y="16510"/>
                    <a:pt x="9513113" y="16510"/>
                  </a:cubicBezTo>
                  <a:cubicBezTo>
                    <a:pt x="9550130" y="17780"/>
                    <a:pt x="9559021" y="20320"/>
                    <a:pt x="9569180" y="21590"/>
                  </a:cubicBezTo>
                  <a:close/>
                  <a:moveTo>
                    <a:pt x="9579341" y="6379030"/>
                  </a:moveTo>
                  <a:cubicBezTo>
                    <a:pt x="9580611" y="6362521"/>
                    <a:pt x="9581880" y="6349821"/>
                    <a:pt x="9581880" y="6337121"/>
                  </a:cubicBezTo>
                  <a:cubicBezTo>
                    <a:pt x="9580611" y="6058221"/>
                    <a:pt x="9579341" y="5792235"/>
                    <a:pt x="9579341" y="5506175"/>
                  </a:cubicBezTo>
                  <a:cubicBezTo>
                    <a:pt x="9579341" y="5375691"/>
                    <a:pt x="9581880" y="5245208"/>
                    <a:pt x="9580611" y="5114724"/>
                  </a:cubicBezTo>
                  <a:cubicBezTo>
                    <a:pt x="9580611" y="4994278"/>
                    <a:pt x="9579341" y="4868813"/>
                    <a:pt x="9578071" y="4748367"/>
                  </a:cubicBezTo>
                  <a:cubicBezTo>
                    <a:pt x="9572991" y="4562678"/>
                    <a:pt x="9561561" y="718433"/>
                    <a:pt x="9561561" y="532745"/>
                  </a:cubicBezTo>
                  <a:cubicBezTo>
                    <a:pt x="9559021" y="377168"/>
                    <a:pt x="9556480" y="216573"/>
                    <a:pt x="9553941" y="63500"/>
                  </a:cubicBezTo>
                  <a:cubicBezTo>
                    <a:pt x="9552671" y="44450"/>
                    <a:pt x="9551401" y="43180"/>
                    <a:pt x="9490533" y="41910"/>
                  </a:cubicBezTo>
                  <a:cubicBezTo>
                    <a:pt x="9467954" y="41910"/>
                    <a:pt x="9452901" y="41910"/>
                    <a:pt x="9430321" y="40640"/>
                  </a:cubicBezTo>
                  <a:cubicBezTo>
                    <a:pt x="9242162" y="36830"/>
                    <a:pt x="9046474" y="31750"/>
                    <a:pt x="8858313" y="30480"/>
                  </a:cubicBezTo>
                  <a:cubicBezTo>
                    <a:pt x="8399201" y="26670"/>
                    <a:pt x="7932562" y="25400"/>
                    <a:pt x="7473449" y="22860"/>
                  </a:cubicBezTo>
                  <a:cubicBezTo>
                    <a:pt x="7405712" y="22860"/>
                    <a:pt x="7330447" y="22860"/>
                    <a:pt x="7262710" y="22860"/>
                  </a:cubicBezTo>
                  <a:cubicBezTo>
                    <a:pt x="7149813" y="22860"/>
                    <a:pt x="7036916" y="22860"/>
                    <a:pt x="6931546" y="22860"/>
                  </a:cubicBezTo>
                  <a:cubicBezTo>
                    <a:pt x="6690700" y="22860"/>
                    <a:pt x="6449855" y="22860"/>
                    <a:pt x="6216535" y="24130"/>
                  </a:cubicBezTo>
                  <a:cubicBezTo>
                    <a:pt x="6013321" y="25400"/>
                    <a:pt x="2588794" y="29210"/>
                    <a:pt x="2385581" y="29210"/>
                  </a:cubicBezTo>
                  <a:cubicBezTo>
                    <a:pt x="2054418" y="29210"/>
                    <a:pt x="1723255" y="26670"/>
                    <a:pt x="1392092" y="33020"/>
                  </a:cubicBezTo>
                  <a:cubicBezTo>
                    <a:pt x="1218984" y="36830"/>
                    <a:pt x="1053402" y="36830"/>
                    <a:pt x="887821" y="38100"/>
                  </a:cubicBezTo>
                  <a:cubicBezTo>
                    <a:pt x="601816" y="41910"/>
                    <a:pt x="315812"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7545" y="6361250"/>
                    <a:pt x="202915" y="6362521"/>
                    <a:pt x="300759" y="6362521"/>
                  </a:cubicBezTo>
                  <a:cubicBezTo>
                    <a:pt x="443761" y="6362521"/>
                    <a:pt x="594290" y="6359980"/>
                    <a:pt x="737292" y="6362521"/>
                  </a:cubicBezTo>
                  <a:cubicBezTo>
                    <a:pt x="970611" y="6366330"/>
                    <a:pt x="1203931" y="6368871"/>
                    <a:pt x="1437250" y="6367600"/>
                  </a:cubicBezTo>
                  <a:cubicBezTo>
                    <a:pt x="1587779" y="6366330"/>
                    <a:pt x="1730781" y="6368871"/>
                    <a:pt x="1881310" y="6368871"/>
                  </a:cubicBezTo>
                  <a:cubicBezTo>
                    <a:pt x="2099576" y="6368871"/>
                    <a:pt x="2317843" y="6367600"/>
                    <a:pt x="2536110" y="6368871"/>
                  </a:cubicBezTo>
                  <a:cubicBezTo>
                    <a:pt x="2859746" y="6370141"/>
                    <a:pt x="6412222" y="6359980"/>
                    <a:pt x="6743385" y="6362521"/>
                  </a:cubicBezTo>
                  <a:cubicBezTo>
                    <a:pt x="6886388" y="6363791"/>
                    <a:pt x="7029390" y="6365060"/>
                    <a:pt x="7164866" y="6365060"/>
                  </a:cubicBezTo>
                  <a:cubicBezTo>
                    <a:pt x="7413238" y="6367600"/>
                    <a:pt x="7654083" y="6363791"/>
                    <a:pt x="7902457" y="6367600"/>
                  </a:cubicBezTo>
                  <a:cubicBezTo>
                    <a:pt x="8105670" y="6370141"/>
                    <a:pt x="8308883" y="6370141"/>
                    <a:pt x="8512097" y="6372680"/>
                  </a:cubicBezTo>
                  <a:cubicBezTo>
                    <a:pt x="8813154" y="6376491"/>
                    <a:pt x="9114212" y="6379030"/>
                    <a:pt x="9415269" y="6380300"/>
                  </a:cubicBezTo>
                  <a:cubicBezTo>
                    <a:pt x="9528166" y="6380300"/>
                    <a:pt x="9559021" y="6379030"/>
                    <a:pt x="9579341" y="6379030"/>
                  </a:cubicBezTo>
                  <a:close/>
                </a:path>
              </a:pathLst>
            </a:custGeom>
            <a:solidFill>
              <a:srgbClr val="000000"/>
            </a:solidFill>
          </p:spPr>
        </p:sp>
      </p:grpSp>
      <p:sp>
        <p:nvSpPr>
          <p:cNvPr id="16" name="Freeform 16"/>
          <p:cNvSpPr/>
          <p:nvPr/>
        </p:nvSpPr>
        <p:spPr>
          <a:xfrm>
            <a:off x="12662261" y="57849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14035413" y="60500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15196383" y="6488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TextBox 20">
            <a:extLst>
              <a:ext uri="{FF2B5EF4-FFF2-40B4-BE49-F238E27FC236}">
                <a16:creationId xmlns:a16="http://schemas.microsoft.com/office/drawing/2014/main" id="{300C479C-B541-D947-88FB-122CC00E1159}"/>
              </a:ext>
            </a:extLst>
          </p:cNvPr>
          <p:cNvSpPr txBox="1"/>
          <p:nvPr/>
        </p:nvSpPr>
        <p:spPr>
          <a:xfrm>
            <a:off x="4191000" y="1528511"/>
            <a:ext cx="14530245" cy="707886"/>
          </a:xfrm>
          <a:prstGeom prst="rect">
            <a:avLst/>
          </a:prstGeom>
          <a:noFill/>
        </p:spPr>
        <p:txBody>
          <a:bodyPr wrap="square" rtlCol="0">
            <a:spAutoFit/>
          </a:bodyPr>
          <a:lstStyle/>
          <a:p>
            <a:r>
              <a:rPr lang="en-VN" sz="4000" i="1" dirty="0">
                <a:latin typeface="Cambria" panose="02040503050406030204" pitchFamily="18" charset="0"/>
              </a:rPr>
              <a:t>Nghe – viết</a:t>
            </a:r>
            <a:r>
              <a:rPr lang="en-VN" sz="4000" dirty="0">
                <a:latin typeface="Cambria" panose="02040503050406030204" pitchFamily="18" charset="0"/>
              </a:rPr>
              <a:t>: </a:t>
            </a:r>
            <a:r>
              <a:rPr lang="en-VN" sz="4000" b="1" dirty="0">
                <a:latin typeface="Cambria" panose="02040503050406030204" pitchFamily="18" charset="0"/>
              </a:rPr>
              <a:t>Cảm xúc Trường Sa</a:t>
            </a:r>
          </a:p>
        </p:txBody>
      </p:sp>
      <p:sp>
        <p:nvSpPr>
          <p:cNvPr id="7" name="TextBox 6">
            <a:extLst>
              <a:ext uri="{FF2B5EF4-FFF2-40B4-BE49-F238E27FC236}">
                <a16:creationId xmlns:a16="http://schemas.microsoft.com/office/drawing/2014/main" id="{18D25574-086D-A54D-A14B-5FC41B758BD2}"/>
              </a:ext>
            </a:extLst>
          </p:cNvPr>
          <p:cNvSpPr txBox="1"/>
          <p:nvPr/>
        </p:nvSpPr>
        <p:spPr>
          <a:xfrm>
            <a:off x="2057400" y="2790779"/>
            <a:ext cx="6705090"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Em đã nhớ Trường Sa</a:t>
            </a:r>
          </a:p>
          <a:p>
            <a:r>
              <a:rPr lang="vi-VN" sz="3600" b="0" i="0" dirty="0">
                <a:solidFill>
                  <a:srgbClr val="000000"/>
                </a:solidFill>
                <a:effectLst/>
                <a:latin typeface="Cambria" panose="02040503050406030204" pitchFamily="18" charset="0"/>
              </a:rPr>
              <a:t>Cả khi mình chưa đến</a:t>
            </a:r>
          </a:p>
          <a:p>
            <a:r>
              <a:rPr lang="vi-VN" sz="3600" b="0" i="0" dirty="0">
                <a:solidFill>
                  <a:srgbClr val="000000"/>
                </a:solidFill>
                <a:effectLst/>
                <a:latin typeface="Cambria" panose="02040503050406030204" pitchFamily="18" charset="0"/>
              </a:rPr>
              <a:t>Giữa sóng, cát không ngờ</a:t>
            </a:r>
          </a:p>
          <a:p>
            <a:r>
              <a:rPr lang="vi-VN" sz="3600" b="0" i="0" dirty="0">
                <a:solidFill>
                  <a:srgbClr val="000000"/>
                </a:solidFill>
                <a:effectLst/>
                <a:latin typeface="Cambria" panose="02040503050406030204" pitchFamily="18" charset="0"/>
              </a:rPr>
              <a:t>Gặp màu hoa muống biển.</a:t>
            </a:r>
          </a:p>
          <a:p>
            <a:endParaRPr lang="vi-VN" sz="3600" b="0" i="0" dirty="0">
              <a:solidFill>
                <a:srgbClr val="000000"/>
              </a:solidFill>
              <a:effectLst/>
              <a:latin typeface="Cambria" panose="02040503050406030204" pitchFamily="18" charset="0"/>
            </a:endParaRPr>
          </a:p>
          <a:p>
            <a:r>
              <a:rPr lang="vi-VN" sz="3600" b="0" i="0" dirty="0">
                <a:solidFill>
                  <a:srgbClr val="000000"/>
                </a:solidFill>
                <a:effectLst/>
                <a:latin typeface="Cambria" panose="02040503050406030204" pitchFamily="18" charset="0"/>
              </a:rPr>
              <a:t>Những Đá Thị, Len Đao</a:t>
            </a:r>
          </a:p>
          <a:p>
            <a:r>
              <a:rPr lang="vi-VN" sz="3600" b="0" i="0" dirty="0">
                <a:solidFill>
                  <a:srgbClr val="000000"/>
                </a:solidFill>
                <a:effectLst/>
                <a:latin typeface="Cambria" panose="02040503050406030204" pitchFamily="18" charset="0"/>
              </a:rPr>
              <a:t>Song Tử Tây sóng vỗ</a:t>
            </a:r>
          </a:p>
          <a:p>
            <a:r>
              <a:rPr lang="vi-VN" sz="3600" b="0" i="0" dirty="0">
                <a:solidFill>
                  <a:srgbClr val="000000"/>
                </a:solidFill>
                <a:effectLst/>
                <a:latin typeface="Cambria" panose="02040503050406030204" pitchFamily="18" charset="0"/>
              </a:rPr>
              <a:t>Những Sơn Ca, Sinh Tồn</a:t>
            </a:r>
          </a:p>
          <a:p>
            <a:r>
              <a:rPr lang="vi-VN" sz="3600" b="0" i="0" dirty="0">
                <a:solidFill>
                  <a:srgbClr val="000000"/>
                </a:solidFill>
                <a:effectLst/>
                <a:latin typeface="Cambria" panose="02040503050406030204" pitchFamily="18" charset="0"/>
              </a:rPr>
              <a:t>Hoa bàng vuông đợi nở.</a:t>
            </a:r>
          </a:p>
        </p:txBody>
      </p:sp>
      <p:sp>
        <p:nvSpPr>
          <p:cNvPr id="8" name="TextBox 7">
            <a:extLst>
              <a:ext uri="{FF2B5EF4-FFF2-40B4-BE49-F238E27FC236}">
                <a16:creationId xmlns:a16="http://schemas.microsoft.com/office/drawing/2014/main" id="{A15BB872-7A37-FF4E-A9E5-B0DB73EBC35C}"/>
              </a:ext>
            </a:extLst>
          </p:cNvPr>
          <p:cNvSpPr txBox="1"/>
          <p:nvPr/>
        </p:nvSpPr>
        <p:spPr>
          <a:xfrm>
            <a:off x="9457445" y="2846653"/>
            <a:ext cx="5965476"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Những nhà giàn giữ đảo</a:t>
            </a:r>
          </a:p>
          <a:p>
            <a:r>
              <a:rPr lang="vi-VN" sz="3600" b="0" i="0" dirty="0">
                <a:solidFill>
                  <a:srgbClr val="000000"/>
                </a:solidFill>
                <a:effectLst/>
                <a:latin typeface="Cambria" panose="02040503050406030204" pitchFamily="18" charset="0"/>
              </a:rPr>
              <a:t>Neo cả nhịp tim người</a:t>
            </a:r>
          </a:p>
          <a:p>
            <a:r>
              <a:rPr lang="vi-VN" sz="3600" b="0" i="0" dirty="0">
                <a:solidFill>
                  <a:srgbClr val="000000"/>
                </a:solidFill>
                <a:effectLst/>
                <a:latin typeface="Cambria" panose="02040503050406030204" pitchFamily="18" charset="0"/>
              </a:rPr>
              <a:t>Muốn gửi vào muôn gió</a:t>
            </a:r>
          </a:p>
          <a:p>
            <a:r>
              <a:rPr lang="vi-VN" sz="3600" b="0" i="0" dirty="0">
                <a:solidFill>
                  <a:srgbClr val="000000"/>
                </a:solidFill>
                <a:effectLst/>
                <a:latin typeface="Cambria" panose="02040503050406030204" pitchFamily="18" charset="0"/>
              </a:rPr>
              <a:t>Xin từng ngày sóng nguôi.</a:t>
            </a:r>
          </a:p>
          <a:p>
            <a:r>
              <a:rPr lang="vi-VN" sz="3600" b="0" i="0" dirty="0">
                <a:solidFill>
                  <a:srgbClr val="000000"/>
                </a:solidFill>
                <a:effectLst/>
                <a:latin typeface="Cambria" panose="02040503050406030204" pitchFamily="18" charset="0"/>
              </a:rPr>
              <a:t> </a:t>
            </a:r>
          </a:p>
          <a:p>
            <a:r>
              <a:rPr lang="vi-VN" sz="3600" b="0" i="0" dirty="0">
                <a:solidFill>
                  <a:srgbClr val="000000"/>
                </a:solidFill>
                <a:effectLst/>
                <a:latin typeface="Cambria" panose="02040503050406030204" pitchFamily="18" charset="0"/>
              </a:rPr>
              <a:t>Bão giăng giăng mặt biển</a:t>
            </a:r>
          </a:p>
          <a:p>
            <a:r>
              <a:rPr lang="vi-VN" sz="3600" b="0" i="0" dirty="0">
                <a:solidFill>
                  <a:srgbClr val="000000"/>
                </a:solidFill>
                <a:effectLst/>
                <a:latin typeface="Cambria" panose="02040503050406030204" pitchFamily="18" charset="0"/>
              </a:rPr>
              <a:t>Đảo oằn mình khát mưa</a:t>
            </a:r>
          </a:p>
          <a:p>
            <a:r>
              <a:rPr lang="vi-VN" sz="3600" b="0" i="0" dirty="0">
                <a:solidFill>
                  <a:srgbClr val="000000"/>
                </a:solidFill>
                <a:effectLst/>
                <a:latin typeface="Cambria" panose="02040503050406030204" pitchFamily="18" charset="0"/>
              </a:rPr>
              <a:t>Đoá san hô kiêu hãnh</a:t>
            </a:r>
          </a:p>
          <a:p>
            <a:r>
              <a:rPr lang="vi-VN" sz="3600" b="0" i="0" dirty="0">
                <a:solidFill>
                  <a:srgbClr val="000000"/>
                </a:solidFill>
                <a:effectLst/>
                <a:latin typeface="Cambria" panose="02040503050406030204" pitchFamily="18" charset="0"/>
              </a:rPr>
              <a:t>Vẫn nở hoa bốn mùa</a:t>
            </a:r>
            <a:endParaRPr lang="en-VN" sz="3600" dirty="0"/>
          </a:p>
        </p:txBody>
      </p:sp>
      <p:cxnSp>
        <p:nvCxnSpPr>
          <p:cNvPr id="11" name="Straight Connector 10">
            <a:extLst>
              <a:ext uri="{FF2B5EF4-FFF2-40B4-BE49-F238E27FC236}">
                <a16:creationId xmlns:a16="http://schemas.microsoft.com/office/drawing/2014/main" id="{756D90FC-0750-1E4D-8F87-6D076ECB70D6}"/>
              </a:ext>
            </a:extLst>
          </p:cNvPr>
          <p:cNvCxnSpPr/>
          <p:nvPr/>
        </p:nvCxnSpPr>
        <p:spPr>
          <a:xfrm>
            <a:off x="4648200" y="3314700"/>
            <a:ext cx="190540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449D373-8B03-C24E-8C69-88EADAABE284}"/>
              </a:ext>
            </a:extLst>
          </p:cNvPr>
          <p:cNvCxnSpPr>
            <a:cxnSpLocks/>
          </p:cNvCxnSpPr>
          <p:nvPr/>
        </p:nvCxnSpPr>
        <p:spPr>
          <a:xfrm>
            <a:off x="3695496" y="6134100"/>
            <a:ext cx="125750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F7AF92-B306-7349-A5A8-2780670BB8F1}"/>
              </a:ext>
            </a:extLst>
          </p:cNvPr>
          <p:cNvCxnSpPr>
            <a:cxnSpLocks/>
          </p:cNvCxnSpPr>
          <p:nvPr/>
        </p:nvCxnSpPr>
        <p:spPr>
          <a:xfrm>
            <a:off x="5296103" y="6134100"/>
            <a:ext cx="125750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C16A88-DFDE-8448-9E1C-2CD4A40DFA4C}"/>
              </a:ext>
            </a:extLst>
          </p:cNvPr>
          <p:cNvCxnSpPr>
            <a:cxnSpLocks/>
          </p:cNvCxnSpPr>
          <p:nvPr/>
        </p:nvCxnSpPr>
        <p:spPr>
          <a:xfrm>
            <a:off x="2545607" y="6667500"/>
            <a:ext cx="2102593"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5BBDBF0-05A0-A94E-9E89-C6F42A6035EB}"/>
              </a:ext>
            </a:extLst>
          </p:cNvPr>
          <p:cNvCxnSpPr>
            <a:cxnSpLocks/>
          </p:cNvCxnSpPr>
          <p:nvPr/>
        </p:nvCxnSpPr>
        <p:spPr>
          <a:xfrm>
            <a:off x="3596903" y="7200900"/>
            <a:ext cx="125750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DFCB1D7-6569-8D46-AC92-7F10D49A3274}"/>
              </a:ext>
            </a:extLst>
          </p:cNvPr>
          <p:cNvCxnSpPr>
            <a:cxnSpLocks/>
          </p:cNvCxnSpPr>
          <p:nvPr/>
        </p:nvCxnSpPr>
        <p:spPr>
          <a:xfrm>
            <a:off x="5296103" y="7200900"/>
            <a:ext cx="125750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3AD2531-8B00-9845-B816-27D02760D6F6}"/>
              </a:ext>
            </a:extLst>
          </p:cNvPr>
          <p:cNvPicPr>
            <a:picLocks noChangeAspect="1"/>
          </p:cNvPicPr>
          <p:nvPr/>
        </p:nvPicPr>
        <p:blipFill>
          <a:blip r:embed="rId8"/>
          <a:stretch>
            <a:fillRect/>
          </a:stretch>
        </p:blipFill>
        <p:spPr>
          <a:xfrm>
            <a:off x="13239998" y="7887522"/>
            <a:ext cx="4229100" cy="1295400"/>
          </a:xfrm>
          <a:prstGeom prst="rect">
            <a:avLst/>
          </a:prstGeom>
        </p:spPr>
      </p:pic>
    </p:spTree>
    <p:extLst>
      <p:ext uri="{BB962C8B-B14F-4D97-AF65-F5344CB8AC3E}">
        <p14:creationId xmlns:p14="http://schemas.microsoft.com/office/powerpoint/2010/main" val="184608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ssolve">
                                      <p:cBhvr>
                                        <p:cTn id="16" dur="500"/>
                                        <p:tgtEl>
                                          <p:spTgt spid="19"/>
                                        </p:tgtEl>
                                      </p:cBhvr>
                                    </p:animEffect>
                                  </p:childTnLst>
                                </p:cTn>
                              </p:par>
                              <p:par>
                                <p:cTn id="17" presetID="9"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500"/>
                                        <p:tgtEl>
                                          <p:spTgt spid="22"/>
                                        </p:tgtEl>
                                      </p:cBhvr>
                                    </p:animEffect>
                                  </p:childTnLst>
                                </p:cTn>
                              </p:par>
                              <p:par>
                                <p:cTn id="20" presetID="9"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par>
                                <p:cTn id="23" presetID="9"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dissolve">
                                      <p:cBhvr>
                                        <p:cTn id="25" dur="500"/>
                                        <p:tgtEl>
                                          <p:spTgt spid="25"/>
                                        </p:tgtEl>
                                      </p:cBhvr>
                                    </p:animEffect>
                                  </p:childTnLst>
                                </p:cTn>
                              </p:par>
                              <p:par>
                                <p:cTn id="26" presetID="9"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91093"/>
            </a:stretch>
          </a:blipFill>
        </p:spPr>
      </p:sp>
      <p:grpSp>
        <p:nvGrpSpPr>
          <p:cNvPr id="3" name="Group 3"/>
          <p:cNvGrpSpPr/>
          <p:nvPr/>
        </p:nvGrpSpPr>
        <p:grpSpPr>
          <a:xfrm>
            <a:off x="-1122869" y="952500"/>
            <a:ext cx="17611725" cy="8382000"/>
            <a:chOff x="0" y="0"/>
            <a:chExt cx="9597121" cy="6398080"/>
          </a:xfrm>
        </p:grpSpPr>
        <p:sp>
          <p:nvSpPr>
            <p:cNvPr id="4" name="Freeform 4"/>
            <p:cNvSpPr/>
            <p:nvPr/>
          </p:nvSpPr>
          <p:spPr>
            <a:xfrm>
              <a:off x="10160" y="16510"/>
              <a:ext cx="9574260" cy="6370140"/>
            </a:xfrm>
            <a:custGeom>
              <a:avLst/>
              <a:gdLst/>
              <a:ahLst/>
              <a:cxnLst/>
              <a:rect l="l" t="t" r="r" b="b"/>
              <a:pathLst>
                <a:path w="9574260" h="6370140">
                  <a:moveTo>
                    <a:pt x="9574260" y="6370140"/>
                  </a:moveTo>
                  <a:lnTo>
                    <a:pt x="0" y="6362520"/>
                  </a:lnTo>
                  <a:lnTo>
                    <a:pt x="0" y="2222558"/>
                  </a:lnTo>
                  <a:lnTo>
                    <a:pt x="17780" y="19050"/>
                  </a:lnTo>
                  <a:lnTo>
                    <a:pt x="4772543" y="0"/>
                  </a:lnTo>
                  <a:lnTo>
                    <a:pt x="9555210" y="5080"/>
                  </a:lnTo>
                  <a:close/>
                </a:path>
              </a:pathLst>
            </a:custGeom>
            <a:solidFill>
              <a:srgbClr val="FFFFFF"/>
            </a:solidFill>
          </p:spPr>
        </p:sp>
        <p:sp>
          <p:nvSpPr>
            <p:cNvPr id="5" name="Freeform 5"/>
            <p:cNvSpPr/>
            <p:nvPr/>
          </p:nvSpPr>
          <p:spPr>
            <a:xfrm>
              <a:off x="-3810" y="0"/>
              <a:ext cx="9603471" cy="6396810"/>
            </a:xfrm>
            <a:custGeom>
              <a:avLst/>
              <a:gdLst/>
              <a:ahLst/>
              <a:cxnLst/>
              <a:rect l="l" t="t" r="r" b="b"/>
              <a:pathLst>
                <a:path w="9603471" h="6396810">
                  <a:moveTo>
                    <a:pt x="9569180" y="21590"/>
                  </a:moveTo>
                  <a:cubicBezTo>
                    <a:pt x="9570451" y="34290"/>
                    <a:pt x="9570451" y="44450"/>
                    <a:pt x="9571721" y="54610"/>
                  </a:cubicBezTo>
                  <a:cubicBezTo>
                    <a:pt x="9574261" y="161369"/>
                    <a:pt x="9575530" y="301889"/>
                    <a:pt x="9578071" y="437391"/>
                  </a:cubicBezTo>
                  <a:cubicBezTo>
                    <a:pt x="9578071" y="633117"/>
                    <a:pt x="9590771" y="4492418"/>
                    <a:pt x="9597121" y="4688143"/>
                  </a:cubicBezTo>
                  <a:cubicBezTo>
                    <a:pt x="9603471" y="4984241"/>
                    <a:pt x="9599661" y="5285356"/>
                    <a:pt x="9599661" y="5581454"/>
                  </a:cubicBezTo>
                  <a:cubicBezTo>
                    <a:pt x="9599661" y="5842421"/>
                    <a:pt x="9600930" y="6083313"/>
                    <a:pt x="9602201" y="6335850"/>
                  </a:cubicBezTo>
                  <a:cubicBezTo>
                    <a:pt x="9602201" y="6357441"/>
                    <a:pt x="9602201" y="6371410"/>
                    <a:pt x="9602201" y="6395541"/>
                  </a:cubicBezTo>
                  <a:cubicBezTo>
                    <a:pt x="9579341" y="6395541"/>
                    <a:pt x="9559021" y="6396810"/>
                    <a:pt x="9513113" y="6395541"/>
                  </a:cubicBezTo>
                  <a:cubicBezTo>
                    <a:pt x="9023894" y="6390460"/>
                    <a:pt x="8527149" y="6396810"/>
                    <a:pt x="8037932" y="6391730"/>
                  </a:cubicBezTo>
                  <a:cubicBezTo>
                    <a:pt x="7744400" y="6387921"/>
                    <a:pt x="7458397" y="6390460"/>
                    <a:pt x="7164866" y="6387921"/>
                  </a:cubicBezTo>
                  <a:cubicBezTo>
                    <a:pt x="7029390" y="6386650"/>
                    <a:pt x="6893914" y="6385380"/>
                    <a:pt x="6758438" y="6384110"/>
                  </a:cubicBezTo>
                  <a:cubicBezTo>
                    <a:pt x="6675648" y="6384110"/>
                    <a:pt x="6600383" y="6385380"/>
                    <a:pt x="6517592" y="6385380"/>
                  </a:cubicBezTo>
                  <a:cubicBezTo>
                    <a:pt x="6306852" y="6384110"/>
                    <a:pt x="5727316" y="6385380"/>
                    <a:pt x="5516577" y="6384110"/>
                  </a:cubicBezTo>
                  <a:cubicBezTo>
                    <a:pt x="5366048" y="6382841"/>
                    <a:pt x="2355475" y="6391730"/>
                    <a:pt x="2204946" y="6390460"/>
                  </a:cubicBezTo>
                  <a:cubicBezTo>
                    <a:pt x="2167314" y="6390460"/>
                    <a:pt x="2122156" y="6391730"/>
                    <a:pt x="2084523" y="6391730"/>
                  </a:cubicBezTo>
                  <a:cubicBezTo>
                    <a:pt x="1994206" y="6391730"/>
                    <a:pt x="1911415" y="6393000"/>
                    <a:pt x="1821098" y="6393000"/>
                  </a:cubicBezTo>
                  <a:cubicBezTo>
                    <a:pt x="1595305" y="6393000"/>
                    <a:pt x="1377039" y="6391730"/>
                    <a:pt x="1151246" y="6390460"/>
                  </a:cubicBezTo>
                  <a:cubicBezTo>
                    <a:pt x="1015770" y="6389191"/>
                    <a:pt x="880294" y="6387921"/>
                    <a:pt x="752345" y="6386650"/>
                  </a:cubicBezTo>
                  <a:cubicBezTo>
                    <a:pt x="511499" y="6385380"/>
                    <a:pt x="270653"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492" y="30480"/>
                    <a:pt x="202915" y="29210"/>
                  </a:cubicBezTo>
                  <a:cubicBezTo>
                    <a:pt x="406129" y="25400"/>
                    <a:pt x="609343" y="22860"/>
                    <a:pt x="820083" y="20320"/>
                  </a:cubicBezTo>
                  <a:cubicBezTo>
                    <a:pt x="963085" y="17780"/>
                    <a:pt x="1106087" y="16510"/>
                    <a:pt x="1241563" y="13970"/>
                  </a:cubicBezTo>
                  <a:cubicBezTo>
                    <a:pt x="1377039" y="11430"/>
                    <a:pt x="1520041" y="8890"/>
                    <a:pt x="1655517" y="8890"/>
                  </a:cubicBezTo>
                  <a:cubicBezTo>
                    <a:pt x="1806045" y="7620"/>
                    <a:pt x="1956574" y="10160"/>
                    <a:pt x="2107103" y="8890"/>
                  </a:cubicBezTo>
                  <a:cubicBezTo>
                    <a:pt x="2295264" y="8890"/>
                    <a:pt x="5704738" y="6350"/>
                    <a:pt x="5892898" y="5080"/>
                  </a:cubicBezTo>
                  <a:cubicBezTo>
                    <a:pt x="6073533" y="3810"/>
                    <a:pt x="6254167" y="2540"/>
                    <a:pt x="6442328" y="2540"/>
                  </a:cubicBezTo>
                  <a:cubicBezTo>
                    <a:pt x="6750912" y="1270"/>
                    <a:pt x="7051969" y="0"/>
                    <a:pt x="7360552" y="0"/>
                  </a:cubicBezTo>
                  <a:cubicBezTo>
                    <a:pt x="7488503" y="0"/>
                    <a:pt x="7623978" y="2540"/>
                    <a:pt x="7751927" y="2540"/>
                  </a:cubicBezTo>
                  <a:cubicBezTo>
                    <a:pt x="8105670" y="3810"/>
                    <a:pt x="8466938" y="5080"/>
                    <a:pt x="8820681" y="7620"/>
                  </a:cubicBezTo>
                  <a:cubicBezTo>
                    <a:pt x="9008842" y="8890"/>
                    <a:pt x="9197002" y="12700"/>
                    <a:pt x="9385163" y="16510"/>
                  </a:cubicBezTo>
                  <a:cubicBezTo>
                    <a:pt x="9430321" y="16510"/>
                    <a:pt x="9475481" y="16510"/>
                    <a:pt x="9513113" y="16510"/>
                  </a:cubicBezTo>
                  <a:cubicBezTo>
                    <a:pt x="9550130" y="17780"/>
                    <a:pt x="9559021" y="20320"/>
                    <a:pt x="9569180" y="21590"/>
                  </a:cubicBezTo>
                  <a:close/>
                  <a:moveTo>
                    <a:pt x="9579341" y="6379030"/>
                  </a:moveTo>
                  <a:cubicBezTo>
                    <a:pt x="9580611" y="6362521"/>
                    <a:pt x="9581880" y="6349821"/>
                    <a:pt x="9581880" y="6337121"/>
                  </a:cubicBezTo>
                  <a:cubicBezTo>
                    <a:pt x="9580611" y="6058221"/>
                    <a:pt x="9579341" y="5792235"/>
                    <a:pt x="9579341" y="5506175"/>
                  </a:cubicBezTo>
                  <a:cubicBezTo>
                    <a:pt x="9579341" y="5375691"/>
                    <a:pt x="9581880" y="5245208"/>
                    <a:pt x="9580611" y="5114724"/>
                  </a:cubicBezTo>
                  <a:cubicBezTo>
                    <a:pt x="9580611" y="4994278"/>
                    <a:pt x="9579341" y="4868813"/>
                    <a:pt x="9578071" y="4748367"/>
                  </a:cubicBezTo>
                  <a:cubicBezTo>
                    <a:pt x="9572991" y="4562678"/>
                    <a:pt x="9561561" y="718433"/>
                    <a:pt x="9561561" y="532745"/>
                  </a:cubicBezTo>
                  <a:cubicBezTo>
                    <a:pt x="9559021" y="377168"/>
                    <a:pt x="9556480" y="216573"/>
                    <a:pt x="9553941" y="63500"/>
                  </a:cubicBezTo>
                  <a:cubicBezTo>
                    <a:pt x="9552671" y="44450"/>
                    <a:pt x="9551401" y="43180"/>
                    <a:pt x="9490533" y="41910"/>
                  </a:cubicBezTo>
                  <a:cubicBezTo>
                    <a:pt x="9467954" y="41910"/>
                    <a:pt x="9452901" y="41910"/>
                    <a:pt x="9430321" y="40640"/>
                  </a:cubicBezTo>
                  <a:cubicBezTo>
                    <a:pt x="9242162" y="36830"/>
                    <a:pt x="9046474" y="31750"/>
                    <a:pt x="8858313" y="30480"/>
                  </a:cubicBezTo>
                  <a:cubicBezTo>
                    <a:pt x="8399201" y="26670"/>
                    <a:pt x="7932562" y="25400"/>
                    <a:pt x="7473449" y="22860"/>
                  </a:cubicBezTo>
                  <a:cubicBezTo>
                    <a:pt x="7405712" y="22860"/>
                    <a:pt x="7330447" y="22860"/>
                    <a:pt x="7262710" y="22860"/>
                  </a:cubicBezTo>
                  <a:cubicBezTo>
                    <a:pt x="7149813" y="22860"/>
                    <a:pt x="7036916" y="22860"/>
                    <a:pt x="6931546" y="22860"/>
                  </a:cubicBezTo>
                  <a:cubicBezTo>
                    <a:pt x="6690700" y="22860"/>
                    <a:pt x="6449855" y="22860"/>
                    <a:pt x="6216535" y="24130"/>
                  </a:cubicBezTo>
                  <a:cubicBezTo>
                    <a:pt x="6013321" y="25400"/>
                    <a:pt x="2588794" y="29210"/>
                    <a:pt x="2385581" y="29210"/>
                  </a:cubicBezTo>
                  <a:cubicBezTo>
                    <a:pt x="2054418" y="29210"/>
                    <a:pt x="1723255" y="26670"/>
                    <a:pt x="1392092" y="33020"/>
                  </a:cubicBezTo>
                  <a:cubicBezTo>
                    <a:pt x="1218984" y="36830"/>
                    <a:pt x="1053402" y="36830"/>
                    <a:pt x="887821" y="38100"/>
                  </a:cubicBezTo>
                  <a:cubicBezTo>
                    <a:pt x="601816" y="41910"/>
                    <a:pt x="315812"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7545" y="6361250"/>
                    <a:pt x="202915" y="6362521"/>
                    <a:pt x="300759" y="6362521"/>
                  </a:cubicBezTo>
                  <a:cubicBezTo>
                    <a:pt x="443761" y="6362521"/>
                    <a:pt x="594290" y="6359980"/>
                    <a:pt x="737292" y="6362521"/>
                  </a:cubicBezTo>
                  <a:cubicBezTo>
                    <a:pt x="970611" y="6366330"/>
                    <a:pt x="1203931" y="6368871"/>
                    <a:pt x="1437250" y="6367600"/>
                  </a:cubicBezTo>
                  <a:cubicBezTo>
                    <a:pt x="1587779" y="6366330"/>
                    <a:pt x="1730781" y="6368871"/>
                    <a:pt x="1881310" y="6368871"/>
                  </a:cubicBezTo>
                  <a:cubicBezTo>
                    <a:pt x="2099576" y="6368871"/>
                    <a:pt x="2317843" y="6367600"/>
                    <a:pt x="2536110" y="6368871"/>
                  </a:cubicBezTo>
                  <a:cubicBezTo>
                    <a:pt x="2859746" y="6370141"/>
                    <a:pt x="6412222" y="6359980"/>
                    <a:pt x="6743385" y="6362521"/>
                  </a:cubicBezTo>
                  <a:cubicBezTo>
                    <a:pt x="6886388" y="6363791"/>
                    <a:pt x="7029390" y="6365060"/>
                    <a:pt x="7164866" y="6365060"/>
                  </a:cubicBezTo>
                  <a:cubicBezTo>
                    <a:pt x="7413238" y="6367600"/>
                    <a:pt x="7654083" y="6363791"/>
                    <a:pt x="7902457" y="6367600"/>
                  </a:cubicBezTo>
                  <a:cubicBezTo>
                    <a:pt x="8105670" y="6370141"/>
                    <a:pt x="8308883" y="6370141"/>
                    <a:pt x="8512097" y="6372680"/>
                  </a:cubicBezTo>
                  <a:cubicBezTo>
                    <a:pt x="8813154" y="6376491"/>
                    <a:pt x="9114212" y="6379030"/>
                    <a:pt x="9415269" y="6380300"/>
                  </a:cubicBezTo>
                  <a:cubicBezTo>
                    <a:pt x="9528166" y="6380300"/>
                    <a:pt x="9559021" y="6379030"/>
                    <a:pt x="9579341" y="6379030"/>
                  </a:cubicBezTo>
                  <a:close/>
                </a:path>
              </a:pathLst>
            </a:custGeom>
            <a:solidFill>
              <a:srgbClr val="000000"/>
            </a:solidFill>
          </p:spPr>
        </p:sp>
      </p:grpSp>
      <p:sp>
        <p:nvSpPr>
          <p:cNvPr id="16" name="Freeform 16"/>
          <p:cNvSpPr/>
          <p:nvPr/>
        </p:nvSpPr>
        <p:spPr>
          <a:xfrm>
            <a:off x="12662261" y="57849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14035413" y="60500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15196383" y="6488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TextBox 20">
            <a:extLst>
              <a:ext uri="{FF2B5EF4-FFF2-40B4-BE49-F238E27FC236}">
                <a16:creationId xmlns:a16="http://schemas.microsoft.com/office/drawing/2014/main" id="{300C479C-B541-D947-88FB-122CC00E1159}"/>
              </a:ext>
            </a:extLst>
          </p:cNvPr>
          <p:cNvSpPr txBox="1"/>
          <p:nvPr/>
        </p:nvSpPr>
        <p:spPr>
          <a:xfrm>
            <a:off x="4191000" y="1528511"/>
            <a:ext cx="14530245" cy="707886"/>
          </a:xfrm>
          <a:prstGeom prst="rect">
            <a:avLst/>
          </a:prstGeom>
          <a:noFill/>
        </p:spPr>
        <p:txBody>
          <a:bodyPr wrap="square" rtlCol="0">
            <a:spAutoFit/>
          </a:bodyPr>
          <a:lstStyle/>
          <a:p>
            <a:r>
              <a:rPr lang="en-VN" sz="4000" i="1" dirty="0">
                <a:latin typeface="Cambria" panose="02040503050406030204" pitchFamily="18" charset="0"/>
              </a:rPr>
              <a:t>Nghe – viết</a:t>
            </a:r>
            <a:r>
              <a:rPr lang="en-VN" sz="4000" dirty="0">
                <a:latin typeface="Cambria" panose="02040503050406030204" pitchFamily="18" charset="0"/>
              </a:rPr>
              <a:t>: </a:t>
            </a:r>
            <a:r>
              <a:rPr lang="en-VN" sz="4000" b="1" dirty="0">
                <a:latin typeface="Cambria" panose="02040503050406030204" pitchFamily="18" charset="0"/>
              </a:rPr>
              <a:t>Cảm xúc Trường Sa</a:t>
            </a:r>
          </a:p>
        </p:txBody>
      </p:sp>
      <p:sp>
        <p:nvSpPr>
          <p:cNvPr id="7" name="TextBox 6">
            <a:extLst>
              <a:ext uri="{FF2B5EF4-FFF2-40B4-BE49-F238E27FC236}">
                <a16:creationId xmlns:a16="http://schemas.microsoft.com/office/drawing/2014/main" id="{18D25574-086D-A54D-A14B-5FC41B758BD2}"/>
              </a:ext>
            </a:extLst>
          </p:cNvPr>
          <p:cNvSpPr txBox="1"/>
          <p:nvPr/>
        </p:nvSpPr>
        <p:spPr>
          <a:xfrm>
            <a:off x="151890" y="2790779"/>
            <a:ext cx="8610600"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Em đã nhớ Trường Sa</a:t>
            </a:r>
          </a:p>
          <a:p>
            <a:r>
              <a:rPr lang="vi-VN" sz="3600" b="0" i="0" dirty="0">
                <a:solidFill>
                  <a:srgbClr val="000000"/>
                </a:solidFill>
                <a:effectLst/>
                <a:latin typeface="Cambria" panose="02040503050406030204" pitchFamily="18" charset="0"/>
              </a:rPr>
              <a:t>Cả khi mình chưa đến</a:t>
            </a:r>
          </a:p>
          <a:p>
            <a:r>
              <a:rPr lang="vi-VN" sz="3600" b="0" i="0" dirty="0">
                <a:solidFill>
                  <a:srgbClr val="000000"/>
                </a:solidFill>
                <a:effectLst/>
                <a:latin typeface="Cambria" panose="02040503050406030204" pitchFamily="18" charset="0"/>
              </a:rPr>
              <a:t>Giữa sóng, cát không ngờ</a:t>
            </a:r>
          </a:p>
          <a:p>
            <a:r>
              <a:rPr lang="vi-VN" sz="3600" b="0" i="0" dirty="0">
                <a:solidFill>
                  <a:srgbClr val="000000"/>
                </a:solidFill>
                <a:effectLst/>
                <a:latin typeface="Cambria" panose="02040503050406030204" pitchFamily="18" charset="0"/>
              </a:rPr>
              <a:t>Gặp màu hoa muống biển.</a:t>
            </a:r>
          </a:p>
          <a:p>
            <a:endParaRPr lang="vi-VN" sz="3600" b="0" i="0" dirty="0">
              <a:solidFill>
                <a:srgbClr val="000000"/>
              </a:solidFill>
              <a:effectLst/>
              <a:latin typeface="Cambria" panose="02040503050406030204" pitchFamily="18" charset="0"/>
            </a:endParaRPr>
          </a:p>
          <a:p>
            <a:r>
              <a:rPr lang="vi-VN" sz="3600" b="0" i="0" dirty="0">
                <a:solidFill>
                  <a:srgbClr val="000000"/>
                </a:solidFill>
                <a:effectLst/>
                <a:latin typeface="Cambria" panose="02040503050406030204" pitchFamily="18" charset="0"/>
              </a:rPr>
              <a:t>Những Đá Thị, Len Đao</a:t>
            </a:r>
          </a:p>
          <a:p>
            <a:r>
              <a:rPr lang="vi-VN" sz="3600" b="0" i="0" dirty="0">
                <a:solidFill>
                  <a:srgbClr val="000000"/>
                </a:solidFill>
                <a:effectLst/>
                <a:latin typeface="Cambria" panose="02040503050406030204" pitchFamily="18" charset="0"/>
              </a:rPr>
              <a:t>Song Tử Tây sóng vỗ</a:t>
            </a:r>
          </a:p>
          <a:p>
            <a:r>
              <a:rPr lang="vi-VN" sz="3600" b="0" i="0" dirty="0">
                <a:solidFill>
                  <a:srgbClr val="000000"/>
                </a:solidFill>
                <a:effectLst/>
                <a:latin typeface="Cambria" panose="02040503050406030204" pitchFamily="18" charset="0"/>
              </a:rPr>
              <a:t>Những Sơn Ca, Sinh Tồn</a:t>
            </a:r>
          </a:p>
          <a:p>
            <a:r>
              <a:rPr lang="vi-VN" sz="3600" b="0" i="0" dirty="0">
                <a:solidFill>
                  <a:srgbClr val="000000"/>
                </a:solidFill>
                <a:effectLst/>
                <a:latin typeface="Cambria" panose="02040503050406030204" pitchFamily="18" charset="0"/>
              </a:rPr>
              <a:t>Hoa bàng vuông đợi nở.</a:t>
            </a:r>
          </a:p>
        </p:txBody>
      </p:sp>
      <p:sp>
        <p:nvSpPr>
          <p:cNvPr id="8" name="TextBox 7">
            <a:extLst>
              <a:ext uri="{FF2B5EF4-FFF2-40B4-BE49-F238E27FC236}">
                <a16:creationId xmlns:a16="http://schemas.microsoft.com/office/drawing/2014/main" id="{A15BB872-7A37-FF4E-A9E5-B0DB73EBC35C}"/>
              </a:ext>
            </a:extLst>
          </p:cNvPr>
          <p:cNvSpPr txBox="1"/>
          <p:nvPr/>
        </p:nvSpPr>
        <p:spPr>
          <a:xfrm>
            <a:off x="8020320" y="2846653"/>
            <a:ext cx="6494067"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Những nhà giàn giữ đảo</a:t>
            </a:r>
          </a:p>
          <a:p>
            <a:r>
              <a:rPr lang="vi-VN" sz="3600" b="0" i="0" dirty="0">
                <a:solidFill>
                  <a:srgbClr val="000000"/>
                </a:solidFill>
                <a:effectLst/>
                <a:latin typeface="Cambria" panose="02040503050406030204" pitchFamily="18" charset="0"/>
              </a:rPr>
              <a:t>Neo cả nhịp tim người</a:t>
            </a:r>
          </a:p>
          <a:p>
            <a:r>
              <a:rPr lang="vi-VN" sz="3600" b="0" i="0" dirty="0">
                <a:solidFill>
                  <a:srgbClr val="000000"/>
                </a:solidFill>
                <a:effectLst/>
                <a:latin typeface="Cambria" panose="02040503050406030204" pitchFamily="18" charset="0"/>
              </a:rPr>
              <a:t>Muốn gửi vào muôn gió</a:t>
            </a:r>
          </a:p>
          <a:p>
            <a:r>
              <a:rPr lang="vi-VN" sz="3600" b="0" i="0" dirty="0">
                <a:solidFill>
                  <a:srgbClr val="000000"/>
                </a:solidFill>
                <a:effectLst/>
                <a:latin typeface="Cambria" panose="02040503050406030204" pitchFamily="18" charset="0"/>
              </a:rPr>
              <a:t>Xin từng ngày sóng nguôi.</a:t>
            </a:r>
          </a:p>
          <a:p>
            <a:r>
              <a:rPr lang="vi-VN" sz="3600" b="0" i="0" dirty="0">
                <a:solidFill>
                  <a:srgbClr val="000000"/>
                </a:solidFill>
                <a:effectLst/>
                <a:latin typeface="Cambria" panose="02040503050406030204" pitchFamily="18" charset="0"/>
              </a:rPr>
              <a:t> </a:t>
            </a:r>
          </a:p>
          <a:p>
            <a:r>
              <a:rPr lang="vi-VN" sz="3600" b="0" i="0" dirty="0">
                <a:solidFill>
                  <a:srgbClr val="000000"/>
                </a:solidFill>
                <a:effectLst/>
                <a:latin typeface="Cambria" panose="02040503050406030204" pitchFamily="18" charset="0"/>
              </a:rPr>
              <a:t>Bão giăng giăng mặt biển</a:t>
            </a:r>
          </a:p>
          <a:p>
            <a:r>
              <a:rPr lang="vi-VN" sz="3600" b="0" i="0" dirty="0">
                <a:solidFill>
                  <a:srgbClr val="000000"/>
                </a:solidFill>
                <a:effectLst/>
                <a:latin typeface="Cambria" panose="02040503050406030204" pitchFamily="18" charset="0"/>
              </a:rPr>
              <a:t>Đảo oằn mình khát mưa</a:t>
            </a:r>
          </a:p>
          <a:p>
            <a:r>
              <a:rPr lang="vi-VN" sz="3600" b="0" i="0" dirty="0">
                <a:solidFill>
                  <a:srgbClr val="000000"/>
                </a:solidFill>
                <a:effectLst/>
                <a:latin typeface="Cambria" panose="02040503050406030204" pitchFamily="18" charset="0"/>
              </a:rPr>
              <a:t>Đoá san hô kiêu hãnh</a:t>
            </a:r>
          </a:p>
          <a:p>
            <a:r>
              <a:rPr lang="vi-VN" sz="3600" b="0" i="0" dirty="0">
                <a:solidFill>
                  <a:srgbClr val="000000"/>
                </a:solidFill>
                <a:effectLst/>
                <a:latin typeface="Cambria" panose="02040503050406030204" pitchFamily="18" charset="0"/>
              </a:rPr>
              <a:t>Vẫn nở hoa bốn mùa</a:t>
            </a:r>
            <a:endParaRPr lang="en-VN" sz="3600" dirty="0"/>
          </a:p>
        </p:txBody>
      </p:sp>
      <p:cxnSp>
        <p:nvCxnSpPr>
          <p:cNvPr id="11" name="Straight Connector 10">
            <a:extLst>
              <a:ext uri="{FF2B5EF4-FFF2-40B4-BE49-F238E27FC236}">
                <a16:creationId xmlns:a16="http://schemas.microsoft.com/office/drawing/2014/main" id="{756D90FC-0750-1E4D-8F87-6D076ECB70D6}"/>
              </a:ext>
            </a:extLst>
          </p:cNvPr>
          <p:cNvCxnSpPr>
            <a:cxnSpLocks/>
          </p:cNvCxnSpPr>
          <p:nvPr/>
        </p:nvCxnSpPr>
        <p:spPr>
          <a:xfrm flipV="1">
            <a:off x="2023283" y="5061958"/>
            <a:ext cx="2956297" cy="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449D373-8B03-C24E-8C69-88EADAABE284}"/>
              </a:ext>
            </a:extLst>
          </p:cNvPr>
          <p:cNvCxnSpPr>
            <a:cxnSpLocks/>
          </p:cNvCxnSpPr>
          <p:nvPr/>
        </p:nvCxnSpPr>
        <p:spPr>
          <a:xfrm>
            <a:off x="2651831" y="6667500"/>
            <a:ext cx="16992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F7AF92-B306-7349-A5A8-2780670BB8F1}"/>
              </a:ext>
            </a:extLst>
          </p:cNvPr>
          <p:cNvCxnSpPr>
            <a:cxnSpLocks/>
          </p:cNvCxnSpPr>
          <p:nvPr/>
        </p:nvCxnSpPr>
        <p:spPr>
          <a:xfrm>
            <a:off x="392501" y="7734300"/>
            <a:ext cx="295892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C16A88-DFDE-8448-9E1C-2CD4A40DFA4C}"/>
              </a:ext>
            </a:extLst>
          </p:cNvPr>
          <p:cNvCxnSpPr>
            <a:cxnSpLocks/>
          </p:cNvCxnSpPr>
          <p:nvPr/>
        </p:nvCxnSpPr>
        <p:spPr>
          <a:xfrm>
            <a:off x="9425418" y="3467100"/>
            <a:ext cx="167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DFCB1D7-6569-8D46-AC92-7F10D49A3274}"/>
              </a:ext>
            </a:extLst>
          </p:cNvPr>
          <p:cNvCxnSpPr>
            <a:cxnSpLocks/>
          </p:cNvCxnSpPr>
          <p:nvPr/>
        </p:nvCxnSpPr>
        <p:spPr>
          <a:xfrm>
            <a:off x="8153400" y="3924300"/>
            <a:ext cx="72410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1FD5716-8777-3443-9548-F98D5794DF9A}"/>
              </a:ext>
            </a:extLst>
          </p:cNvPr>
          <p:cNvCxnSpPr>
            <a:cxnSpLocks/>
          </p:cNvCxnSpPr>
          <p:nvPr/>
        </p:nvCxnSpPr>
        <p:spPr>
          <a:xfrm>
            <a:off x="11101818" y="5067300"/>
            <a:ext cx="167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BA2F080-9D16-4E4B-A2FE-2FF83F805ACB}"/>
              </a:ext>
            </a:extLst>
          </p:cNvPr>
          <p:cNvCxnSpPr>
            <a:cxnSpLocks/>
          </p:cNvCxnSpPr>
          <p:nvPr/>
        </p:nvCxnSpPr>
        <p:spPr>
          <a:xfrm>
            <a:off x="9067800" y="6134100"/>
            <a:ext cx="167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EB28ADB-ACF2-984B-8297-B0599991DE3A}"/>
              </a:ext>
            </a:extLst>
          </p:cNvPr>
          <p:cNvCxnSpPr>
            <a:cxnSpLocks/>
          </p:cNvCxnSpPr>
          <p:nvPr/>
        </p:nvCxnSpPr>
        <p:spPr>
          <a:xfrm>
            <a:off x="9067800" y="6743700"/>
            <a:ext cx="167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029C3A87-D2E6-FA48-8E67-E006BB78AA30}"/>
              </a:ext>
            </a:extLst>
          </p:cNvPr>
          <p:cNvPicPr>
            <a:picLocks noChangeAspect="1"/>
          </p:cNvPicPr>
          <p:nvPr/>
        </p:nvPicPr>
        <p:blipFill>
          <a:blip r:embed="rId8"/>
          <a:stretch>
            <a:fillRect/>
          </a:stretch>
        </p:blipFill>
        <p:spPr>
          <a:xfrm>
            <a:off x="13239998" y="7887522"/>
            <a:ext cx="4229100" cy="1295400"/>
          </a:xfrm>
          <a:prstGeom prst="rect">
            <a:avLst/>
          </a:prstGeom>
        </p:spPr>
      </p:pic>
    </p:spTree>
    <p:extLst>
      <p:ext uri="{BB962C8B-B14F-4D97-AF65-F5344CB8AC3E}">
        <p14:creationId xmlns:p14="http://schemas.microsoft.com/office/powerpoint/2010/main" val="2570294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6989003"/>
          </a:xfrm>
          <a:custGeom>
            <a:avLst/>
            <a:gdLst/>
            <a:ahLst/>
            <a:cxnLst/>
            <a:rect l="l" t="t" r="r" b="b"/>
            <a:pathLst>
              <a:path w="18288000" h="6989003">
                <a:moveTo>
                  <a:pt x="0" y="0"/>
                </a:moveTo>
                <a:lnTo>
                  <a:pt x="18288000" y="0"/>
                </a:lnTo>
                <a:lnTo>
                  <a:pt x="18288000" y="6989003"/>
                </a:lnTo>
                <a:lnTo>
                  <a:pt x="0" y="6989003"/>
                </a:lnTo>
                <a:lnTo>
                  <a:pt x="0" y="0"/>
                </a:lnTo>
                <a:close/>
              </a:path>
            </a:pathLst>
          </a:custGeom>
          <a:blipFill>
            <a:blip r:embed="rId2">
              <a:extLst>
                <a:ext uri="{96DAC541-7B7A-43D3-8B79-37D633B846F1}">
                  <asvg:svgBlip xmlns:asvg="http://schemas.microsoft.com/office/drawing/2016/SVG/main" r:embed="rId3"/>
                </a:ext>
              </a:extLst>
            </a:blip>
            <a:stretch>
              <a:fillRect l="-2622" t="-32535" b="-18513"/>
            </a:stretch>
          </a:blipFill>
        </p:spPr>
      </p:sp>
      <p:grpSp>
        <p:nvGrpSpPr>
          <p:cNvPr id="3" name="Group 3"/>
          <p:cNvGrpSpPr/>
          <p:nvPr/>
        </p:nvGrpSpPr>
        <p:grpSpPr>
          <a:xfrm>
            <a:off x="675731" y="3494502"/>
            <a:ext cx="3526166" cy="5808604"/>
            <a:chOff x="0" y="0"/>
            <a:chExt cx="4701554" cy="7744805"/>
          </a:xfrm>
        </p:grpSpPr>
        <p:sp>
          <p:nvSpPr>
            <p:cNvPr id="4" name="Freeform 4"/>
            <p:cNvSpPr/>
            <p:nvPr/>
          </p:nvSpPr>
          <p:spPr>
            <a:xfrm>
              <a:off x="0" y="0"/>
              <a:ext cx="4701554" cy="7030361"/>
            </a:xfrm>
            <a:custGeom>
              <a:avLst/>
              <a:gdLst/>
              <a:ahLst/>
              <a:cxnLst/>
              <a:rect l="l" t="t" r="r" b="b"/>
              <a:pathLst>
                <a:path w="4701554" h="7030361">
                  <a:moveTo>
                    <a:pt x="0" y="0"/>
                  </a:moveTo>
                  <a:lnTo>
                    <a:pt x="4701554" y="0"/>
                  </a:lnTo>
                  <a:lnTo>
                    <a:pt x="4701554" y="7030361"/>
                  </a:lnTo>
                  <a:lnTo>
                    <a:pt x="0" y="70303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5410832"/>
              <a:ext cx="1999810" cy="1797329"/>
            </a:xfrm>
            <a:custGeom>
              <a:avLst/>
              <a:gdLst/>
              <a:ahLst/>
              <a:cxnLst/>
              <a:rect l="l" t="t" r="r" b="b"/>
              <a:pathLst>
                <a:path w="1999810" h="1797329">
                  <a:moveTo>
                    <a:pt x="0" y="0"/>
                  </a:moveTo>
                  <a:lnTo>
                    <a:pt x="1999810" y="0"/>
                  </a:lnTo>
                  <a:lnTo>
                    <a:pt x="1999810" y="1797329"/>
                  </a:lnTo>
                  <a:lnTo>
                    <a:pt x="0" y="17973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2314485" y="5410832"/>
              <a:ext cx="1953619" cy="1797329"/>
            </a:xfrm>
            <a:custGeom>
              <a:avLst/>
              <a:gdLst/>
              <a:ahLst/>
              <a:cxnLst/>
              <a:rect l="l" t="t" r="r" b="b"/>
              <a:pathLst>
                <a:path w="1953619" h="1797329">
                  <a:moveTo>
                    <a:pt x="0" y="0"/>
                  </a:moveTo>
                  <a:lnTo>
                    <a:pt x="1953619" y="0"/>
                  </a:lnTo>
                  <a:lnTo>
                    <a:pt x="1953619" y="1797329"/>
                  </a:lnTo>
                  <a:lnTo>
                    <a:pt x="0" y="17973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10800000">
              <a:off x="1081163" y="5947476"/>
              <a:ext cx="1964294" cy="1797329"/>
            </a:xfrm>
            <a:custGeom>
              <a:avLst/>
              <a:gdLst/>
              <a:ahLst/>
              <a:cxnLst/>
              <a:rect l="l" t="t" r="r" b="b"/>
              <a:pathLst>
                <a:path w="1964294" h="1797329">
                  <a:moveTo>
                    <a:pt x="0" y="0"/>
                  </a:moveTo>
                  <a:lnTo>
                    <a:pt x="1964294" y="0"/>
                  </a:lnTo>
                  <a:lnTo>
                    <a:pt x="1964294" y="1797329"/>
                  </a:lnTo>
                  <a:lnTo>
                    <a:pt x="0" y="17973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8" name="Group 8"/>
          <p:cNvGrpSpPr/>
          <p:nvPr/>
        </p:nvGrpSpPr>
        <p:grpSpPr>
          <a:xfrm>
            <a:off x="14086103" y="3494502"/>
            <a:ext cx="3526166" cy="5808604"/>
            <a:chOff x="0" y="0"/>
            <a:chExt cx="4701554" cy="7744805"/>
          </a:xfrm>
        </p:grpSpPr>
        <p:sp>
          <p:nvSpPr>
            <p:cNvPr id="9" name="Freeform 9"/>
            <p:cNvSpPr/>
            <p:nvPr/>
          </p:nvSpPr>
          <p:spPr>
            <a:xfrm flipH="1">
              <a:off x="0" y="0"/>
              <a:ext cx="4701554" cy="7030361"/>
            </a:xfrm>
            <a:custGeom>
              <a:avLst/>
              <a:gdLst/>
              <a:ahLst/>
              <a:cxnLst/>
              <a:rect l="l" t="t" r="r" b="b"/>
              <a:pathLst>
                <a:path w="4701554" h="7030361">
                  <a:moveTo>
                    <a:pt x="4701554" y="0"/>
                  </a:moveTo>
                  <a:lnTo>
                    <a:pt x="0" y="0"/>
                  </a:lnTo>
                  <a:lnTo>
                    <a:pt x="0" y="7030361"/>
                  </a:lnTo>
                  <a:lnTo>
                    <a:pt x="4701554" y="7030361"/>
                  </a:lnTo>
                  <a:lnTo>
                    <a:pt x="470155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452567" y="5410832"/>
              <a:ext cx="1999810" cy="1797329"/>
            </a:xfrm>
            <a:custGeom>
              <a:avLst/>
              <a:gdLst/>
              <a:ahLst/>
              <a:cxnLst/>
              <a:rect l="l" t="t" r="r" b="b"/>
              <a:pathLst>
                <a:path w="1999810" h="1797329">
                  <a:moveTo>
                    <a:pt x="0" y="0"/>
                  </a:moveTo>
                  <a:lnTo>
                    <a:pt x="1999810" y="0"/>
                  </a:lnTo>
                  <a:lnTo>
                    <a:pt x="1999810" y="1797329"/>
                  </a:lnTo>
                  <a:lnTo>
                    <a:pt x="0" y="17973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2747935" y="5385432"/>
              <a:ext cx="1953619" cy="1797329"/>
            </a:xfrm>
            <a:custGeom>
              <a:avLst/>
              <a:gdLst/>
              <a:ahLst/>
              <a:cxnLst/>
              <a:rect l="l" t="t" r="r" b="b"/>
              <a:pathLst>
                <a:path w="1953619" h="1797329">
                  <a:moveTo>
                    <a:pt x="0" y="0"/>
                  </a:moveTo>
                  <a:lnTo>
                    <a:pt x="1953619" y="0"/>
                  </a:lnTo>
                  <a:lnTo>
                    <a:pt x="1953619" y="1797329"/>
                  </a:lnTo>
                  <a:lnTo>
                    <a:pt x="0" y="17973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rot="-10800000">
              <a:off x="1599516" y="5947476"/>
              <a:ext cx="1964294" cy="1797329"/>
            </a:xfrm>
            <a:custGeom>
              <a:avLst/>
              <a:gdLst/>
              <a:ahLst/>
              <a:cxnLst/>
              <a:rect l="l" t="t" r="r" b="b"/>
              <a:pathLst>
                <a:path w="1964294" h="1797329">
                  <a:moveTo>
                    <a:pt x="0" y="0"/>
                  </a:moveTo>
                  <a:lnTo>
                    <a:pt x="1964294" y="0"/>
                  </a:lnTo>
                  <a:lnTo>
                    <a:pt x="1964294" y="1797329"/>
                  </a:lnTo>
                  <a:lnTo>
                    <a:pt x="0" y="17973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5" name="Freeform 15"/>
          <p:cNvSpPr/>
          <p:nvPr/>
        </p:nvSpPr>
        <p:spPr>
          <a:xfrm>
            <a:off x="5071409" y="5143500"/>
            <a:ext cx="8145182" cy="5143500"/>
          </a:xfrm>
          <a:custGeom>
            <a:avLst/>
            <a:gdLst/>
            <a:ahLst/>
            <a:cxnLst/>
            <a:rect l="l" t="t" r="r" b="b"/>
            <a:pathLst>
              <a:path w="8145182" h="5143500">
                <a:moveTo>
                  <a:pt x="0" y="0"/>
                </a:moveTo>
                <a:lnTo>
                  <a:pt x="8145182" y="0"/>
                </a:lnTo>
                <a:lnTo>
                  <a:pt x="8145182" y="5143500"/>
                </a:lnTo>
                <a:lnTo>
                  <a:pt x="0" y="5143500"/>
                </a:lnTo>
                <a:lnTo>
                  <a:pt x="0" y="0"/>
                </a:lnTo>
                <a:close/>
              </a:path>
            </a:pathLst>
          </a:custGeom>
          <a:blipFill>
            <a:blip r:embed="rId12">
              <a:extLst>
                <a:ext uri="{96DAC541-7B7A-43D3-8B79-37D633B846F1}">
                  <asvg:svgBlip xmlns:asvg="http://schemas.microsoft.com/office/drawing/2016/SVG/main" r:embed="rId13"/>
                </a:ext>
              </a:extLst>
            </a:blip>
            <a:stretch>
              <a:fillRect r="-4171" b="-145882"/>
            </a:stretch>
          </a:blipFill>
        </p:spPr>
      </p:sp>
      <p:pic>
        <p:nvPicPr>
          <p:cNvPr id="14" name="Picture 13"/>
          <p:cNvPicPr>
            <a:picLocks noChangeAspect="1"/>
          </p:cNvPicPr>
          <p:nvPr/>
        </p:nvPicPr>
        <p:blipFill>
          <a:blip r:embed="rId14"/>
          <a:stretch>
            <a:fillRect/>
          </a:stretch>
        </p:blipFill>
        <p:spPr>
          <a:xfrm>
            <a:off x="1691395" y="756988"/>
            <a:ext cx="14838950" cy="3846909"/>
          </a:xfrm>
          <a:prstGeom prst="rect">
            <a:avLst/>
          </a:prstGeom>
        </p:spPr>
      </p:pic>
    </p:spTree>
    <p:extLst>
      <p:ext uri="{BB962C8B-B14F-4D97-AF65-F5344CB8AC3E}">
        <p14:creationId xmlns:p14="http://schemas.microsoft.com/office/powerpoint/2010/main" val="407028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6989003"/>
          </a:xfrm>
          <a:custGeom>
            <a:avLst/>
            <a:gdLst/>
            <a:ahLst/>
            <a:cxnLst/>
            <a:rect l="l" t="t" r="r" b="b"/>
            <a:pathLst>
              <a:path w="18288000" h="6989003">
                <a:moveTo>
                  <a:pt x="0" y="0"/>
                </a:moveTo>
                <a:lnTo>
                  <a:pt x="18288000" y="0"/>
                </a:lnTo>
                <a:lnTo>
                  <a:pt x="18288000" y="6989003"/>
                </a:lnTo>
                <a:lnTo>
                  <a:pt x="0" y="6989003"/>
                </a:lnTo>
                <a:lnTo>
                  <a:pt x="0" y="0"/>
                </a:lnTo>
                <a:close/>
              </a:path>
            </a:pathLst>
          </a:custGeom>
          <a:blipFill>
            <a:blip r:embed="rId2">
              <a:extLst>
                <a:ext uri="{96DAC541-7B7A-43D3-8B79-37D633B846F1}">
                  <asvg:svgBlip xmlns:asvg="http://schemas.microsoft.com/office/drawing/2016/SVG/main" r:embed="rId3"/>
                </a:ext>
              </a:extLst>
            </a:blip>
            <a:stretch>
              <a:fillRect l="-2622" t="-32535" b="-18513"/>
            </a:stretch>
          </a:blipFill>
        </p:spPr>
      </p:sp>
      <p:grpSp>
        <p:nvGrpSpPr>
          <p:cNvPr id="3" name="Group 3"/>
          <p:cNvGrpSpPr/>
          <p:nvPr/>
        </p:nvGrpSpPr>
        <p:grpSpPr>
          <a:xfrm>
            <a:off x="675731" y="3494502"/>
            <a:ext cx="3526166" cy="5808604"/>
            <a:chOff x="0" y="0"/>
            <a:chExt cx="4701554" cy="7744805"/>
          </a:xfrm>
        </p:grpSpPr>
        <p:sp>
          <p:nvSpPr>
            <p:cNvPr id="4" name="Freeform 4"/>
            <p:cNvSpPr/>
            <p:nvPr/>
          </p:nvSpPr>
          <p:spPr>
            <a:xfrm>
              <a:off x="0" y="0"/>
              <a:ext cx="4701554" cy="7030361"/>
            </a:xfrm>
            <a:custGeom>
              <a:avLst/>
              <a:gdLst/>
              <a:ahLst/>
              <a:cxnLst/>
              <a:rect l="l" t="t" r="r" b="b"/>
              <a:pathLst>
                <a:path w="4701554" h="7030361">
                  <a:moveTo>
                    <a:pt x="0" y="0"/>
                  </a:moveTo>
                  <a:lnTo>
                    <a:pt x="4701554" y="0"/>
                  </a:lnTo>
                  <a:lnTo>
                    <a:pt x="4701554" y="7030361"/>
                  </a:lnTo>
                  <a:lnTo>
                    <a:pt x="0" y="70303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5410832"/>
              <a:ext cx="1999810" cy="1797329"/>
            </a:xfrm>
            <a:custGeom>
              <a:avLst/>
              <a:gdLst/>
              <a:ahLst/>
              <a:cxnLst/>
              <a:rect l="l" t="t" r="r" b="b"/>
              <a:pathLst>
                <a:path w="1999810" h="1797329">
                  <a:moveTo>
                    <a:pt x="0" y="0"/>
                  </a:moveTo>
                  <a:lnTo>
                    <a:pt x="1999810" y="0"/>
                  </a:lnTo>
                  <a:lnTo>
                    <a:pt x="1999810" y="1797329"/>
                  </a:lnTo>
                  <a:lnTo>
                    <a:pt x="0" y="17973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2314485" y="5410832"/>
              <a:ext cx="1953619" cy="1797329"/>
            </a:xfrm>
            <a:custGeom>
              <a:avLst/>
              <a:gdLst/>
              <a:ahLst/>
              <a:cxnLst/>
              <a:rect l="l" t="t" r="r" b="b"/>
              <a:pathLst>
                <a:path w="1953619" h="1797329">
                  <a:moveTo>
                    <a:pt x="0" y="0"/>
                  </a:moveTo>
                  <a:lnTo>
                    <a:pt x="1953619" y="0"/>
                  </a:lnTo>
                  <a:lnTo>
                    <a:pt x="1953619" y="1797329"/>
                  </a:lnTo>
                  <a:lnTo>
                    <a:pt x="0" y="17973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10800000">
              <a:off x="1081163" y="5947476"/>
              <a:ext cx="1964294" cy="1797329"/>
            </a:xfrm>
            <a:custGeom>
              <a:avLst/>
              <a:gdLst/>
              <a:ahLst/>
              <a:cxnLst/>
              <a:rect l="l" t="t" r="r" b="b"/>
              <a:pathLst>
                <a:path w="1964294" h="1797329">
                  <a:moveTo>
                    <a:pt x="0" y="0"/>
                  </a:moveTo>
                  <a:lnTo>
                    <a:pt x="1964294" y="0"/>
                  </a:lnTo>
                  <a:lnTo>
                    <a:pt x="1964294" y="1797329"/>
                  </a:lnTo>
                  <a:lnTo>
                    <a:pt x="0" y="17973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8" name="Group 8"/>
          <p:cNvGrpSpPr/>
          <p:nvPr/>
        </p:nvGrpSpPr>
        <p:grpSpPr>
          <a:xfrm>
            <a:off x="14086103" y="3494502"/>
            <a:ext cx="3526166" cy="5808604"/>
            <a:chOff x="0" y="0"/>
            <a:chExt cx="4701554" cy="7744805"/>
          </a:xfrm>
        </p:grpSpPr>
        <p:sp>
          <p:nvSpPr>
            <p:cNvPr id="9" name="Freeform 9"/>
            <p:cNvSpPr/>
            <p:nvPr/>
          </p:nvSpPr>
          <p:spPr>
            <a:xfrm flipH="1">
              <a:off x="0" y="0"/>
              <a:ext cx="4701554" cy="7030361"/>
            </a:xfrm>
            <a:custGeom>
              <a:avLst/>
              <a:gdLst/>
              <a:ahLst/>
              <a:cxnLst/>
              <a:rect l="l" t="t" r="r" b="b"/>
              <a:pathLst>
                <a:path w="4701554" h="7030361">
                  <a:moveTo>
                    <a:pt x="4701554" y="0"/>
                  </a:moveTo>
                  <a:lnTo>
                    <a:pt x="0" y="0"/>
                  </a:lnTo>
                  <a:lnTo>
                    <a:pt x="0" y="7030361"/>
                  </a:lnTo>
                  <a:lnTo>
                    <a:pt x="4701554" y="7030361"/>
                  </a:lnTo>
                  <a:lnTo>
                    <a:pt x="470155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452567" y="5410832"/>
              <a:ext cx="1999810" cy="1797329"/>
            </a:xfrm>
            <a:custGeom>
              <a:avLst/>
              <a:gdLst/>
              <a:ahLst/>
              <a:cxnLst/>
              <a:rect l="l" t="t" r="r" b="b"/>
              <a:pathLst>
                <a:path w="1999810" h="1797329">
                  <a:moveTo>
                    <a:pt x="0" y="0"/>
                  </a:moveTo>
                  <a:lnTo>
                    <a:pt x="1999810" y="0"/>
                  </a:lnTo>
                  <a:lnTo>
                    <a:pt x="1999810" y="1797329"/>
                  </a:lnTo>
                  <a:lnTo>
                    <a:pt x="0" y="17973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2747935" y="5385432"/>
              <a:ext cx="1953619" cy="1797329"/>
            </a:xfrm>
            <a:custGeom>
              <a:avLst/>
              <a:gdLst/>
              <a:ahLst/>
              <a:cxnLst/>
              <a:rect l="l" t="t" r="r" b="b"/>
              <a:pathLst>
                <a:path w="1953619" h="1797329">
                  <a:moveTo>
                    <a:pt x="0" y="0"/>
                  </a:moveTo>
                  <a:lnTo>
                    <a:pt x="1953619" y="0"/>
                  </a:lnTo>
                  <a:lnTo>
                    <a:pt x="1953619" y="1797329"/>
                  </a:lnTo>
                  <a:lnTo>
                    <a:pt x="0" y="17973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rot="-10800000">
              <a:off x="1599516" y="5947476"/>
              <a:ext cx="1964294" cy="1797329"/>
            </a:xfrm>
            <a:custGeom>
              <a:avLst/>
              <a:gdLst/>
              <a:ahLst/>
              <a:cxnLst/>
              <a:rect l="l" t="t" r="r" b="b"/>
              <a:pathLst>
                <a:path w="1964294" h="1797329">
                  <a:moveTo>
                    <a:pt x="0" y="0"/>
                  </a:moveTo>
                  <a:lnTo>
                    <a:pt x="1964294" y="0"/>
                  </a:lnTo>
                  <a:lnTo>
                    <a:pt x="1964294" y="1797329"/>
                  </a:lnTo>
                  <a:lnTo>
                    <a:pt x="0" y="17973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5" name="Freeform 15"/>
          <p:cNvSpPr/>
          <p:nvPr/>
        </p:nvSpPr>
        <p:spPr>
          <a:xfrm>
            <a:off x="5071409" y="5143500"/>
            <a:ext cx="8145182" cy="5143500"/>
          </a:xfrm>
          <a:custGeom>
            <a:avLst/>
            <a:gdLst/>
            <a:ahLst/>
            <a:cxnLst/>
            <a:rect l="l" t="t" r="r" b="b"/>
            <a:pathLst>
              <a:path w="8145182" h="5143500">
                <a:moveTo>
                  <a:pt x="0" y="0"/>
                </a:moveTo>
                <a:lnTo>
                  <a:pt x="8145182" y="0"/>
                </a:lnTo>
                <a:lnTo>
                  <a:pt x="8145182" y="5143500"/>
                </a:lnTo>
                <a:lnTo>
                  <a:pt x="0" y="5143500"/>
                </a:lnTo>
                <a:lnTo>
                  <a:pt x="0" y="0"/>
                </a:lnTo>
                <a:close/>
              </a:path>
            </a:pathLst>
          </a:custGeom>
          <a:blipFill>
            <a:blip r:embed="rId12">
              <a:extLst>
                <a:ext uri="{96DAC541-7B7A-43D3-8B79-37D633B846F1}">
                  <asvg:svgBlip xmlns:asvg="http://schemas.microsoft.com/office/drawing/2016/SVG/main" r:embed="rId13"/>
                </a:ext>
              </a:extLst>
            </a:blip>
            <a:stretch>
              <a:fillRect r="-4171" b="-145882"/>
            </a:stretch>
          </a:blipFill>
        </p:spPr>
      </p:sp>
      <p:pic>
        <p:nvPicPr>
          <p:cNvPr id="13" name="Picture 12"/>
          <p:cNvPicPr>
            <a:picLocks noChangeAspect="1"/>
          </p:cNvPicPr>
          <p:nvPr/>
        </p:nvPicPr>
        <p:blipFill>
          <a:blip r:embed="rId14"/>
          <a:stretch>
            <a:fillRect/>
          </a:stretch>
        </p:blipFill>
        <p:spPr>
          <a:xfrm>
            <a:off x="5878273" y="1225015"/>
            <a:ext cx="7773074" cy="2670279"/>
          </a:xfrm>
          <a:prstGeom prst="rect">
            <a:avLst/>
          </a:prstGeom>
        </p:spPr>
      </p:pic>
    </p:spTree>
    <p:extLst>
      <p:ext uri="{BB962C8B-B14F-4D97-AF65-F5344CB8AC3E}">
        <p14:creationId xmlns:p14="http://schemas.microsoft.com/office/powerpoint/2010/main" val="193821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91093"/>
            </a:stretch>
          </a:blipFill>
        </p:spPr>
      </p:sp>
      <p:grpSp>
        <p:nvGrpSpPr>
          <p:cNvPr id="3" name="Group 3"/>
          <p:cNvGrpSpPr/>
          <p:nvPr/>
        </p:nvGrpSpPr>
        <p:grpSpPr>
          <a:xfrm>
            <a:off x="-1693244" y="1044516"/>
            <a:ext cx="17611725" cy="8382000"/>
            <a:chOff x="0" y="0"/>
            <a:chExt cx="9597121" cy="6398080"/>
          </a:xfrm>
        </p:grpSpPr>
        <p:sp>
          <p:nvSpPr>
            <p:cNvPr id="4" name="Freeform 4"/>
            <p:cNvSpPr/>
            <p:nvPr/>
          </p:nvSpPr>
          <p:spPr>
            <a:xfrm>
              <a:off x="10160" y="16510"/>
              <a:ext cx="9574260" cy="6370140"/>
            </a:xfrm>
            <a:custGeom>
              <a:avLst/>
              <a:gdLst/>
              <a:ahLst/>
              <a:cxnLst/>
              <a:rect l="l" t="t" r="r" b="b"/>
              <a:pathLst>
                <a:path w="9574260" h="6370140">
                  <a:moveTo>
                    <a:pt x="9574260" y="6370140"/>
                  </a:moveTo>
                  <a:lnTo>
                    <a:pt x="0" y="6362520"/>
                  </a:lnTo>
                  <a:lnTo>
                    <a:pt x="0" y="2222558"/>
                  </a:lnTo>
                  <a:lnTo>
                    <a:pt x="17780" y="19050"/>
                  </a:lnTo>
                  <a:lnTo>
                    <a:pt x="4772543" y="0"/>
                  </a:lnTo>
                  <a:lnTo>
                    <a:pt x="9555210" y="5080"/>
                  </a:lnTo>
                  <a:close/>
                </a:path>
              </a:pathLst>
            </a:custGeom>
            <a:solidFill>
              <a:srgbClr val="FFFFFF"/>
            </a:solidFill>
          </p:spPr>
        </p:sp>
        <p:sp>
          <p:nvSpPr>
            <p:cNvPr id="5" name="Freeform 5"/>
            <p:cNvSpPr/>
            <p:nvPr/>
          </p:nvSpPr>
          <p:spPr>
            <a:xfrm>
              <a:off x="-3810" y="0"/>
              <a:ext cx="9603471" cy="6396810"/>
            </a:xfrm>
            <a:custGeom>
              <a:avLst/>
              <a:gdLst/>
              <a:ahLst/>
              <a:cxnLst/>
              <a:rect l="l" t="t" r="r" b="b"/>
              <a:pathLst>
                <a:path w="9603471" h="6396810">
                  <a:moveTo>
                    <a:pt x="9569180" y="21590"/>
                  </a:moveTo>
                  <a:cubicBezTo>
                    <a:pt x="9570451" y="34290"/>
                    <a:pt x="9570451" y="44450"/>
                    <a:pt x="9571721" y="54610"/>
                  </a:cubicBezTo>
                  <a:cubicBezTo>
                    <a:pt x="9574261" y="161369"/>
                    <a:pt x="9575530" y="301889"/>
                    <a:pt x="9578071" y="437391"/>
                  </a:cubicBezTo>
                  <a:cubicBezTo>
                    <a:pt x="9578071" y="633117"/>
                    <a:pt x="9590771" y="4492418"/>
                    <a:pt x="9597121" y="4688143"/>
                  </a:cubicBezTo>
                  <a:cubicBezTo>
                    <a:pt x="9603471" y="4984241"/>
                    <a:pt x="9599661" y="5285356"/>
                    <a:pt x="9599661" y="5581454"/>
                  </a:cubicBezTo>
                  <a:cubicBezTo>
                    <a:pt x="9599661" y="5842421"/>
                    <a:pt x="9600930" y="6083313"/>
                    <a:pt x="9602201" y="6335850"/>
                  </a:cubicBezTo>
                  <a:cubicBezTo>
                    <a:pt x="9602201" y="6357441"/>
                    <a:pt x="9602201" y="6371410"/>
                    <a:pt x="9602201" y="6395541"/>
                  </a:cubicBezTo>
                  <a:cubicBezTo>
                    <a:pt x="9579341" y="6395541"/>
                    <a:pt x="9559021" y="6396810"/>
                    <a:pt x="9513113" y="6395541"/>
                  </a:cubicBezTo>
                  <a:cubicBezTo>
                    <a:pt x="9023894" y="6390460"/>
                    <a:pt x="8527149" y="6396810"/>
                    <a:pt x="8037932" y="6391730"/>
                  </a:cubicBezTo>
                  <a:cubicBezTo>
                    <a:pt x="7744400" y="6387921"/>
                    <a:pt x="7458397" y="6390460"/>
                    <a:pt x="7164866" y="6387921"/>
                  </a:cubicBezTo>
                  <a:cubicBezTo>
                    <a:pt x="7029390" y="6386650"/>
                    <a:pt x="6893914" y="6385380"/>
                    <a:pt x="6758438" y="6384110"/>
                  </a:cubicBezTo>
                  <a:cubicBezTo>
                    <a:pt x="6675648" y="6384110"/>
                    <a:pt x="6600383" y="6385380"/>
                    <a:pt x="6517592" y="6385380"/>
                  </a:cubicBezTo>
                  <a:cubicBezTo>
                    <a:pt x="6306852" y="6384110"/>
                    <a:pt x="5727316" y="6385380"/>
                    <a:pt x="5516577" y="6384110"/>
                  </a:cubicBezTo>
                  <a:cubicBezTo>
                    <a:pt x="5366048" y="6382841"/>
                    <a:pt x="2355475" y="6391730"/>
                    <a:pt x="2204946" y="6390460"/>
                  </a:cubicBezTo>
                  <a:cubicBezTo>
                    <a:pt x="2167314" y="6390460"/>
                    <a:pt x="2122156" y="6391730"/>
                    <a:pt x="2084523" y="6391730"/>
                  </a:cubicBezTo>
                  <a:cubicBezTo>
                    <a:pt x="1994206" y="6391730"/>
                    <a:pt x="1911415" y="6393000"/>
                    <a:pt x="1821098" y="6393000"/>
                  </a:cubicBezTo>
                  <a:cubicBezTo>
                    <a:pt x="1595305" y="6393000"/>
                    <a:pt x="1377039" y="6391730"/>
                    <a:pt x="1151246" y="6390460"/>
                  </a:cubicBezTo>
                  <a:cubicBezTo>
                    <a:pt x="1015770" y="6389191"/>
                    <a:pt x="880294" y="6387921"/>
                    <a:pt x="752345" y="6386650"/>
                  </a:cubicBezTo>
                  <a:cubicBezTo>
                    <a:pt x="511499" y="6385380"/>
                    <a:pt x="270653"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492" y="30480"/>
                    <a:pt x="202915" y="29210"/>
                  </a:cubicBezTo>
                  <a:cubicBezTo>
                    <a:pt x="406129" y="25400"/>
                    <a:pt x="609343" y="22860"/>
                    <a:pt x="820083" y="20320"/>
                  </a:cubicBezTo>
                  <a:cubicBezTo>
                    <a:pt x="963085" y="17780"/>
                    <a:pt x="1106087" y="16510"/>
                    <a:pt x="1241563" y="13970"/>
                  </a:cubicBezTo>
                  <a:cubicBezTo>
                    <a:pt x="1377039" y="11430"/>
                    <a:pt x="1520041" y="8890"/>
                    <a:pt x="1655517" y="8890"/>
                  </a:cubicBezTo>
                  <a:cubicBezTo>
                    <a:pt x="1806045" y="7620"/>
                    <a:pt x="1956574" y="10160"/>
                    <a:pt x="2107103" y="8890"/>
                  </a:cubicBezTo>
                  <a:cubicBezTo>
                    <a:pt x="2295264" y="8890"/>
                    <a:pt x="5704738" y="6350"/>
                    <a:pt x="5892898" y="5080"/>
                  </a:cubicBezTo>
                  <a:cubicBezTo>
                    <a:pt x="6073533" y="3810"/>
                    <a:pt x="6254167" y="2540"/>
                    <a:pt x="6442328" y="2540"/>
                  </a:cubicBezTo>
                  <a:cubicBezTo>
                    <a:pt x="6750912" y="1270"/>
                    <a:pt x="7051969" y="0"/>
                    <a:pt x="7360552" y="0"/>
                  </a:cubicBezTo>
                  <a:cubicBezTo>
                    <a:pt x="7488503" y="0"/>
                    <a:pt x="7623978" y="2540"/>
                    <a:pt x="7751927" y="2540"/>
                  </a:cubicBezTo>
                  <a:cubicBezTo>
                    <a:pt x="8105670" y="3810"/>
                    <a:pt x="8466938" y="5080"/>
                    <a:pt x="8820681" y="7620"/>
                  </a:cubicBezTo>
                  <a:cubicBezTo>
                    <a:pt x="9008842" y="8890"/>
                    <a:pt x="9197002" y="12700"/>
                    <a:pt x="9385163" y="16510"/>
                  </a:cubicBezTo>
                  <a:cubicBezTo>
                    <a:pt x="9430321" y="16510"/>
                    <a:pt x="9475481" y="16510"/>
                    <a:pt x="9513113" y="16510"/>
                  </a:cubicBezTo>
                  <a:cubicBezTo>
                    <a:pt x="9550130" y="17780"/>
                    <a:pt x="9559021" y="20320"/>
                    <a:pt x="9569180" y="21590"/>
                  </a:cubicBezTo>
                  <a:close/>
                  <a:moveTo>
                    <a:pt x="9579341" y="6379030"/>
                  </a:moveTo>
                  <a:cubicBezTo>
                    <a:pt x="9580611" y="6362521"/>
                    <a:pt x="9581880" y="6349821"/>
                    <a:pt x="9581880" y="6337121"/>
                  </a:cubicBezTo>
                  <a:cubicBezTo>
                    <a:pt x="9580611" y="6058221"/>
                    <a:pt x="9579341" y="5792235"/>
                    <a:pt x="9579341" y="5506175"/>
                  </a:cubicBezTo>
                  <a:cubicBezTo>
                    <a:pt x="9579341" y="5375691"/>
                    <a:pt x="9581880" y="5245208"/>
                    <a:pt x="9580611" y="5114724"/>
                  </a:cubicBezTo>
                  <a:cubicBezTo>
                    <a:pt x="9580611" y="4994278"/>
                    <a:pt x="9579341" y="4868813"/>
                    <a:pt x="9578071" y="4748367"/>
                  </a:cubicBezTo>
                  <a:cubicBezTo>
                    <a:pt x="9572991" y="4562678"/>
                    <a:pt x="9561561" y="718433"/>
                    <a:pt x="9561561" y="532745"/>
                  </a:cubicBezTo>
                  <a:cubicBezTo>
                    <a:pt x="9559021" y="377168"/>
                    <a:pt x="9556480" y="216573"/>
                    <a:pt x="9553941" y="63500"/>
                  </a:cubicBezTo>
                  <a:cubicBezTo>
                    <a:pt x="9552671" y="44450"/>
                    <a:pt x="9551401" y="43180"/>
                    <a:pt x="9490533" y="41910"/>
                  </a:cubicBezTo>
                  <a:cubicBezTo>
                    <a:pt x="9467954" y="41910"/>
                    <a:pt x="9452901" y="41910"/>
                    <a:pt x="9430321" y="40640"/>
                  </a:cubicBezTo>
                  <a:cubicBezTo>
                    <a:pt x="9242162" y="36830"/>
                    <a:pt x="9046474" y="31750"/>
                    <a:pt x="8858313" y="30480"/>
                  </a:cubicBezTo>
                  <a:cubicBezTo>
                    <a:pt x="8399201" y="26670"/>
                    <a:pt x="7932562" y="25400"/>
                    <a:pt x="7473449" y="22860"/>
                  </a:cubicBezTo>
                  <a:cubicBezTo>
                    <a:pt x="7405712" y="22860"/>
                    <a:pt x="7330447" y="22860"/>
                    <a:pt x="7262710" y="22860"/>
                  </a:cubicBezTo>
                  <a:cubicBezTo>
                    <a:pt x="7149813" y="22860"/>
                    <a:pt x="7036916" y="22860"/>
                    <a:pt x="6931546" y="22860"/>
                  </a:cubicBezTo>
                  <a:cubicBezTo>
                    <a:pt x="6690700" y="22860"/>
                    <a:pt x="6449855" y="22860"/>
                    <a:pt x="6216535" y="24130"/>
                  </a:cubicBezTo>
                  <a:cubicBezTo>
                    <a:pt x="6013321" y="25400"/>
                    <a:pt x="2588794" y="29210"/>
                    <a:pt x="2385581" y="29210"/>
                  </a:cubicBezTo>
                  <a:cubicBezTo>
                    <a:pt x="2054418" y="29210"/>
                    <a:pt x="1723255" y="26670"/>
                    <a:pt x="1392092" y="33020"/>
                  </a:cubicBezTo>
                  <a:cubicBezTo>
                    <a:pt x="1218984" y="36830"/>
                    <a:pt x="1053402" y="36830"/>
                    <a:pt x="887821" y="38100"/>
                  </a:cubicBezTo>
                  <a:cubicBezTo>
                    <a:pt x="601816" y="41910"/>
                    <a:pt x="315812"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7545" y="6361250"/>
                    <a:pt x="202915" y="6362521"/>
                    <a:pt x="300759" y="6362521"/>
                  </a:cubicBezTo>
                  <a:cubicBezTo>
                    <a:pt x="443761" y="6362521"/>
                    <a:pt x="594290" y="6359980"/>
                    <a:pt x="737292" y="6362521"/>
                  </a:cubicBezTo>
                  <a:cubicBezTo>
                    <a:pt x="970611" y="6366330"/>
                    <a:pt x="1203931" y="6368871"/>
                    <a:pt x="1437250" y="6367600"/>
                  </a:cubicBezTo>
                  <a:cubicBezTo>
                    <a:pt x="1587779" y="6366330"/>
                    <a:pt x="1730781" y="6368871"/>
                    <a:pt x="1881310" y="6368871"/>
                  </a:cubicBezTo>
                  <a:cubicBezTo>
                    <a:pt x="2099576" y="6368871"/>
                    <a:pt x="2317843" y="6367600"/>
                    <a:pt x="2536110" y="6368871"/>
                  </a:cubicBezTo>
                  <a:cubicBezTo>
                    <a:pt x="2859746" y="6370141"/>
                    <a:pt x="6412222" y="6359980"/>
                    <a:pt x="6743385" y="6362521"/>
                  </a:cubicBezTo>
                  <a:cubicBezTo>
                    <a:pt x="6886388" y="6363791"/>
                    <a:pt x="7029390" y="6365060"/>
                    <a:pt x="7164866" y="6365060"/>
                  </a:cubicBezTo>
                  <a:cubicBezTo>
                    <a:pt x="7413238" y="6367600"/>
                    <a:pt x="7654083" y="6363791"/>
                    <a:pt x="7902457" y="6367600"/>
                  </a:cubicBezTo>
                  <a:cubicBezTo>
                    <a:pt x="8105670" y="6370141"/>
                    <a:pt x="8308883" y="6370141"/>
                    <a:pt x="8512097" y="6372680"/>
                  </a:cubicBezTo>
                  <a:cubicBezTo>
                    <a:pt x="8813154" y="6376491"/>
                    <a:pt x="9114212" y="6379030"/>
                    <a:pt x="9415269" y="6380300"/>
                  </a:cubicBezTo>
                  <a:cubicBezTo>
                    <a:pt x="9528166" y="6380300"/>
                    <a:pt x="9559021" y="6379030"/>
                    <a:pt x="9579341" y="6379030"/>
                  </a:cubicBezTo>
                  <a:close/>
                </a:path>
              </a:pathLst>
            </a:custGeom>
            <a:solidFill>
              <a:srgbClr val="000000"/>
            </a:solidFill>
          </p:spPr>
        </p:sp>
      </p:grpSp>
      <p:sp>
        <p:nvSpPr>
          <p:cNvPr id="16" name="Freeform 16"/>
          <p:cNvSpPr/>
          <p:nvPr/>
        </p:nvSpPr>
        <p:spPr>
          <a:xfrm>
            <a:off x="12662261" y="57849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14035413" y="60500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15196383" y="6488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TextBox 20">
            <a:extLst>
              <a:ext uri="{FF2B5EF4-FFF2-40B4-BE49-F238E27FC236}">
                <a16:creationId xmlns:a16="http://schemas.microsoft.com/office/drawing/2014/main" id="{300C479C-B541-D947-88FB-122CC00E1159}"/>
              </a:ext>
            </a:extLst>
          </p:cNvPr>
          <p:cNvSpPr txBox="1"/>
          <p:nvPr/>
        </p:nvSpPr>
        <p:spPr>
          <a:xfrm>
            <a:off x="4191000" y="1528511"/>
            <a:ext cx="14530245" cy="707886"/>
          </a:xfrm>
          <a:prstGeom prst="rect">
            <a:avLst/>
          </a:prstGeom>
          <a:noFill/>
        </p:spPr>
        <p:txBody>
          <a:bodyPr wrap="square" rtlCol="0">
            <a:spAutoFit/>
          </a:bodyPr>
          <a:lstStyle/>
          <a:p>
            <a:r>
              <a:rPr lang="en-VN" sz="4000" i="1" dirty="0">
                <a:latin typeface="Cambria" panose="02040503050406030204" pitchFamily="18" charset="0"/>
              </a:rPr>
              <a:t>Nghe – viết</a:t>
            </a:r>
            <a:r>
              <a:rPr lang="en-VN" sz="4000" dirty="0">
                <a:latin typeface="Cambria" panose="02040503050406030204" pitchFamily="18" charset="0"/>
              </a:rPr>
              <a:t>: </a:t>
            </a:r>
            <a:r>
              <a:rPr lang="en-VN" sz="4000" b="1" dirty="0">
                <a:latin typeface="Cambria" panose="02040503050406030204" pitchFamily="18" charset="0"/>
              </a:rPr>
              <a:t>Cảm xúc Trường Sa</a:t>
            </a:r>
          </a:p>
        </p:txBody>
      </p:sp>
      <p:sp>
        <p:nvSpPr>
          <p:cNvPr id="7" name="TextBox 6">
            <a:extLst>
              <a:ext uri="{FF2B5EF4-FFF2-40B4-BE49-F238E27FC236}">
                <a16:creationId xmlns:a16="http://schemas.microsoft.com/office/drawing/2014/main" id="{18D25574-086D-A54D-A14B-5FC41B758BD2}"/>
              </a:ext>
            </a:extLst>
          </p:cNvPr>
          <p:cNvSpPr txBox="1"/>
          <p:nvPr/>
        </p:nvSpPr>
        <p:spPr>
          <a:xfrm>
            <a:off x="1066800" y="2790779"/>
            <a:ext cx="7695690"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Em đã nhớ Trường Sa</a:t>
            </a:r>
          </a:p>
          <a:p>
            <a:r>
              <a:rPr lang="vi-VN" sz="3600" b="0" i="0" dirty="0">
                <a:solidFill>
                  <a:srgbClr val="000000"/>
                </a:solidFill>
                <a:effectLst/>
                <a:latin typeface="Cambria" panose="02040503050406030204" pitchFamily="18" charset="0"/>
              </a:rPr>
              <a:t>Cả khi mình chưa đến</a:t>
            </a:r>
          </a:p>
          <a:p>
            <a:r>
              <a:rPr lang="vi-VN" sz="3600" b="0" i="0" dirty="0">
                <a:solidFill>
                  <a:srgbClr val="000000"/>
                </a:solidFill>
                <a:effectLst/>
                <a:latin typeface="Cambria" panose="02040503050406030204" pitchFamily="18" charset="0"/>
              </a:rPr>
              <a:t>Giữa sóng, cát không ngờ</a:t>
            </a:r>
          </a:p>
          <a:p>
            <a:r>
              <a:rPr lang="vi-VN" sz="3600" b="0" i="0" dirty="0">
                <a:solidFill>
                  <a:srgbClr val="000000"/>
                </a:solidFill>
                <a:effectLst/>
                <a:latin typeface="Cambria" panose="02040503050406030204" pitchFamily="18" charset="0"/>
              </a:rPr>
              <a:t>Gặp màu hoa muống biển.</a:t>
            </a:r>
          </a:p>
          <a:p>
            <a:endParaRPr lang="vi-VN" sz="3600" b="0" i="0" dirty="0">
              <a:solidFill>
                <a:srgbClr val="000000"/>
              </a:solidFill>
              <a:effectLst/>
              <a:latin typeface="Cambria" panose="02040503050406030204" pitchFamily="18" charset="0"/>
            </a:endParaRPr>
          </a:p>
          <a:p>
            <a:r>
              <a:rPr lang="vi-VN" sz="3600" b="0" i="0" dirty="0">
                <a:solidFill>
                  <a:srgbClr val="000000"/>
                </a:solidFill>
                <a:effectLst/>
                <a:latin typeface="Cambria" panose="02040503050406030204" pitchFamily="18" charset="0"/>
              </a:rPr>
              <a:t>Những Đá Thị, Len Đao</a:t>
            </a:r>
          </a:p>
          <a:p>
            <a:r>
              <a:rPr lang="vi-VN" sz="3600" b="0" i="0" dirty="0">
                <a:solidFill>
                  <a:srgbClr val="000000"/>
                </a:solidFill>
                <a:effectLst/>
                <a:latin typeface="Cambria" panose="02040503050406030204" pitchFamily="18" charset="0"/>
              </a:rPr>
              <a:t>Song Tử Tây sóng vỗ</a:t>
            </a:r>
          </a:p>
          <a:p>
            <a:r>
              <a:rPr lang="vi-VN" sz="3600" b="0" i="0" dirty="0">
                <a:solidFill>
                  <a:srgbClr val="000000"/>
                </a:solidFill>
                <a:effectLst/>
                <a:latin typeface="Cambria" panose="02040503050406030204" pitchFamily="18" charset="0"/>
              </a:rPr>
              <a:t>Những Sơn Ca, Sinh Tồn</a:t>
            </a:r>
          </a:p>
          <a:p>
            <a:r>
              <a:rPr lang="vi-VN" sz="3600" b="0" i="0" dirty="0">
                <a:solidFill>
                  <a:srgbClr val="000000"/>
                </a:solidFill>
                <a:effectLst/>
                <a:latin typeface="Cambria" panose="02040503050406030204" pitchFamily="18" charset="0"/>
              </a:rPr>
              <a:t>Hoa bàng vuông đợi nở.</a:t>
            </a:r>
          </a:p>
        </p:txBody>
      </p:sp>
      <p:sp>
        <p:nvSpPr>
          <p:cNvPr id="8" name="TextBox 7">
            <a:extLst>
              <a:ext uri="{FF2B5EF4-FFF2-40B4-BE49-F238E27FC236}">
                <a16:creationId xmlns:a16="http://schemas.microsoft.com/office/drawing/2014/main" id="{A15BB872-7A37-FF4E-A9E5-B0DB73EBC35C}"/>
              </a:ext>
            </a:extLst>
          </p:cNvPr>
          <p:cNvSpPr txBox="1"/>
          <p:nvPr/>
        </p:nvSpPr>
        <p:spPr>
          <a:xfrm>
            <a:off x="8020320" y="2846653"/>
            <a:ext cx="6494067"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Những nhà giàn giữ đảo</a:t>
            </a:r>
          </a:p>
          <a:p>
            <a:r>
              <a:rPr lang="vi-VN" sz="3600" b="0" i="0" dirty="0">
                <a:solidFill>
                  <a:srgbClr val="000000"/>
                </a:solidFill>
                <a:effectLst/>
                <a:latin typeface="Cambria" panose="02040503050406030204" pitchFamily="18" charset="0"/>
              </a:rPr>
              <a:t>Neo cả nhịp tim người</a:t>
            </a:r>
          </a:p>
          <a:p>
            <a:r>
              <a:rPr lang="vi-VN" sz="3600" b="0" i="0" dirty="0">
                <a:solidFill>
                  <a:srgbClr val="000000"/>
                </a:solidFill>
                <a:effectLst/>
                <a:latin typeface="Cambria" panose="02040503050406030204" pitchFamily="18" charset="0"/>
              </a:rPr>
              <a:t>Muốn gửi vào muôn gió</a:t>
            </a:r>
          </a:p>
          <a:p>
            <a:r>
              <a:rPr lang="vi-VN" sz="3600" b="0" i="0" dirty="0">
                <a:solidFill>
                  <a:srgbClr val="000000"/>
                </a:solidFill>
                <a:effectLst/>
                <a:latin typeface="Cambria" panose="02040503050406030204" pitchFamily="18" charset="0"/>
              </a:rPr>
              <a:t>Xin từng ngày sóng nguôi.</a:t>
            </a:r>
          </a:p>
          <a:p>
            <a:r>
              <a:rPr lang="vi-VN" sz="3600" b="0" i="0" dirty="0">
                <a:solidFill>
                  <a:srgbClr val="000000"/>
                </a:solidFill>
                <a:effectLst/>
                <a:latin typeface="Cambria" panose="02040503050406030204" pitchFamily="18" charset="0"/>
              </a:rPr>
              <a:t> </a:t>
            </a:r>
          </a:p>
          <a:p>
            <a:r>
              <a:rPr lang="vi-VN" sz="3600" b="0" i="0" dirty="0">
                <a:solidFill>
                  <a:srgbClr val="000000"/>
                </a:solidFill>
                <a:effectLst/>
                <a:latin typeface="Cambria" panose="02040503050406030204" pitchFamily="18" charset="0"/>
              </a:rPr>
              <a:t>Bão giăng giăng mặt biển</a:t>
            </a:r>
          </a:p>
          <a:p>
            <a:r>
              <a:rPr lang="vi-VN" sz="3600" b="0" i="0" dirty="0">
                <a:solidFill>
                  <a:srgbClr val="000000"/>
                </a:solidFill>
                <a:effectLst/>
                <a:latin typeface="Cambria" panose="02040503050406030204" pitchFamily="18" charset="0"/>
              </a:rPr>
              <a:t>Đảo oằn mình khát mưa</a:t>
            </a:r>
          </a:p>
          <a:p>
            <a:r>
              <a:rPr lang="vi-VN" sz="3600" b="0" i="0" dirty="0">
                <a:solidFill>
                  <a:srgbClr val="000000"/>
                </a:solidFill>
                <a:effectLst/>
                <a:latin typeface="Cambria" panose="02040503050406030204" pitchFamily="18" charset="0"/>
              </a:rPr>
              <a:t>Đoá san hô kiêu hãnh</a:t>
            </a:r>
          </a:p>
          <a:p>
            <a:r>
              <a:rPr lang="vi-VN" sz="3600" b="0" i="0" dirty="0">
                <a:solidFill>
                  <a:srgbClr val="000000"/>
                </a:solidFill>
                <a:effectLst/>
                <a:latin typeface="Cambria" panose="02040503050406030204" pitchFamily="18" charset="0"/>
              </a:rPr>
              <a:t>Vẫn nở hoa bốn mùa</a:t>
            </a:r>
            <a:endParaRPr lang="en-VN" sz="3600" dirty="0"/>
          </a:p>
        </p:txBody>
      </p:sp>
    </p:spTree>
    <p:extLst>
      <p:ext uri="{BB962C8B-B14F-4D97-AF65-F5344CB8AC3E}">
        <p14:creationId xmlns:p14="http://schemas.microsoft.com/office/powerpoint/2010/main" val="2929524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rot="-10800000">
            <a:off x="13729131" y="0"/>
            <a:ext cx="4558869" cy="10287000"/>
          </a:xfrm>
          <a:custGeom>
            <a:avLst/>
            <a:gdLst/>
            <a:ahLst/>
            <a:cxnLst/>
            <a:rect l="l" t="t" r="r" b="b"/>
            <a:pathLst>
              <a:path w="4558869" h="10287000">
                <a:moveTo>
                  <a:pt x="0" y="0"/>
                </a:moveTo>
                <a:lnTo>
                  <a:pt x="4558869" y="0"/>
                </a:lnTo>
                <a:lnTo>
                  <a:pt x="45588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301152"/>
            </a:stretch>
          </a:blipFill>
        </p:spPr>
      </p:sp>
      <p:sp>
        <p:nvSpPr>
          <p:cNvPr id="3" name="Freeform 3"/>
          <p:cNvSpPr/>
          <p:nvPr/>
        </p:nvSpPr>
        <p:spPr>
          <a:xfrm rot="4197219">
            <a:off x="-770512" y="584986"/>
            <a:ext cx="2645352" cy="2304763"/>
          </a:xfrm>
          <a:custGeom>
            <a:avLst/>
            <a:gdLst/>
            <a:ahLst/>
            <a:cxnLst/>
            <a:rect l="l" t="t" r="r" b="b"/>
            <a:pathLst>
              <a:path w="2645352" h="2304763">
                <a:moveTo>
                  <a:pt x="0" y="0"/>
                </a:moveTo>
                <a:lnTo>
                  <a:pt x="2645352" y="0"/>
                </a:lnTo>
                <a:lnTo>
                  <a:pt x="2645352" y="2304762"/>
                </a:lnTo>
                <a:lnTo>
                  <a:pt x="0" y="23047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314450" y="1315350"/>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9"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4" y="5938399"/>
                    <a:pt x="8074601" y="5939669"/>
                    <a:pt x="7973167"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8"/>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8" y="0"/>
                    <a:pt x="9328689" y="2540"/>
                    <a:pt x="9485450" y="2540"/>
                  </a:cubicBezTo>
                  <a:cubicBezTo>
                    <a:pt x="9918848" y="3810"/>
                    <a:pt x="10361467" y="5080"/>
                    <a:pt x="10794865" y="7620"/>
                  </a:cubicBezTo>
                  <a:cubicBezTo>
                    <a:pt x="11025396" y="8890"/>
                    <a:pt x="11255927" y="12700"/>
                    <a:pt x="11486458" y="16510"/>
                  </a:cubicBezTo>
                  <a:cubicBezTo>
                    <a:pt x="11541785" y="16510"/>
                    <a:pt x="11597113"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6"/>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5" y="40640"/>
                  </a:cubicBezTo>
                  <a:cubicBezTo>
                    <a:pt x="11311255" y="36830"/>
                    <a:pt x="11071503" y="31750"/>
                    <a:pt x="10840972" y="30480"/>
                  </a:cubicBezTo>
                  <a:cubicBezTo>
                    <a:pt x="10278477" y="26670"/>
                    <a:pt x="9706760" y="25400"/>
                    <a:pt x="9144265" y="22860"/>
                  </a:cubicBezTo>
                  <a:cubicBezTo>
                    <a:pt x="9061274"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8"/>
                    <a:pt x="29210" y="5012134"/>
                    <a:pt x="30480" y="5170637"/>
                  </a:cubicBezTo>
                  <a:cubicBezTo>
                    <a:pt x="30480" y="5287184"/>
                    <a:pt x="33020" y="5403730"/>
                    <a:pt x="33020" y="5520277"/>
                  </a:cubicBezTo>
                  <a:cubicBezTo>
                    <a:pt x="33020" y="5646147"/>
                    <a:pt x="33020" y="5772018"/>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1"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sp>
      </p:grpSp>
      <p:sp>
        <p:nvSpPr>
          <p:cNvPr id="10" name="Freeform 10"/>
          <p:cNvSpPr/>
          <p:nvPr/>
        </p:nvSpPr>
        <p:spPr>
          <a:xfrm>
            <a:off x="15330381" y="427797"/>
            <a:ext cx="2154515" cy="1982154"/>
          </a:xfrm>
          <a:custGeom>
            <a:avLst/>
            <a:gdLst/>
            <a:ahLst/>
            <a:cxnLst/>
            <a:rect l="l" t="t" r="r" b="b"/>
            <a:pathLst>
              <a:path w="2154515" h="1982154">
                <a:moveTo>
                  <a:pt x="0" y="0"/>
                </a:moveTo>
                <a:lnTo>
                  <a:pt x="2154514" y="0"/>
                </a:lnTo>
                <a:lnTo>
                  <a:pt x="2154514" y="1982154"/>
                </a:lnTo>
                <a:lnTo>
                  <a:pt x="0" y="19821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2016537">
            <a:off x="16480111" y="2936398"/>
            <a:ext cx="1901530" cy="1739900"/>
          </a:xfrm>
          <a:custGeom>
            <a:avLst/>
            <a:gdLst/>
            <a:ahLst/>
            <a:cxnLst/>
            <a:rect l="l" t="t" r="r" b="b"/>
            <a:pathLst>
              <a:path w="1901530" h="1739900">
                <a:moveTo>
                  <a:pt x="0" y="0"/>
                </a:moveTo>
                <a:lnTo>
                  <a:pt x="1901530" y="0"/>
                </a:lnTo>
                <a:lnTo>
                  <a:pt x="1901530" y="1739900"/>
                </a:lnTo>
                <a:lnTo>
                  <a:pt x="0" y="17399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rot="-1178649">
            <a:off x="7894269" y="7414846"/>
            <a:ext cx="3054065" cy="2660854"/>
          </a:xfrm>
          <a:custGeom>
            <a:avLst/>
            <a:gdLst/>
            <a:ahLst/>
            <a:cxnLst/>
            <a:rect l="l" t="t" r="r" b="b"/>
            <a:pathLst>
              <a:path w="3054065" h="2660854">
                <a:moveTo>
                  <a:pt x="0" y="0"/>
                </a:moveTo>
                <a:lnTo>
                  <a:pt x="3054065" y="0"/>
                </a:lnTo>
                <a:lnTo>
                  <a:pt x="3054065" y="2660854"/>
                </a:lnTo>
                <a:lnTo>
                  <a:pt x="0" y="26608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rot="-10800000">
            <a:off x="1257300" y="8486081"/>
            <a:ext cx="1556085" cy="1431598"/>
          </a:xfrm>
          <a:custGeom>
            <a:avLst/>
            <a:gdLst/>
            <a:ahLst/>
            <a:cxnLst/>
            <a:rect l="l" t="t" r="r" b="b"/>
            <a:pathLst>
              <a:path w="1556085" h="1431598">
                <a:moveTo>
                  <a:pt x="0" y="0"/>
                </a:moveTo>
                <a:lnTo>
                  <a:pt x="1556085" y="0"/>
                </a:lnTo>
                <a:lnTo>
                  <a:pt x="1556085" y="1431599"/>
                </a:lnTo>
                <a:lnTo>
                  <a:pt x="0" y="14315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8783462">
            <a:off x="581286" y="7579067"/>
            <a:ext cx="1045660" cy="956779"/>
          </a:xfrm>
          <a:custGeom>
            <a:avLst/>
            <a:gdLst/>
            <a:ahLst/>
            <a:cxnLst/>
            <a:rect l="l" t="t" r="r" b="b"/>
            <a:pathLst>
              <a:path w="1045660" h="956779">
                <a:moveTo>
                  <a:pt x="0" y="0"/>
                </a:moveTo>
                <a:lnTo>
                  <a:pt x="1045659" y="0"/>
                </a:lnTo>
                <a:lnTo>
                  <a:pt x="1045659" y="956779"/>
                </a:lnTo>
                <a:lnTo>
                  <a:pt x="0" y="9567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10657605" y="3707538"/>
            <a:ext cx="7630395" cy="5827714"/>
          </a:xfrm>
          <a:custGeom>
            <a:avLst/>
            <a:gdLst/>
            <a:ahLst/>
            <a:cxnLst/>
            <a:rect l="l" t="t" r="r" b="b"/>
            <a:pathLst>
              <a:path w="7630395" h="5827714">
                <a:moveTo>
                  <a:pt x="0" y="0"/>
                </a:moveTo>
                <a:lnTo>
                  <a:pt x="7630395" y="0"/>
                </a:lnTo>
                <a:lnTo>
                  <a:pt x="7630395" y="5827713"/>
                </a:lnTo>
                <a:lnTo>
                  <a:pt x="0" y="5827713"/>
                </a:lnTo>
                <a:lnTo>
                  <a:pt x="0" y="0"/>
                </a:lnTo>
                <a:close/>
              </a:path>
            </a:pathLst>
          </a:custGeom>
          <a:blipFill>
            <a:blip r:embed="rId14"/>
            <a:stretch>
              <a:fillRect/>
            </a:stretch>
          </a:blipFill>
        </p:spPr>
      </p:sp>
      <p:pic>
        <p:nvPicPr>
          <p:cNvPr id="17" name="Picture 16">
            <a:extLst>
              <a:ext uri="{FF2B5EF4-FFF2-40B4-BE49-F238E27FC236}">
                <a16:creationId xmlns:a16="http://schemas.microsoft.com/office/drawing/2014/main" id="{D897C1C6-7FC6-6F48-8C96-9A255B0B322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460452" y="751748"/>
            <a:ext cx="1778000" cy="1409700"/>
          </a:xfrm>
          <a:prstGeom prst="rect">
            <a:avLst/>
          </a:prstGeom>
        </p:spPr>
      </p:pic>
      <p:cxnSp>
        <p:nvCxnSpPr>
          <p:cNvPr id="19" name="Straight Connector 18">
            <a:extLst>
              <a:ext uri="{FF2B5EF4-FFF2-40B4-BE49-F238E27FC236}">
                <a16:creationId xmlns:a16="http://schemas.microsoft.com/office/drawing/2014/main" id="{86DFA75E-5258-F94F-9900-95F9AD333513}"/>
              </a:ext>
            </a:extLst>
          </p:cNvPr>
          <p:cNvCxnSpPr/>
          <p:nvPr/>
        </p:nvCxnSpPr>
        <p:spPr>
          <a:xfrm>
            <a:off x="2198286" y="5372100"/>
            <a:ext cx="7467600" cy="0"/>
          </a:xfrm>
          <a:prstGeom prst="line">
            <a:avLst/>
          </a:prstGeom>
          <a:ln w="76200">
            <a:prstDash val="dash"/>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E12D5887-529C-234A-97CF-21E7D9E5EDD4}"/>
              </a:ext>
            </a:extLst>
          </p:cNvPr>
          <p:cNvPicPr>
            <a:picLocks noChangeAspect="1"/>
          </p:cNvPicPr>
          <p:nvPr/>
        </p:nvPicPr>
        <p:blipFill>
          <a:blip r:embed="rId16"/>
          <a:stretch>
            <a:fillRect/>
          </a:stretch>
        </p:blipFill>
        <p:spPr>
          <a:xfrm>
            <a:off x="1762174" y="1954871"/>
            <a:ext cx="13830300" cy="3695700"/>
          </a:xfrm>
          <a:prstGeom prst="rect">
            <a:avLst/>
          </a:prstGeom>
        </p:spPr>
      </p:pic>
    </p:spTree>
    <p:extLst>
      <p:ext uri="{BB962C8B-B14F-4D97-AF65-F5344CB8AC3E}">
        <p14:creationId xmlns:p14="http://schemas.microsoft.com/office/powerpoint/2010/main" val="3525338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7D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168226"/>
          </a:xfrm>
          <a:custGeom>
            <a:avLst/>
            <a:gdLst/>
            <a:ahLst/>
            <a:cxnLst/>
            <a:rect l="l" t="t" r="r" b="b"/>
            <a:pathLst>
              <a:path w="18288000" h="3168226">
                <a:moveTo>
                  <a:pt x="0" y="0"/>
                </a:moveTo>
                <a:lnTo>
                  <a:pt x="18288000" y="0"/>
                </a:lnTo>
                <a:lnTo>
                  <a:pt x="18288000" y="3168226"/>
                </a:lnTo>
                <a:lnTo>
                  <a:pt x="0" y="3168226"/>
                </a:lnTo>
                <a:lnTo>
                  <a:pt x="0" y="0"/>
                </a:lnTo>
                <a:close/>
              </a:path>
            </a:pathLst>
          </a:custGeom>
          <a:blipFill>
            <a:blip r:embed="rId2">
              <a:extLst>
                <a:ext uri="{96DAC541-7B7A-43D3-8B79-37D633B846F1}">
                  <asvg:svgBlip xmlns:asvg="http://schemas.microsoft.com/office/drawing/2016/SVG/main" r:embed="rId3"/>
                </a:ext>
              </a:extLst>
            </a:blip>
            <a:stretch>
              <a:fillRect l="-2742" b="-233598"/>
            </a:stretch>
          </a:blipFill>
        </p:spPr>
      </p:sp>
      <p:grpSp>
        <p:nvGrpSpPr>
          <p:cNvPr id="3" name="Group 3"/>
          <p:cNvGrpSpPr/>
          <p:nvPr/>
        </p:nvGrpSpPr>
        <p:grpSpPr>
          <a:xfrm>
            <a:off x="2111756" y="1315350"/>
            <a:ext cx="15093188" cy="7656299"/>
            <a:chOff x="0" y="0"/>
            <a:chExt cx="11734158" cy="5952369"/>
          </a:xfrm>
        </p:grpSpPr>
        <p:sp>
          <p:nvSpPr>
            <p:cNvPr id="4" name="Freeform 4"/>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sp>
        <p:sp>
          <p:nvSpPr>
            <p:cNvPr id="5" name="Freeform 5"/>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9"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4" y="5938399"/>
                    <a:pt x="8074601" y="5939669"/>
                    <a:pt x="7973167"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8"/>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8" y="0"/>
                    <a:pt x="9328689" y="2540"/>
                    <a:pt x="9485450" y="2540"/>
                  </a:cubicBezTo>
                  <a:cubicBezTo>
                    <a:pt x="9918848" y="3810"/>
                    <a:pt x="10361467" y="5080"/>
                    <a:pt x="10794865" y="7620"/>
                  </a:cubicBezTo>
                  <a:cubicBezTo>
                    <a:pt x="11025396" y="8890"/>
                    <a:pt x="11255927" y="12700"/>
                    <a:pt x="11486458" y="16510"/>
                  </a:cubicBezTo>
                  <a:cubicBezTo>
                    <a:pt x="11541785" y="16510"/>
                    <a:pt x="11597113"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6"/>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5" y="40640"/>
                  </a:cubicBezTo>
                  <a:cubicBezTo>
                    <a:pt x="11311255" y="36830"/>
                    <a:pt x="11071503" y="31750"/>
                    <a:pt x="10840972" y="30480"/>
                  </a:cubicBezTo>
                  <a:cubicBezTo>
                    <a:pt x="10278477" y="26670"/>
                    <a:pt x="9706760" y="25400"/>
                    <a:pt x="9144265" y="22860"/>
                  </a:cubicBezTo>
                  <a:cubicBezTo>
                    <a:pt x="9061274"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8"/>
                    <a:pt x="29210" y="5012134"/>
                    <a:pt x="30480" y="5170637"/>
                  </a:cubicBezTo>
                  <a:cubicBezTo>
                    <a:pt x="30480" y="5287184"/>
                    <a:pt x="33020" y="5403730"/>
                    <a:pt x="33020" y="5520277"/>
                  </a:cubicBezTo>
                  <a:cubicBezTo>
                    <a:pt x="33020" y="5646147"/>
                    <a:pt x="33020" y="5772018"/>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1"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sp>
      </p:grpSp>
      <p:sp>
        <p:nvSpPr>
          <p:cNvPr id="18" name="Freeform 18"/>
          <p:cNvSpPr/>
          <p:nvPr/>
        </p:nvSpPr>
        <p:spPr>
          <a:xfrm rot="-1104359">
            <a:off x="2111719" y="785834"/>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rot="-124341">
            <a:off x="10210995" y="8010090"/>
            <a:ext cx="3374074" cy="1408676"/>
          </a:xfrm>
          <a:custGeom>
            <a:avLst/>
            <a:gdLst/>
            <a:ahLst/>
            <a:cxnLst/>
            <a:rect l="l" t="t" r="r" b="b"/>
            <a:pathLst>
              <a:path w="3374074" h="1408676">
                <a:moveTo>
                  <a:pt x="0" y="0"/>
                </a:moveTo>
                <a:lnTo>
                  <a:pt x="3374074" y="0"/>
                </a:lnTo>
                <a:lnTo>
                  <a:pt x="3374074" y="1408676"/>
                </a:lnTo>
                <a:lnTo>
                  <a:pt x="0" y="14086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rot="-10800000">
            <a:off x="12886808" y="7698778"/>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p:cNvSpPr/>
          <p:nvPr/>
        </p:nvSpPr>
        <p:spPr>
          <a:xfrm rot="-10800000">
            <a:off x="11115409" y="7651153"/>
            <a:ext cx="978770" cy="895575"/>
          </a:xfrm>
          <a:custGeom>
            <a:avLst/>
            <a:gdLst/>
            <a:ahLst/>
            <a:cxnLst/>
            <a:rect l="l" t="t" r="r" b="b"/>
            <a:pathLst>
              <a:path w="978770" h="895575">
                <a:moveTo>
                  <a:pt x="0" y="0"/>
                </a:moveTo>
                <a:lnTo>
                  <a:pt x="978771" y="0"/>
                </a:lnTo>
                <a:lnTo>
                  <a:pt x="978771" y="895575"/>
                </a:lnTo>
                <a:lnTo>
                  <a:pt x="0" y="8955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Freeform 22"/>
          <p:cNvSpPr/>
          <p:nvPr/>
        </p:nvSpPr>
        <p:spPr>
          <a:xfrm rot="-338973">
            <a:off x="15061754" y="7455826"/>
            <a:ext cx="3395807" cy="2181806"/>
          </a:xfrm>
          <a:custGeom>
            <a:avLst/>
            <a:gdLst/>
            <a:ahLst/>
            <a:cxnLst/>
            <a:rect l="l" t="t" r="r" b="b"/>
            <a:pathLst>
              <a:path w="3395807" h="2181806">
                <a:moveTo>
                  <a:pt x="0" y="0"/>
                </a:moveTo>
                <a:lnTo>
                  <a:pt x="3395807" y="0"/>
                </a:lnTo>
                <a:lnTo>
                  <a:pt x="3395807" y="2181806"/>
                </a:lnTo>
                <a:lnTo>
                  <a:pt x="0" y="21818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772179" y="5180867"/>
            <a:ext cx="7894987" cy="5106133"/>
          </a:xfrm>
          <a:custGeom>
            <a:avLst/>
            <a:gdLst/>
            <a:ahLst/>
            <a:cxnLst/>
            <a:rect l="l" t="t" r="r" b="b"/>
            <a:pathLst>
              <a:path w="9012864" h="5978533">
                <a:moveTo>
                  <a:pt x="0" y="0"/>
                </a:moveTo>
                <a:lnTo>
                  <a:pt x="9012865" y="0"/>
                </a:lnTo>
                <a:lnTo>
                  <a:pt x="9012865" y="5978534"/>
                </a:lnTo>
                <a:lnTo>
                  <a:pt x="0" y="5978534"/>
                </a:lnTo>
                <a:lnTo>
                  <a:pt x="0" y="0"/>
                </a:lnTo>
                <a:close/>
              </a:path>
            </a:pathLst>
          </a:custGeom>
          <a:blipFill>
            <a:blip r:embed="rId14"/>
            <a:stretch>
              <a:fillRect/>
            </a:stretch>
          </a:blipFill>
        </p:spPr>
      </p:sp>
      <p:pic>
        <p:nvPicPr>
          <p:cNvPr id="9" name="Picture 8">
            <a:extLst>
              <a:ext uri="{FF2B5EF4-FFF2-40B4-BE49-F238E27FC236}">
                <a16:creationId xmlns:a16="http://schemas.microsoft.com/office/drawing/2014/main" id="{DB7863A1-A5C5-5448-B85E-D32F23D9B00E}"/>
              </a:ext>
            </a:extLst>
          </p:cNvPr>
          <p:cNvPicPr>
            <a:picLocks noChangeAspect="1"/>
          </p:cNvPicPr>
          <p:nvPr/>
        </p:nvPicPr>
        <p:blipFill>
          <a:blip r:embed="rId15"/>
          <a:stretch>
            <a:fillRect/>
          </a:stretch>
        </p:blipFill>
        <p:spPr>
          <a:xfrm>
            <a:off x="7313332" y="2057609"/>
            <a:ext cx="9169400" cy="5803900"/>
          </a:xfrm>
          <a:prstGeom prst="rect">
            <a:avLst/>
          </a:prstGeom>
        </p:spPr>
      </p:pic>
      <p:pic>
        <p:nvPicPr>
          <p:cNvPr id="11" name="Picture 10">
            <a:extLst>
              <a:ext uri="{FF2B5EF4-FFF2-40B4-BE49-F238E27FC236}">
                <a16:creationId xmlns:a16="http://schemas.microsoft.com/office/drawing/2014/main" id="{F39AD28B-B47D-FC4D-B9BC-9D7934B28D91}"/>
              </a:ext>
            </a:extLst>
          </p:cNvPr>
          <p:cNvPicPr>
            <a:picLocks noChangeAspect="1"/>
          </p:cNvPicPr>
          <p:nvPr/>
        </p:nvPicPr>
        <p:blipFill>
          <a:blip r:embed="rId16"/>
          <a:stretch>
            <a:fillRect/>
          </a:stretch>
        </p:blipFill>
        <p:spPr>
          <a:xfrm>
            <a:off x="3384049" y="1284300"/>
            <a:ext cx="3505200" cy="4432300"/>
          </a:xfrm>
          <a:prstGeom prst="rect">
            <a:avLst/>
          </a:prstGeom>
        </p:spPr>
      </p:pic>
    </p:spTree>
    <p:extLst>
      <p:ext uri="{BB962C8B-B14F-4D97-AF65-F5344CB8AC3E}">
        <p14:creationId xmlns:p14="http://schemas.microsoft.com/office/powerpoint/2010/main" val="137783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7D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168226"/>
          </a:xfrm>
          <a:custGeom>
            <a:avLst/>
            <a:gdLst/>
            <a:ahLst/>
            <a:cxnLst/>
            <a:rect l="l" t="t" r="r" b="b"/>
            <a:pathLst>
              <a:path w="18288000" h="3168226">
                <a:moveTo>
                  <a:pt x="0" y="0"/>
                </a:moveTo>
                <a:lnTo>
                  <a:pt x="18288000" y="0"/>
                </a:lnTo>
                <a:lnTo>
                  <a:pt x="18288000" y="3168226"/>
                </a:lnTo>
                <a:lnTo>
                  <a:pt x="0" y="3168226"/>
                </a:lnTo>
                <a:lnTo>
                  <a:pt x="0" y="0"/>
                </a:lnTo>
                <a:close/>
              </a:path>
            </a:pathLst>
          </a:custGeom>
          <a:blipFill>
            <a:blip r:embed="rId4">
              <a:extLst>
                <a:ext uri="{96DAC541-7B7A-43D3-8B79-37D633B846F1}">
                  <asvg:svgBlip xmlns:asvg="http://schemas.microsoft.com/office/drawing/2016/SVG/main" r:embed="rId5"/>
                </a:ext>
              </a:extLst>
            </a:blip>
            <a:stretch>
              <a:fillRect l="-2742" b="-233598"/>
            </a:stretch>
          </a:blipFill>
        </p:spPr>
      </p:sp>
      <p:grpSp>
        <p:nvGrpSpPr>
          <p:cNvPr id="3" name="Group 3"/>
          <p:cNvGrpSpPr/>
          <p:nvPr/>
        </p:nvGrpSpPr>
        <p:grpSpPr>
          <a:xfrm>
            <a:off x="2111756" y="1315350"/>
            <a:ext cx="15093188" cy="7656299"/>
            <a:chOff x="0" y="0"/>
            <a:chExt cx="11734158" cy="5952369"/>
          </a:xfrm>
        </p:grpSpPr>
        <p:sp>
          <p:nvSpPr>
            <p:cNvPr id="4" name="Freeform 4"/>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sp>
        <p:sp>
          <p:nvSpPr>
            <p:cNvPr id="5" name="Freeform 5"/>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9"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4" y="5938399"/>
                    <a:pt x="8074601" y="5939669"/>
                    <a:pt x="7973167"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8"/>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8" y="0"/>
                    <a:pt x="9328689" y="2540"/>
                    <a:pt x="9485450" y="2540"/>
                  </a:cubicBezTo>
                  <a:cubicBezTo>
                    <a:pt x="9918848" y="3810"/>
                    <a:pt x="10361467" y="5080"/>
                    <a:pt x="10794865" y="7620"/>
                  </a:cubicBezTo>
                  <a:cubicBezTo>
                    <a:pt x="11025396" y="8890"/>
                    <a:pt x="11255927" y="12700"/>
                    <a:pt x="11486458" y="16510"/>
                  </a:cubicBezTo>
                  <a:cubicBezTo>
                    <a:pt x="11541785" y="16510"/>
                    <a:pt x="11597113"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6"/>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5" y="40640"/>
                  </a:cubicBezTo>
                  <a:cubicBezTo>
                    <a:pt x="11311255" y="36830"/>
                    <a:pt x="11071503" y="31750"/>
                    <a:pt x="10840972" y="30480"/>
                  </a:cubicBezTo>
                  <a:cubicBezTo>
                    <a:pt x="10278477" y="26670"/>
                    <a:pt x="9706760" y="25400"/>
                    <a:pt x="9144265" y="22860"/>
                  </a:cubicBezTo>
                  <a:cubicBezTo>
                    <a:pt x="9061274"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8"/>
                    <a:pt x="29210" y="5012134"/>
                    <a:pt x="30480" y="5170637"/>
                  </a:cubicBezTo>
                  <a:cubicBezTo>
                    <a:pt x="30480" y="5287184"/>
                    <a:pt x="33020" y="5403730"/>
                    <a:pt x="33020" y="5520277"/>
                  </a:cubicBezTo>
                  <a:cubicBezTo>
                    <a:pt x="33020" y="5646147"/>
                    <a:pt x="33020" y="5772018"/>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1"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sp>
      </p:grpSp>
      <p:sp>
        <p:nvSpPr>
          <p:cNvPr id="18" name="Freeform 18"/>
          <p:cNvSpPr/>
          <p:nvPr/>
        </p:nvSpPr>
        <p:spPr>
          <a:xfrm rot="-1104359">
            <a:off x="2111719" y="785834"/>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124341">
            <a:off x="10210995" y="8010090"/>
            <a:ext cx="3374074" cy="1408676"/>
          </a:xfrm>
          <a:custGeom>
            <a:avLst/>
            <a:gdLst/>
            <a:ahLst/>
            <a:cxnLst/>
            <a:rect l="l" t="t" r="r" b="b"/>
            <a:pathLst>
              <a:path w="3374074" h="1408676">
                <a:moveTo>
                  <a:pt x="0" y="0"/>
                </a:moveTo>
                <a:lnTo>
                  <a:pt x="3374074" y="0"/>
                </a:lnTo>
                <a:lnTo>
                  <a:pt x="3374074" y="1408676"/>
                </a:lnTo>
                <a:lnTo>
                  <a:pt x="0" y="14086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Freeform 20"/>
          <p:cNvSpPr/>
          <p:nvPr/>
        </p:nvSpPr>
        <p:spPr>
          <a:xfrm rot="-10800000">
            <a:off x="12886808" y="7698778"/>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Freeform 21"/>
          <p:cNvSpPr/>
          <p:nvPr/>
        </p:nvSpPr>
        <p:spPr>
          <a:xfrm rot="-10800000">
            <a:off x="11115409" y="7651153"/>
            <a:ext cx="978770" cy="895575"/>
          </a:xfrm>
          <a:custGeom>
            <a:avLst/>
            <a:gdLst/>
            <a:ahLst/>
            <a:cxnLst/>
            <a:rect l="l" t="t" r="r" b="b"/>
            <a:pathLst>
              <a:path w="978770" h="895575">
                <a:moveTo>
                  <a:pt x="0" y="0"/>
                </a:moveTo>
                <a:lnTo>
                  <a:pt x="978771" y="0"/>
                </a:lnTo>
                <a:lnTo>
                  <a:pt x="978771" y="895575"/>
                </a:lnTo>
                <a:lnTo>
                  <a:pt x="0" y="8955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Freeform 22"/>
          <p:cNvSpPr/>
          <p:nvPr/>
        </p:nvSpPr>
        <p:spPr>
          <a:xfrm rot="-338973">
            <a:off x="15061754" y="7455826"/>
            <a:ext cx="3395807" cy="2181806"/>
          </a:xfrm>
          <a:custGeom>
            <a:avLst/>
            <a:gdLst/>
            <a:ahLst/>
            <a:cxnLst/>
            <a:rect l="l" t="t" r="r" b="b"/>
            <a:pathLst>
              <a:path w="3395807" h="2181806">
                <a:moveTo>
                  <a:pt x="0" y="0"/>
                </a:moveTo>
                <a:lnTo>
                  <a:pt x="3395807" y="0"/>
                </a:lnTo>
                <a:lnTo>
                  <a:pt x="3395807" y="2181806"/>
                </a:lnTo>
                <a:lnTo>
                  <a:pt x="0" y="21818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0" name="TextBox 30"/>
          <p:cNvSpPr txBox="1"/>
          <p:nvPr/>
        </p:nvSpPr>
        <p:spPr>
          <a:xfrm>
            <a:off x="4191905" y="3420294"/>
            <a:ext cx="808947" cy="1126655"/>
          </a:xfrm>
          <a:prstGeom prst="rect">
            <a:avLst/>
          </a:prstGeom>
        </p:spPr>
        <p:txBody>
          <a:bodyPr lIns="0" tIns="0" rIns="0" bIns="0" rtlCol="0" anchor="t">
            <a:spAutoFit/>
          </a:bodyPr>
          <a:lstStyle/>
          <a:p>
            <a:pPr marL="0" lvl="1" indent="0" algn="ctr">
              <a:lnSpc>
                <a:spcPts val="6593"/>
              </a:lnSpc>
              <a:spcBef>
                <a:spcPct val="0"/>
              </a:spcBef>
            </a:pPr>
            <a:r>
              <a:rPr lang="en-US" sz="16600" u="none" spc="209" dirty="0">
                <a:solidFill>
                  <a:srgbClr val="FFFFFF"/>
                </a:solidFill>
                <a:latin typeface="#9Slide07 Cadena" panose="02000503000000020004" pitchFamily="2" charset="77"/>
              </a:rPr>
              <a:t>1</a:t>
            </a:r>
            <a:endParaRPr lang="en-US" sz="4199" u="none" spc="209" dirty="0">
              <a:solidFill>
                <a:srgbClr val="FFFFFF"/>
              </a:solidFill>
              <a:latin typeface="#9Slide07 Cadena" panose="02000503000000020004" pitchFamily="2" charset="77"/>
            </a:endParaRPr>
          </a:p>
        </p:txBody>
      </p:sp>
      <p:pic>
        <p:nvPicPr>
          <p:cNvPr id="9" name="Choco Trúc Phương ft. Xuân Mạnh - Đón Ánh Mặt Trời (Cover) _ LYRIC VIDEO.mp4" descr="Choco Trúc Phương ft. Xuân Mạnh - Đón Ánh Mặt Trời (Cover) _ LYRIC VIDEO.mp4">
            <a:hlinkClick r:id="" action="ppaction://media"/>
            <a:extLst>
              <a:ext uri="{FF2B5EF4-FFF2-40B4-BE49-F238E27FC236}">
                <a16:creationId xmlns:a16="http://schemas.microsoft.com/office/drawing/2014/main" id="{4E79130A-60CC-0B4C-AB8F-A9D3FCBD81D5}"/>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016000" y="571500"/>
            <a:ext cx="16256000" cy="9144000"/>
          </a:xfrm>
          <a:prstGeom prst="rect">
            <a:avLst/>
          </a:prstGeom>
        </p:spPr>
      </p:pic>
    </p:spTree>
    <p:extLst>
      <p:ext uri="{BB962C8B-B14F-4D97-AF65-F5344CB8AC3E}">
        <p14:creationId xmlns:p14="http://schemas.microsoft.com/office/powerpoint/2010/main" val="61409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5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7D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168226"/>
          </a:xfrm>
          <a:custGeom>
            <a:avLst/>
            <a:gdLst/>
            <a:ahLst/>
            <a:cxnLst/>
            <a:rect l="l" t="t" r="r" b="b"/>
            <a:pathLst>
              <a:path w="18288000" h="3168226">
                <a:moveTo>
                  <a:pt x="0" y="0"/>
                </a:moveTo>
                <a:lnTo>
                  <a:pt x="18288000" y="0"/>
                </a:lnTo>
                <a:lnTo>
                  <a:pt x="18288000" y="3168226"/>
                </a:lnTo>
                <a:lnTo>
                  <a:pt x="0" y="3168226"/>
                </a:lnTo>
                <a:lnTo>
                  <a:pt x="0" y="0"/>
                </a:lnTo>
                <a:close/>
              </a:path>
            </a:pathLst>
          </a:custGeom>
          <a:blipFill>
            <a:blip r:embed="rId2">
              <a:extLst>
                <a:ext uri="{96DAC541-7B7A-43D3-8B79-37D633B846F1}">
                  <asvg:svgBlip xmlns:asvg="http://schemas.microsoft.com/office/drawing/2016/SVG/main" r:embed="rId3"/>
                </a:ext>
              </a:extLst>
            </a:blip>
            <a:stretch>
              <a:fillRect l="-2742" b="-233598"/>
            </a:stretch>
          </a:blipFill>
        </p:spPr>
      </p:sp>
      <p:grpSp>
        <p:nvGrpSpPr>
          <p:cNvPr id="3" name="Group 3"/>
          <p:cNvGrpSpPr/>
          <p:nvPr/>
        </p:nvGrpSpPr>
        <p:grpSpPr>
          <a:xfrm>
            <a:off x="2111756" y="1315350"/>
            <a:ext cx="15093188" cy="7656299"/>
            <a:chOff x="0" y="0"/>
            <a:chExt cx="11734158" cy="5952369"/>
          </a:xfrm>
        </p:grpSpPr>
        <p:sp>
          <p:nvSpPr>
            <p:cNvPr id="4" name="Freeform 4"/>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sp>
        <p:sp>
          <p:nvSpPr>
            <p:cNvPr id="5" name="Freeform 5"/>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9"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4" y="5938399"/>
                    <a:pt x="8074601" y="5939669"/>
                    <a:pt x="7973167"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8"/>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8" y="0"/>
                    <a:pt x="9328689" y="2540"/>
                    <a:pt x="9485450" y="2540"/>
                  </a:cubicBezTo>
                  <a:cubicBezTo>
                    <a:pt x="9918848" y="3810"/>
                    <a:pt x="10361467" y="5080"/>
                    <a:pt x="10794865" y="7620"/>
                  </a:cubicBezTo>
                  <a:cubicBezTo>
                    <a:pt x="11025396" y="8890"/>
                    <a:pt x="11255927" y="12700"/>
                    <a:pt x="11486458" y="16510"/>
                  </a:cubicBezTo>
                  <a:cubicBezTo>
                    <a:pt x="11541785" y="16510"/>
                    <a:pt x="11597113"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6"/>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5" y="40640"/>
                  </a:cubicBezTo>
                  <a:cubicBezTo>
                    <a:pt x="11311255" y="36830"/>
                    <a:pt x="11071503" y="31750"/>
                    <a:pt x="10840972" y="30480"/>
                  </a:cubicBezTo>
                  <a:cubicBezTo>
                    <a:pt x="10278477" y="26670"/>
                    <a:pt x="9706760" y="25400"/>
                    <a:pt x="9144265" y="22860"/>
                  </a:cubicBezTo>
                  <a:cubicBezTo>
                    <a:pt x="9061274"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8"/>
                    <a:pt x="29210" y="5012134"/>
                    <a:pt x="30480" y="5170637"/>
                  </a:cubicBezTo>
                  <a:cubicBezTo>
                    <a:pt x="30480" y="5287184"/>
                    <a:pt x="33020" y="5403730"/>
                    <a:pt x="33020" y="5520277"/>
                  </a:cubicBezTo>
                  <a:cubicBezTo>
                    <a:pt x="33020" y="5646147"/>
                    <a:pt x="33020" y="5772018"/>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1"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sp>
      </p:grpSp>
      <p:sp>
        <p:nvSpPr>
          <p:cNvPr id="18" name="Freeform 18"/>
          <p:cNvSpPr/>
          <p:nvPr/>
        </p:nvSpPr>
        <p:spPr>
          <a:xfrm rot="-1104359">
            <a:off x="2111719" y="785834"/>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rot="-124341">
            <a:off x="10210995" y="8010090"/>
            <a:ext cx="3374074" cy="1408676"/>
          </a:xfrm>
          <a:custGeom>
            <a:avLst/>
            <a:gdLst/>
            <a:ahLst/>
            <a:cxnLst/>
            <a:rect l="l" t="t" r="r" b="b"/>
            <a:pathLst>
              <a:path w="3374074" h="1408676">
                <a:moveTo>
                  <a:pt x="0" y="0"/>
                </a:moveTo>
                <a:lnTo>
                  <a:pt x="3374074" y="0"/>
                </a:lnTo>
                <a:lnTo>
                  <a:pt x="3374074" y="1408676"/>
                </a:lnTo>
                <a:lnTo>
                  <a:pt x="0" y="14086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rot="-10800000">
            <a:off x="12886808" y="7698778"/>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p:cNvSpPr/>
          <p:nvPr/>
        </p:nvSpPr>
        <p:spPr>
          <a:xfrm rot="-10800000">
            <a:off x="11115409" y="7651153"/>
            <a:ext cx="978770" cy="895575"/>
          </a:xfrm>
          <a:custGeom>
            <a:avLst/>
            <a:gdLst/>
            <a:ahLst/>
            <a:cxnLst/>
            <a:rect l="l" t="t" r="r" b="b"/>
            <a:pathLst>
              <a:path w="978770" h="895575">
                <a:moveTo>
                  <a:pt x="0" y="0"/>
                </a:moveTo>
                <a:lnTo>
                  <a:pt x="978771" y="0"/>
                </a:lnTo>
                <a:lnTo>
                  <a:pt x="978771" y="895575"/>
                </a:lnTo>
                <a:lnTo>
                  <a:pt x="0" y="8955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Freeform 22"/>
          <p:cNvSpPr/>
          <p:nvPr/>
        </p:nvSpPr>
        <p:spPr>
          <a:xfrm rot="-338973">
            <a:off x="15061754" y="7455826"/>
            <a:ext cx="3395807" cy="2181806"/>
          </a:xfrm>
          <a:custGeom>
            <a:avLst/>
            <a:gdLst/>
            <a:ahLst/>
            <a:cxnLst/>
            <a:rect l="l" t="t" r="r" b="b"/>
            <a:pathLst>
              <a:path w="3395807" h="2181806">
                <a:moveTo>
                  <a:pt x="0" y="0"/>
                </a:moveTo>
                <a:lnTo>
                  <a:pt x="3395807" y="0"/>
                </a:lnTo>
                <a:lnTo>
                  <a:pt x="3395807" y="2181806"/>
                </a:lnTo>
                <a:lnTo>
                  <a:pt x="0" y="21818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772179" y="5180867"/>
            <a:ext cx="7894987" cy="5106133"/>
          </a:xfrm>
          <a:custGeom>
            <a:avLst/>
            <a:gdLst/>
            <a:ahLst/>
            <a:cxnLst/>
            <a:rect l="l" t="t" r="r" b="b"/>
            <a:pathLst>
              <a:path w="9012864" h="5978533">
                <a:moveTo>
                  <a:pt x="0" y="0"/>
                </a:moveTo>
                <a:lnTo>
                  <a:pt x="9012865" y="0"/>
                </a:lnTo>
                <a:lnTo>
                  <a:pt x="9012865" y="5978534"/>
                </a:lnTo>
                <a:lnTo>
                  <a:pt x="0" y="5978534"/>
                </a:lnTo>
                <a:lnTo>
                  <a:pt x="0" y="0"/>
                </a:lnTo>
                <a:close/>
              </a:path>
            </a:pathLst>
          </a:custGeom>
          <a:blipFill>
            <a:blip r:embed="rId14"/>
            <a:stretch>
              <a:fillRect/>
            </a:stretch>
          </a:blipFill>
        </p:spPr>
      </p:sp>
      <p:pic>
        <p:nvPicPr>
          <p:cNvPr id="9" name="Picture 8">
            <a:extLst>
              <a:ext uri="{FF2B5EF4-FFF2-40B4-BE49-F238E27FC236}">
                <a16:creationId xmlns:a16="http://schemas.microsoft.com/office/drawing/2014/main" id="{1DFA761B-32A6-BF4A-A7DA-72A2E39E4F88}"/>
              </a:ext>
            </a:extLst>
          </p:cNvPr>
          <p:cNvPicPr>
            <a:picLocks noChangeAspect="1"/>
          </p:cNvPicPr>
          <p:nvPr/>
        </p:nvPicPr>
        <p:blipFill>
          <a:blip r:embed="rId15"/>
          <a:stretch>
            <a:fillRect/>
          </a:stretch>
        </p:blipFill>
        <p:spPr>
          <a:xfrm>
            <a:off x="3484897" y="1430947"/>
            <a:ext cx="3657600" cy="4432300"/>
          </a:xfrm>
          <a:prstGeom prst="rect">
            <a:avLst/>
          </a:prstGeom>
        </p:spPr>
      </p:pic>
      <p:pic>
        <p:nvPicPr>
          <p:cNvPr id="10" name="Picture 9">
            <a:extLst>
              <a:ext uri="{FF2B5EF4-FFF2-40B4-BE49-F238E27FC236}">
                <a16:creationId xmlns:a16="http://schemas.microsoft.com/office/drawing/2014/main" id="{C5F3021B-B840-E042-8EF9-BEF2E8DE70E4}"/>
              </a:ext>
            </a:extLst>
          </p:cNvPr>
          <p:cNvPicPr>
            <a:picLocks noChangeAspect="1"/>
          </p:cNvPicPr>
          <p:nvPr/>
        </p:nvPicPr>
        <p:blipFill>
          <a:blip r:embed="rId16"/>
          <a:stretch>
            <a:fillRect/>
          </a:stretch>
        </p:blipFill>
        <p:spPr>
          <a:xfrm>
            <a:off x="7669822" y="1745683"/>
            <a:ext cx="9169400" cy="5803900"/>
          </a:xfrm>
          <a:prstGeom prst="rect">
            <a:avLst/>
          </a:prstGeom>
        </p:spPr>
      </p:pic>
    </p:spTree>
    <p:extLst>
      <p:ext uri="{BB962C8B-B14F-4D97-AF65-F5344CB8AC3E}">
        <p14:creationId xmlns:p14="http://schemas.microsoft.com/office/powerpoint/2010/main" val="291314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91093"/>
            </a:stretch>
          </a:blipFill>
        </p:spPr>
      </p:sp>
      <p:grpSp>
        <p:nvGrpSpPr>
          <p:cNvPr id="3" name="Group 3"/>
          <p:cNvGrpSpPr/>
          <p:nvPr/>
        </p:nvGrpSpPr>
        <p:grpSpPr>
          <a:xfrm>
            <a:off x="-1349438" y="952500"/>
            <a:ext cx="17611725" cy="8382000"/>
            <a:chOff x="0" y="0"/>
            <a:chExt cx="9597121" cy="6398080"/>
          </a:xfrm>
        </p:grpSpPr>
        <p:sp>
          <p:nvSpPr>
            <p:cNvPr id="4" name="Freeform 4"/>
            <p:cNvSpPr/>
            <p:nvPr/>
          </p:nvSpPr>
          <p:spPr>
            <a:xfrm>
              <a:off x="10160" y="16510"/>
              <a:ext cx="9574260" cy="6370140"/>
            </a:xfrm>
            <a:custGeom>
              <a:avLst/>
              <a:gdLst/>
              <a:ahLst/>
              <a:cxnLst/>
              <a:rect l="l" t="t" r="r" b="b"/>
              <a:pathLst>
                <a:path w="9574260" h="6370140">
                  <a:moveTo>
                    <a:pt x="9574260" y="6370140"/>
                  </a:moveTo>
                  <a:lnTo>
                    <a:pt x="0" y="6362520"/>
                  </a:lnTo>
                  <a:lnTo>
                    <a:pt x="0" y="2222558"/>
                  </a:lnTo>
                  <a:lnTo>
                    <a:pt x="17780" y="19050"/>
                  </a:lnTo>
                  <a:lnTo>
                    <a:pt x="4772543" y="0"/>
                  </a:lnTo>
                  <a:lnTo>
                    <a:pt x="9555210" y="5080"/>
                  </a:lnTo>
                  <a:close/>
                </a:path>
              </a:pathLst>
            </a:custGeom>
            <a:solidFill>
              <a:srgbClr val="FFFFFF"/>
            </a:solidFill>
          </p:spPr>
        </p:sp>
        <p:sp>
          <p:nvSpPr>
            <p:cNvPr id="5" name="Freeform 5"/>
            <p:cNvSpPr/>
            <p:nvPr/>
          </p:nvSpPr>
          <p:spPr>
            <a:xfrm>
              <a:off x="-3810" y="0"/>
              <a:ext cx="9603471" cy="6396810"/>
            </a:xfrm>
            <a:custGeom>
              <a:avLst/>
              <a:gdLst/>
              <a:ahLst/>
              <a:cxnLst/>
              <a:rect l="l" t="t" r="r" b="b"/>
              <a:pathLst>
                <a:path w="9603471" h="6396810">
                  <a:moveTo>
                    <a:pt x="9569180" y="21590"/>
                  </a:moveTo>
                  <a:cubicBezTo>
                    <a:pt x="9570451" y="34290"/>
                    <a:pt x="9570451" y="44450"/>
                    <a:pt x="9571721" y="54610"/>
                  </a:cubicBezTo>
                  <a:cubicBezTo>
                    <a:pt x="9574261" y="161369"/>
                    <a:pt x="9575530" y="301889"/>
                    <a:pt x="9578071" y="437391"/>
                  </a:cubicBezTo>
                  <a:cubicBezTo>
                    <a:pt x="9578071" y="633117"/>
                    <a:pt x="9590771" y="4492418"/>
                    <a:pt x="9597121" y="4688143"/>
                  </a:cubicBezTo>
                  <a:cubicBezTo>
                    <a:pt x="9603471" y="4984241"/>
                    <a:pt x="9599661" y="5285356"/>
                    <a:pt x="9599661" y="5581454"/>
                  </a:cubicBezTo>
                  <a:cubicBezTo>
                    <a:pt x="9599661" y="5842421"/>
                    <a:pt x="9600930" y="6083313"/>
                    <a:pt x="9602201" y="6335850"/>
                  </a:cubicBezTo>
                  <a:cubicBezTo>
                    <a:pt x="9602201" y="6357441"/>
                    <a:pt x="9602201" y="6371410"/>
                    <a:pt x="9602201" y="6395541"/>
                  </a:cubicBezTo>
                  <a:cubicBezTo>
                    <a:pt x="9579341" y="6395541"/>
                    <a:pt x="9559021" y="6396810"/>
                    <a:pt x="9513113" y="6395541"/>
                  </a:cubicBezTo>
                  <a:cubicBezTo>
                    <a:pt x="9023894" y="6390460"/>
                    <a:pt x="8527149" y="6396810"/>
                    <a:pt x="8037932" y="6391730"/>
                  </a:cubicBezTo>
                  <a:cubicBezTo>
                    <a:pt x="7744400" y="6387921"/>
                    <a:pt x="7458397" y="6390460"/>
                    <a:pt x="7164866" y="6387921"/>
                  </a:cubicBezTo>
                  <a:cubicBezTo>
                    <a:pt x="7029390" y="6386650"/>
                    <a:pt x="6893914" y="6385380"/>
                    <a:pt x="6758438" y="6384110"/>
                  </a:cubicBezTo>
                  <a:cubicBezTo>
                    <a:pt x="6675648" y="6384110"/>
                    <a:pt x="6600383" y="6385380"/>
                    <a:pt x="6517592" y="6385380"/>
                  </a:cubicBezTo>
                  <a:cubicBezTo>
                    <a:pt x="6306852" y="6384110"/>
                    <a:pt x="5727316" y="6385380"/>
                    <a:pt x="5516577" y="6384110"/>
                  </a:cubicBezTo>
                  <a:cubicBezTo>
                    <a:pt x="5366048" y="6382841"/>
                    <a:pt x="2355475" y="6391730"/>
                    <a:pt x="2204946" y="6390460"/>
                  </a:cubicBezTo>
                  <a:cubicBezTo>
                    <a:pt x="2167314" y="6390460"/>
                    <a:pt x="2122156" y="6391730"/>
                    <a:pt x="2084523" y="6391730"/>
                  </a:cubicBezTo>
                  <a:cubicBezTo>
                    <a:pt x="1994206" y="6391730"/>
                    <a:pt x="1911415" y="6393000"/>
                    <a:pt x="1821098" y="6393000"/>
                  </a:cubicBezTo>
                  <a:cubicBezTo>
                    <a:pt x="1595305" y="6393000"/>
                    <a:pt x="1377039" y="6391730"/>
                    <a:pt x="1151246" y="6390460"/>
                  </a:cubicBezTo>
                  <a:cubicBezTo>
                    <a:pt x="1015770" y="6389191"/>
                    <a:pt x="880294" y="6387921"/>
                    <a:pt x="752345" y="6386650"/>
                  </a:cubicBezTo>
                  <a:cubicBezTo>
                    <a:pt x="511499" y="6385380"/>
                    <a:pt x="270653"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492" y="30480"/>
                    <a:pt x="202915" y="29210"/>
                  </a:cubicBezTo>
                  <a:cubicBezTo>
                    <a:pt x="406129" y="25400"/>
                    <a:pt x="609343" y="22860"/>
                    <a:pt x="820083" y="20320"/>
                  </a:cubicBezTo>
                  <a:cubicBezTo>
                    <a:pt x="963085" y="17780"/>
                    <a:pt x="1106087" y="16510"/>
                    <a:pt x="1241563" y="13970"/>
                  </a:cubicBezTo>
                  <a:cubicBezTo>
                    <a:pt x="1377039" y="11430"/>
                    <a:pt x="1520041" y="8890"/>
                    <a:pt x="1655517" y="8890"/>
                  </a:cubicBezTo>
                  <a:cubicBezTo>
                    <a:pt x="1806045" y="7620"/>
                    <a:pt x="1956574" y="10160"/>
                    <a:pt x="2107103" y="8890"/>
                  </a:cubicBezTo>
                  <a:cubicBezTo>
                    <a:pt x="2295264" y="8890"/>
                    <a:pt x="5704738" y="6350"/>
                    <a:pt x="5892898" y="5080"/>
                  </a:cubicBezTo>
                  <a:cubicBezTo>
                    <a:pt x="6073533" y="3810"/>
                    <a:pt x="6254167" y="2540"/>
                    <a:pt x="6442328" y="2540"/>
                  </a:cubicBezTo>
                  <a:cubicBezTo>
                    <a:pt x="6750912" y="1270"/>
                    <a:pt x="7051969" y="0"/>
                    <a:pt x="7360552" y="0"/>
                  </a:cubicBezTo>
                  <a:cubicBezTo>
                    <a:pt x="7488503" y="0"/>
                    <a:pt x="7623978" y="2540"/>
                    <a:pt x="7751927" y="2540"/>
                  </a:cubicBezTo>
                  <a:cubicBezTo>
                    <a:pt x="8105670" y="3810"/>
                    <a:pt x="8466938" y="5080"/>
                    <a:pt x="8820681" y="7620"/>
                  </a:cubicBezTo>
                  <a:cubicBezTo>
                    <a:pt x="9008842" y="8890"/>
                    <a:pt x="9197002" y="12700"/>
                    <a:pt x="9385163" y="16510"/>
                  </a:cubicBezTo>
                  <a:cubicBezTo>
                    <a:pt x="9430321" y="16510"/>
                    <a:pt x="9475481" y="16510"/>
                    <a:pt x="9513113" y="16510"/>
                  </a:cubicBezTo>
                  <a:cubicBezTo>
                    <a:pt x="9550130" y="17780"/>
                    <a:pt x="9559021" y="20320"/>
                    <a:pt x="9569180" y="21590"/>
                  </a:cubicBezTo>
                  <a:close/>
                  <a:moveTo>
                    <a:pt x="9579341" y="6379030"/>
                  </a:moveTo>
                  <a:cubicBezTo>
                    <a:pt x="9580611" y="6362521"/>
                    <a:pt x="9581880" y="6349821"/>
                    <a:pt x="9581880" y="6337121"/>
                  </a:cubicBezTo>
                  <a:cubicBezTo>
                    <a:pt x="9580611" y="6058221"/>
                    <a:pt x="9579341" y="5792235"/>
                    <a:pt x="9579341" y="5506175"/>
                  </a:cubicBezTo>
                  <a:cubicBezTo>
                    <a:pt x="9579341" y="5375691"/>
                    <a:pt x="9581880" y="5245208"/>
                    <a:pt x="9580611" y="5114724"/>
                  </a:cubicBezTo>
                  <a:cubicBezTo>
                    <a:pt x="9580611" y="4994278"/>
                    <a:pt x="9579341" y="4868813"/>
                    <a:pt x="9578071" y="4748367"/>
                  </a:cubicBezTo>
                  <a:cubicBezTo>
                    <a:pt x="9572991" y="4562678"/>
                    <a:pt x="9561561" y="718433"/>
                    <a:pt x="9561561" y="532745"/>
                  </a:cubicBezTo>
                  <a:cubicBezTo>
                    <a:pt x="9559021" y="377168"/>
                    <a:pt x="9556480" y="216573"/>
                    <a:pt x="9553941" y="63500"/>
                  </a:cubicBezTo>
                  <a:cubicBezTo>
                    <a:pt x="9552671" y="44450"/>
                    <a:pt x="9551401" y="43180"/>
                    <a:pt x="9490533" y="41910"/>
                  </a:cubicBezTo>
                  <a:cubicBezTo>
                    <a:pt x="9467954" y="41910"/>
                    <a:pt x="9452901" y="41910"/>
                    <a:pt x="9430321" y="40640"/>
                  </a:cubicBezTo>
                  <a:cubicBezTo>
                    <a:pt x="9242162" y="36830"/>
                    <a:pt x="9046474" y="31750"/>
                    <a:pt x="8858313" y="30480"/>
                  </a:cubicBezTo>
                  <a:cubicBezTo>
                    <a:pt x="8399201" y="26670"/>
                    <a:pt x="7932562" y="25400"/>
                    <a:pt x="7473449" y="22860"/>
                  </a:cubicBezTo>
                  <a:cubicBezTo>
                    <a:pt x="7405712" y="22860"/>
                    <a:pt x="7330447" y="22860"/>
                    <a:pt x="7262710" y="22860"/>
                  </a:cubicBezTo>
                  <a:cubicBezTo>
                    <a:pt x="7149813" y="22860"/>
                    <a:pt x="7036916" y="22860"/>
                    <a:pt x="6931546" y="22860"/>
                  </a:cubicBezTo>
                  <a:cubicBezTo>
                    <a:pt x="6690700" y="22860"/>
                    <a:pt x="6449855" y="22860"/>
                    <a:pt x="6216535" y="24130"/>
                  </a:cubicBezTo>
                  <a:cubicBezTo>
                    <a:pt x="6013321" y="25400"/>
                    <a:pt x="2588794" y="29210"/>
                    <a:pt x="2385581" y="29210"/>
                  </a:cubicBezTo>
                  <a:cubicBezTo>
                    <a:pt x="2054418" y="29210"/>
                    <a:pt x="1723255" y="26670"/>
                    <a:pt x="1392092" y="33020"/>
                  </a:cubicBezTo>
                  <a:cubicBezTo>
                    <a:pt x="1218984" y="36830"/>
                    <a:pt x="1053402" y="36830"/>
                    <a:pt x="887821" y="38100"/>
                  </a:cubicBezTo>
                  <a:cubicBezTo>
                    <a:pt x="601816" y="41910"/>
                    <a:pt x="315812"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7545" y="6361250"/>
                    <a:pt x="202915" y="6362521"/>
                    <a:pt x="300759" y="6362521"/>
                  </a:cubicBezTo>
                  <a:cubicBezTo>
                    <a:pt x="443761" y="6362521"/>
                    <a:pt x="594290" y="6359980"/>
                    <a:pt x="737292" y="6362521"/>
                  </a:cubicBezTo>
                  <a:cubicBezTo>
                    <a:pt x="970611" y="6366330"/>
                    <a:pt x="1203931" y="6368871"/>
                    <a:pt x="1437250" y="6367600"/>
                  </a:cubicBezTo>
                  <a:cubicBezTo>
                    <a:pt x="1587779" y="6366330"/>
                    <a:pt x="1730781" y="6368871"/>
                    <a:pt x="1881310" y="6368871"/>
                  </a:cubicBezTo>
                  <a:cubicBezTo>
                    <a:pt x="2099576" y="6368871"/>
                    <a:pt x="2317843" y="6367600"/>
                    <a:pt x="2536110" y="6368871"/>
                  </a:cubicBezTo>
                  <a:cubicBezTo>
                    <a:pt x="2859746" y="6370141"/>
                    <a:pt x="6412222" y="6359980"/>
                    <a:pt x="6743385" y="6362521"/>
                  </a:cubicBezTo>
                  <a:cubicBezTo>
                    <a:pt x="6886388" y="6363791"/>
                    <a:pt x="7029390" y="6365060"/>
                    <a:pt x="7164866" y="6365060"/>
                  </a:cubicBezTo>
                  <a:cubicBezTo>
                    <a:pt x="7413238" y="6367600"/>
                    <a:pt x="7654083" y="6363791"/>
                    <a:pt x="7902457" y="6367600"/>
                  </a:cubicBezTo>
                  <a:cubicBezTo>
                    <a:pt x="8105670" y="6370141"/>
                    <a:pt x="8308883" y="6370141"/>
                    <a:pt x="8512097" y="6372680"/>
                  </a:cubicBezTo>
                  <a:cubicBezTo>
                    <a:pt x="8813154" y="6376491"/>
                    <a:pt x="9114212" y="6379030"/>
                    <a:pt x="9415269" y="6380300"/>
                  </a:cubicBezTo>
                  <a:cubicBezTo>
                    <a:pt x="9528166" y="6380300"/>
                    <a:pt x="9559021" y="6379030"/>
                    <a:pt x="9579341" y="6379030"/>
                  </a:cubicBezTo>
                  <a:close/>
                </a:path>
              </a:pathLst>
            </a:custGeom>
            <a:solidFill>
              <a:srgbClr val="000000"/>
            </a:solidFill>
          </p:spPr>
        </p:sp>
      </p:grpSp>
      <p:sp>
        <p:nvSpPr>
          <p:cNvPr id="13" name="Freeform 13"/>
          <p:cNvSpPr/>
          <p:nvPr/>
        </p:nvSpPr>
        <p:spPr>
          <a:xfrm>
            <a:off x="590601" y="84376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2125280" y="84376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12662261" y="57849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14035413" y="60500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a:off x="15196383" y="6488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TextBox 20">
            <a:extLst>
              <a:ext uri="{FF2B5EF4-FFF2-40B4-BE49-F238E27FC236}">
                <a16:creationId xmlns:a16="http://schemas.microsoft.com/office/drawing/2014/main" id="{300C479C-B541-D947-88FB-122CC00E1159}"/>
              </a:ext>
            </a:extLst>
          </p:cNvPr>
          <p:cNvSpPr txBox="1"/>
          <p:nvPr/>
        </p:nvSpPr>
        <p:spPr>
          <a:xfrm>
            <a:off x="1133475" y="1934060"/>
            <a:ext cx="14530245" cy="584775"/>
          </a:xfrm>
          <a:prstGeom prst="rect">
            <a:avLst/>
          </a:prstGeom>
          <a:noFill/>
        </p:spPr>
        <p:txBody>
          <a:bodyPr wrap="square" rtlCol="0">
            <a:spAutoFit/>
          </a:bodyPr>
          <a:lstStyle/>
          <a:p>
            <a:r>
              <a:rPr lang="en-VN" sz="3200" dirty="0">
                <a:latin typeface="Cambria" panose="02040503050406030204" pitchFamily="18" charset="0"/>
              </a:rPr>
              <a:t>1. Chọn đọc một bài đã học trong chủ điểm </a:t>
            </a:r>
            <a:r>
              <a:rPr lang="en-VN" sz="3200" i="1" dirty="0">
                <a:latin typeface="Cambria" panose="02040503050406030204" pitchFamily="18" charset="0"/>
              </a:rPr>
              <a:t>Sống để yêu thương </a:t>
            </a:r>
            <a:r>
              <a:rPr lang="en-VN" sz="3200" dirty="0">
                <a:latin typeface="Cambria" panose="02040503050406030204" pitchFamily="18" charset="0"/>
              </a:rPr>
              <a:t>và trả lời câu hỏi.</a:t>
            </a:r>
          </a:p>
        </p:txBody>
      </p:sp>
      <p:sp>
        <p:nvSpPr>
          <p:cNvPr id="22" name="Rectangle 21">
            <a:hlinkClick r:id="rId8" action="ppaction://hlinksldjump"/>
            <a:extLst>
              <a:ext uri="{FF2B5EF4-FFF2-40B4-BE49-F238E27FC236}">
                <a16:creationId xmlns:a16="http://schemas.microsoft.com/office/drawing/2014/main" id="{5FBDF683-425B-8147-BB1D-8F4DAEDDAD28}"/>
              </a:ext>
            </a:extLst>
          </p:cNvPr>
          <p:cNvSpPr/>
          <p:nvPr/>
        </p:nvSpPr>
        <p:spPr>
          <a:xfrm>
            <a:off x="916161" y="2866329"/>
            <a:ext cx="7275280" cy="1807814"/>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Hải Thượng Lãn Ông</a:t>
            </a:r>
          </a:p>
          <a:p>
            <a:pPr algn="ctr"/>
            <a:r>
              <a:rPr lang="en-VN" sz="3200" dirty="0">
                <a:solidFill>
                  <a:schemeClr val="tx1"/>
                </a:solidFill>
                <a:latin typeface="Cambria" panose="02040503050406030204" pitchFamily="18" charset="0"/>
              </a:rPr>
              <a:t>Việc làm nào của Hải Thượng Lãn Ông đúng với câu: Thầy thuốc như mẹ hiền?</a:t>
            </a:r>
          </a:p>
        </p:txBody>
      </p:sp>
      <p:sp>
        <p:nvSpPr>
          <p:cNvPr id="24" name="Rectangle 23">
            <a:hlinkClick r:id="rId9" action="ppaction://hlinksldjump"/>
            <a:extLst>
              <a:ext uri="{FF2B5EF4-FFF2-40B4-BE49-F238E27FC236}">
                <a16:creationId xmlns:a16="http://schemas.microsoft.com/office/drawing/2014/main" id="{6B25D796-80B3-1340-80AC-A4DAA3E3D717}"/>
              </a:ext>
            </a:extLst>
          </p:cNvPr>
          <p:cNvSpPr/>
          <p:nvPr/>
        </p:nvSpPr>
        <p:spPr>
          <a:xfrm>
            <a:off x="8422698" y="2858829"/>
            <a:ext cx="7275280" cy="177112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Vệt phấn trên mặt bàn</a:t>
            </a:r>
          </a:p>
          <a:p>
            <a:pPr algn="ctr"/>
            <a:r>
              <a:rPr lang="en-VN" sz="3200" dirty="0">
                <a:solidFill>
                  <a:schemeClr val="tx1"/>
                </a:solidFill>
                <a:latin typeface="Cambria" panose="02040503050406030204" pitchFamily="18" charset="0"/>
              </a:rPr>
              <a:t>Vì sao vệt phấn trên mặt bàn </a:t>
            </a:r>
          </a:p>
          <a:p>
            <a:pPr algn="ctr"/>
            <a:r>
              <a:rPr lang="en-VN" sz="3200" dirty="0">
                <a:solidFill>
                  <a:schemeClr val="tx1"/>
                </a:solidFill>
                <a:latin typeface="Cambria" panose="02040503050406030204" pitchFamily="18" charset="0"/>
              </a:rPr>
              <a:t>được xóa đi?</a:t>
            </a:r>
          </a:p>
        </p:txBody>
      </p:sp>
      <p:sp>
        <p:nvSpPr>
          <p:cNvPr id="26" name="Rectangle 25">
            <a:hlinkClick r:id="rId10" action="ppaction://hlinksldjump"/>
            <a:extLst>
              <a:ext uri="{FF2B5EF4-FFF2-40B4-BE49-F238E27FC236}">
                <a16:creationId xmlns:a16="http://schemas.microsoft.com/office/drawing/2014/main" id="{4E47CCF5-C43D-C549-9CA8-DC0B054FC9A2}"/>
              </a:ext>
            </a:extLst>
          </p:cNvPr>
          <p:cNvSpPr/>
          <p:nvPr/>
        </p:nvSpPr>
        <p:spPr>
          <a:xfrm>
            <a:off x="916161" y="4969350"/>
            <a:ext cx="7275280" cy="207915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Ông Bụt đã đến</a:t>
            </a:r>
          </a:p>
          <a:p>
            <a:pPr algn="ctr"/>
            <a:r>
              <a:rPr lang="en-VN" sz="3200" dirty="0">
                <a:solidFill>
                  <a:schemeClr val="tx1"/>
                </a:solidFill>
                <a:latin typeface="Cambria" panose="02040503050406030204" pitchFamily="18" charset="0"/>
              </a:rPr>
              <a:t>Việc làm của nhân vật nào trong câu chuyện giống như ông Bụt trong thế giới cổ tích?</a:t>
            </a:r>
          </a:p>
        </p:txBody>
      </p:sp>
      <p:sp>
        <p:nvSpPr>
          <p:cNvPr id="27" name="Rectangle 26">
            <a:hlinkClick r:id="rId11" action="ppaction://hlinksldjump"/>
            <a:extLst>
              <a:ext uri="{FF2B5EF4-FFF2-40B4-BE49-F238E27FC236}">
                <a16:creationId xmlns:a16="http://schemas.microsoft.com/office/drawing/2014/main" id="{15354245-3C21-2742-874B-8B3A95C4A1B1}"/>
              </a:ext>
            </a:extLst>
          </p:cNvPr>
          <p:cNvSpPr/>
          <p:nvPr/>
        </p:nvSpPr>
        <p:spPr>
          <a:xfrm>
            <a:off x="8422698" y="4947008"/>
            <a:ext cx="7275280" cy="207915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Con muốn làm một cái cây</a:t>
            </a:r>
          </a:p>
          <a:p>
            <a:pPr algn="ctr"/>
            <a:r>
              <a:rPr lang="en-VN" sz="3200" dirty="0">
                <a:solidFill>
                  <a:schemeClr val="tx1"/>
                </a:solidFill>
                <a:latin typeface="Cambria" panose="02040503050406030204" pitchFamily="18" charset="0"/>
              </a:rPr>
              <a:t>Chi tiết nào trong câu chuyện giúp em hiểu hơn câu tục ngữ: </a:t>
            </a:r>
            <a:r>
              <a:rPr lang="en-VN" sz="3200" i="1" dirty="0">
                <a:solidFill>
                  <a:schemeClr val="tx1"/>
                </a:solidFill>
                <a:latin typeface="Cambria" panose="02040503050406030204" pitchFamily="18" charset="0"/>
              </a:rPr>
              <a:t>Ăn quả nhớ kẻ trồng cây?</a:t>
            </a:r>
          </a:p>
        </p:txBody>
      </p:sp>
      <p:sp>
        <p:nvSpPr>
          <p:cNvPr id="28" name="Rectangle 27">
            <a:hlinkClick r:id="rId12" action="ppaction://hlinksldjump"/>
            <a:extLst>
              <a:ext uri="{FF2B5EF4-FFF2-40B4-BE49-F238E27FC236}">
                <a16:creationId xmlns:a16="http://schemas.microsoft.com/office/drawing/2014/main" id="{394EE06A-8C19-9E4F-A5D9-AD087D2488EF}"/>
              </a:ext>
            </a:extLst>
          </p:cNvPr>
          <p:cNvSpPr/>
          <p:nvPr/>
        </p:nvSpPr>
        <p:spPr>
          <a:xfrm>
            <a:off x="5565199" y="7255040"/>
            <a:ext cx="7937716" cy="180781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Tờ báo tường của tôi</a:t>
            </a:r>
          </a:p>
          <a:p>
            <a:pPr algn="ctr"/>
            <a:r>
              <a:rPr lang="en-VN" sz="3200" dirty="0">
                <a:solidFill>
                  <a:schemeClr val="tx1"/>
                </a:solidFill>
                <a:latin typeface="Cambria" panose="02040503050406030204" pitchFamily="18" charset="0"/>
              </a:rPr>
              <a:t>Nếu được gặp người bạn nhỏ gan dạ và tốt bụng trong câu chuyện, em sẽ nói gì với bạn?</a:t>
            </a:r>
          </a:p>
        </p:txBody>
      </p:sp>
      <p:pic>
        <p:nvPicPr>
          <p:cNvPr id="8" name="Picture 7">
            <a:extLst>
              <a:ext uri="{FF2B5EF4-FFF2-40B4-BE49-F238E27FC236}">
                <a16:creationId xmlns:a16="http://schemas.microsoft.com/office/drawing/2014/main" id="{604F553A-E69E-4B44-AA11-589BC0F22F4B}"/>
              </a:ext>
            </a:extLst>
          </p:cNvPr>
          <p:cNvPicPr>
            <a:picLocks noChangeAspect="1"/>
          </p:cNvPicPr>
          <p:nvPr/>
        </p:nvPicPr>
        <p:blipFill>
          <a:blip r:embed="rId13"/>
          <a:stretch>
            <a:fillRect/>
          </a:stretch>
        </p:blipFill>
        <p:spPr>
          <a:xfrm>
            <a:off x="16056917" y="8338465"/>
            <a:ext cx="2374900" cy="203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4" grpId="0" animBg="1"/>
      <p:bldP spid="26" grpId="0"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4DFA6"/>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91093"/>
            </a:stretch>
          </a:blipFill>
        </p:spPr>
      </p:sp>
      <p:grpSp>
        <p:nvGrpSpPr>
          <p:cNvPr id="3" name="Group 3"/>
          <p:cNvGrpSpPr/>
          <p:nvPr/>
        </p:nvGrpSpPr>
        <p:grpSpPr>
          <a:xfrm>
            <a:off x="5294908" y="1257300"/>
            <a:ext cx="12553950" cy="8229600"/>
            <a:chOff x="0" y="0"/>
            <a:chExt cx="9760035" cy="6398080"/>
          </a:xfrm>
        </p:grpSpPr>
        <p:sp>
          <p:nvSpPr>
            <p:cNvPr id="4" name="Freeform 4"/>
            <p:cNvSpPr/>
            <p:nvPr/>
          </p:nvSpPr>
          <p:spPr>
            <a:xfrm>
              <a:off x="10160" y="16510"/>
              <a:ext cx="9737174" cy="6370140"/>
            </a:xfrm>
            <a:custGeom>
              <a:avLst/>
              <a:gdLst/>
              <a:ahLst/>
              <a:cxnLst/>
              <a:rect l="l" t="t" r="r" b="b"/>
              <a:pathLst>
                <a:path w="9737174" h="6370140">
                  <a:moveTo>
                    <a:pt x="9737174" y="6370140"/>
                  </a:moveTo>
                  <a:lnTo>
                    <a:pt x="0" y="6362520"/>
                  </a:lnTo>
                  <a:lnTo>
                    <a:pt x="0" y="2222558"/>
                  </a:lnTo>
                  <a:lnTo>
                    <a:pt x="17780" y="19050"/>
                  </a:lnTo>
                  <a:lnTo>
                    <a:pt x="4853790" y="0"/>
                  </a:lnTo>
                  <a:lnTo>
                    <a:pt x="9718124" y="5080"/>
                  </a:lnTo>
                  <a:close/>
                </a:path>
              </a:pathLst>
            </a:custGeom>
            <a:solidFill>
              <a:srgbClr val="FFFFFF"/>
            </a:solidFill>
          </p:spPr>
        </p:sp>
        <p:sp>
          <p:nvSpPr>
            <p:cNvPr id="5" name="Freeform 5"/>
            <p:cNvSpPr/>
            <p:nvPr/>
          </p:nvSpPr>
          <p:spPr>
            <a:xfrm>
              <a:off x="-3810" y="0"/>
              <a:ext cx="9766385" cy="6396810"/>
            </a:xfrm>
            <a:custGeom>
              <a:avLst/>
              <a:gdLst/>
              <a:ahLst/>
              <a:cxnLst/>
              <a:rect l="l" t="t" r="r" b="b"/>
              <a:pathLst>
                <a:path w="9766385" h="6396810">
                  <a:moveTo>
                    <a:pt x="9732094" y="21590"/>
                  </a:moveTo>
                  <a:cubicBezTo>
                    <a:pt x="9733365" y="34290"/>
                    <a:pt x="9733365" y="44450"/>
                    <a:pt x="9734635" y="54610"/>
                  </a:cubicBezTo>
                  <a:cubicBezTo>
                    <a:pt x="9737175" y="161369"/>
                    <a:pt x="9738444" y="301889"/>
                    <a:pt x="9740985" y="437391"/>
                  </a:cubicBezTo>
                  <a:cubicBezTo>
                    <a:pt x="9740985" y="633117"/>
                    <a:pt x="9753685" y="4492418"/>
                    <a:pt x="9760035" y="4688143"/>
                  </a:cubicBezTo>
                  <a:cubicBezTo>
                    <a:pt x="9766385" y="4984241"/>
                    <a:pt x="9762575" y="5285356"/>
                    <a:pt x="9762575" y="5581454"/>
                  </a:cubicBezTo>
                  <a:cubicBezTo>
                    <a:pt x="9762575" y="5842421"/>
                    <a:pt x="9763844" y="6083313"/>
                    <a:pt x="9765115" y="6335850"/>
                  </a:cubicBezTo>
                  <a:cubicBezTo>
                    <a:pt x="9765115" y="6357441"/>
                    <a:pt x="9765115" y="6371410"/>
                    <a:pt x="9765115" y="6395541"/>
                  </a:cubicBezTo>
                  <a:cubicBezTo>
                    <a:pt x="9742255" y="6395541"/>
                    <a:pt x="9721935" y="6396810"/>
                    <a:pt x="9675499" y="6395541"/>
                  </a:cubicBezTo>
                  <a:cubicBezTo>
                    <a:pt x="9177882" y="6390460"/>
                    <a:pt x="8672610" y="6396810"/>
                    <a:pt x="8174994" y="6391730"/>
                  </a:cubicBezTo>
                  <a:cubicBezTo>
                    <a:pt x="7876424" y="6387921"/>
                    <a:pt x="7585511" y="6390460"/>
                    <a:pt x="7286941" y="6387921"/>
                  </a:cubicBezTo>
                  <a:cubicBezTo>
                    <a:pt x="7149139" y="6386650"/>
                    <a:pt x="7011338" y="6385380"/>
                    <a:pt x="6873536" y="6384110"/>
                  </a:cubicBezTo>
                  <a:cubicBezTo>
                    <a:pt x="6789325" y="6384110"/>
                    <a:pt x="6712768" y="6385380"/>
                    <a:pt x="6628556" y="6385380"/>
                  </a:cubicBezTo>
                  <a:cubicBezTo>
                    <a:pt x="6414198" y="6384110"/>
                    <a:pt x="5824714" y="6385380"/>
                    <a:pt x="5610357" y="6384110"/>
                  </a:cubicBezTo>
                  <a:cubicBezTo>
                    <a:pt x="5457244" y="6382841"/>
                    <a:pt x="2394991" y="6391730"/>
                    <a:pt x="2241878" y="6390460"/>
                  </a:cubicBezTo>
                  <a:cubicBezTo>
                    <a:pt x="2203600" y="6390460"/>
                    <a:pt x="2157666" y="6391730"/>
                    <a:pt x="2119388" y="6391730"/>
                  </a:cubicBezTo>
                  <a:cubicBezTo>
                    <a:pt x="2027520" y="6391730"/>
                    <a:pt x="1943308" y="6393000"/>
                    <a:pt x="1851441" y="6393000"/>
                  </a:cubicBezTo>
                  <a:cubicBezTo>
                    <a:pt x="1621772" y="6393000"/>
                    <a:pt x="1399758" y="6391730"/>
                    <a:pt x="1170089" y="6390460"/>
                  </a:cubicBezTo>
                  <a:cubicBezTo>
                    <a:pt x="1032288" y="6389191"/>
                    <a:pt x="894487" y="6387921"/>
                    <a:pt x="764341" y="6386650"/>
                  </a:cubicBezTo>
                  <a:cubicBezTo>
                    <a:pt x="519360" y="6385380"/>
                    <a:pt x="274380"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989" y="30480"/>
                    <a:pt x="205480" y="29210"/>
                  </a:cubicBezTo>
                  <a:cubicBezTo>
                    <a:pt x="412182" y="25400"/>
                    <a:pt x="618884" y="22860"/>
                    <a:pt x="833241" y="20320"/>
                  </a:cubicBezTo>
                  <a:cubicBezTo>
                    <a:pt x="978698" y="17780"/>
                    <a:pt x="1124155" y="16510"/>
                    <a:pt x="1261957" y="13970"/>
                  </a:cubicBezTo>
                  <a:cubicBezTo>
                    <a:pt x="1399758" y="11430"/>
                    <a:pt x="1545215" y="8890"/>
                    <a:pt x="1683017" y="8890"/>
                  </a:cubicBezTo>
                  <a:cubicBezTo>
                    <a:pt x="1836130" y="7620"/>
                    <a:pt x="1989242" y="10160"/>
                    <a:pt x="2142355" y="8890"/>
                  </a:cubicBezTo>
                  <a:cubicBezTo>
                    <a:pt x="2333746" y="8890"/>
                    <a:pt x="5801748" y="6350"/>
                    <a:pt x="5993139" y="5080"/>
                  </a:cubicBezTo>
                  <a:cubicBezTo>
                    <a:pt x="6176874" y="3810"/>
                    <a:pt x="6360609" y="2540"/>
                    <a:pt x="6552000" y="2540"/>
                  </a:cubicBezTo>
                  <a:cubicBezTo>
                    <a:pt x="6865881" y="1270"/>
                    <a:pt x="7172106" y="0"/>
                    <a:pt x="7485987" y="0"/>
                  </a:cubicBezTo>
                  <a:cubicBezTo>
                    <a:pt x="7616133" y="0"/>
                    <a:pt x="7753934" y="2540"/>
                    <a:pt x="7884079" y="2540"/>
                  </a:cubicBezTo>
                  <a:cubicBezTo>
                    <a:pt x="8243895" y="3810"/>
                    <a:pt x="8611364" y="5080"/>
                    <a:pt x="8971180" y="7620"/>
                  </a:cubicBezTo>
                  <a:cubicBezTo>
                    <a:pt x="9162571" y="8890"/>
                    <a:pt x="9353962" y="12700"/>
                    <a:pt x="9545352" y="16510"/>
                  </a:cubicBezTo>
                  <a:cubicBezTo>
                    <a:pt x="9591286" y="16510"/>
                    <a:pt x="9637220" y="16510"/>
                    <a:pt x="9675499" y="16510"/>
                  </a:cubicBezTo>
                  <a:cubicBezTo>
                    <a:pt x="9713044" y="17780"/>
                    <a:pt x="9721935" y="20320"/>
                    <a:pt x="9732094" y="21590"/>
                  </a:cubicBezTo>
                  <a:close/>
                  <a:moveTo>
                    <a:pt x="9742255" y="6379030"/>
                  </a:moveTo>
                  <a:cubicBezTo>
                    <a:pt x="9743525" y="6362521"/>
                    <a:pt x="9744794" y="6349821"/>
                    <a:pt x="9744794" y="6337121"/>
                  </a:cubicBezTo>
                  <a:cubicBezTo>
                    <a:pt x="9743525" y="6058221"/>
                    <a:pt x="9742255" y="5792235"/>
                    <a:pt x="9742255" y="5506175"/>
                  </a:cubicBezTo>
                  <a:cubicBezTo>
                    <a:pt x="9742255" y="5375691"/>
                    <a:pt x="9744794" y="5245208"/>
                    <a:pt x="9743525" y="5114724"/>
                  </a:cubicBezTo>
                  <a:cubicBezTo>
                    <a:pt x="9743525" y="4994278"/>
                    <a:pt x="9742255" y="4868813"/>
                    <a:pt x="9740985" y="4748367"/>
                  </a:cubicBezTo>
                  <a:cubicBezTo>
                    <a:pt x="9735905" y="4562678"/>
                    <a:pt x="9724475" y="718433"/>
                    <a:pt x="9724475" y="532745"/>
                  </a:cubicBezTo>
                  <a:cubicBezTo>
                    <a:pt x="9721935" y="377168"/>
                    <a:pt x="9719394" y="216573"/>
                    <a:pt x="9716855" y="63500"/>
                  </a:cubicBezTo>
                  <a:cubicBezTo>
                    <a:pt x="9715585" y="44450"/>
                    <a:pt x="9714315" y="43180"/>
                    <a:pt x="9652531" y="41910"/>
                  </a:cubicBezTo>
                  <a:cubicBezTo>
                    <a:pt x="9629564" y="41910"/>
                    <a:pt x="9614254" y="41910"/>
                    <a:pt x="9591286" y="40640"/>
                  </a:cubicBezTo>
                  <a:cubicBezTo>
                    <a:pt x="9399896" y="36830"/>
                    <a:pt x="9200849" y="31750"/>
                    <a:pt x="9009458" y="30480"/>
                  </a:cubicBezTo>
                  <a:cubicBezTo>
                    <a:pt x="8542465" y="26670"/>
                    <a:pt x="8067815" y="25400"/>
                    <a:pt x="7600822" y="22860"/>
                  </a:cubicBezTo>
                  <a:cubicBezTo>
                    <a:pt x="7531921" y="22860"/>
                    <a:pt x="7455365" y="22860"/>
                    <a:pt x="7386464" y="22860"/>
                  </a:cubicBezTo>
                  <a:cubicBezTo>
                    <a:pt x="7271630" y="22860"/>
                    <a:pt x="7156795" y="22860"/>
                    <a:pt x="7049616" y="22860"/>
                  </a:cubicBezTo>
                  <a:cubicBezTo>
                    <a:pt x="6804636" y="22860"/>
                    <a:pt x="6559656" y="22860"/>
                    <a:pt x="6322331" y="24130"/>
                  </a:cubicBezTo>
                  <a:cubicBezTo>
                    <a:pt x="6115628" y="25400"/>
                    <a:pt x="2632315" y="29210"/>
                    <a:pt x="2425613" y="29210"/>
                  </a:cubicBezTo>
                  <a:cubicBezTo>
                    <a:pt x="2088765" y="29210"/>
                    <a:pt x="1751918" y="26670"/>
                    <a:pt x="1415070" y="33020"/>
                  </a:cubicBezTo>
                  <a:cubicBezTo>
                    <a:pt x="1238990" y="36830"/>
                    <a:pt x="1070566" y="36830"/>
                    <a:pt x="902142" y="38100"/>
                  </a:cubicBezTo>
                  <a:cubicBezTo>
                    <a:pt x="611228" y="41910"/>
                    <a:pt x="320314"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8301" y="6361250"/>
                    <a:pt x="205480" y="6362521"/>
                    <a:pt x="305003" y="6362521"/>
                  </a:cubicBezTo>
                  <a:cubicBezTo>
                    <a:pt x="450460" y="6362521"/>
                    <a:pt x="603572" y="6359980"/>
                    <a:pt x="749029" y="6362521"/>
                  </a:cubicBezTo>
                  <a:cubicBezTo>
                    <a:pt x="986354" y="6366330"/>
                    <a:pt x="1223679" y="6368871"/>
                    <a:pt x="1461004" y="6367600"/>
                  </a:cubicBezTo>
                  <a:cubicBezTo>
                    <a:pt x="1614116" y="6366330"/>
                    <a:pt x="1759573" y="6368871"/>
                    <a:pt x="1912686" y="6368871"/>
                  </a:cubicBezTo>
                  <a:cubicBezTo>
                    <a:pt x="2134699" y="6368871"/>
                    <a:pt x="2356713" y="6367600"/>
                    <a:pt x="2578726" y="6368871"/>
                  </a:cubicBezTo>
                  <a:cubicBezTo>
                    <a:pt x="2907918" y="6370141"/>
                    <a:pt x="6521377" y="6359980"/>
                    <a:pt x="6858225" y="6362521"/>
                  </a:cubicBezTo>
                  <a:cubicBezTo>
                    <a:pt x="7003683" y="6363791"/>
                    <a:pt x="7149139" y="6365060"/>
                    <a:pt x="7286941" y="6365060"/>
                  </a:cubicBezTo>
                  <a:cubicBezTo>
                    <a:pt x="7539576" y="6367600"/>
                    <a:pt x="7784557" y="6363791"/>
                    <a:pt x="8037193" y="6367600"/>
                  </a:cubicBezTo>
                  <a:cubicBezTo>
                    <a:pt x="8243895" y="6370141"/>
                    <a:pt x="8450597" y="6370141"/>
                    <a:pt x="8657299" y="6372680"/>
                  </a:cubicBezTo>
                  <a:cubicBezTo>
                    <a:pt x="8963524" y="6376491"/>
                    <a:pt x="9269750" y="6379030"/>
                    <a:pt x="9575975" y="6380300"/>
                  </a:cubicBezTo>
                  <a:cubicBezTo>
                    <a:pt x="9690809" y="6380300"/>
                    <a:pt x="9721935" y="6379030"/>
                    <a:pt x="9742255" y="6379030"/>
                  </a:cubicBezTo>
                  <a:close/>
                </a:path>
              </a:pathLst>
            </a:custGeom>
            <a:solidFill>
              <a:srgbClr val="000000"/>
            </a:solidFill>
          </p:spPr>
        </p:sp>
      </p:grpSp>
      <p:sp>
        <p:nvSpPr>
          <p:cNvPr id="6" name="Freeform 6"/>
          <p:cNvSpPr/>
          <p:nvPr/>
        </p:nvSpPr>
        <p:spPr>
          <a:xfrm rot="-4997220">
            <a:off x="-450312" y="6218719"/>
            <a:ext cx="1681399" cy="1546887"/>
          </a:xfrm>
          <a:custGeom>
            <a:avLst/>
            <a:gdLst/>
            <a:ahLst/>
            <a:cxnLst/>
            <a:rect l="l" t="t" r="r" b="b"/>
            <a:pathLst>
              <a:path w="1681399" h="1546887">
                <a:moveTo>
                  <a:pt x="0" y="0"/>
                </a:moveTo>
                <a:lnTo>
                  <a:pt x="1681400" y="0"/>
                </a:lnTo>
                <a:lnTo>
                  <a:pt x="1681400" y="1546887"/>
                </a:lnTo>
                <a:lnTo>
                  <a:pt x="0" y="1546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96584">
            <a:off x="2239588" y="1069848"/>
            <a:ext cx="2312580" cy="1271370"/>
          </a:xfrm>
          <a:custGeom>
            <a:avLst/>
            <a:gdLst/>
            <a:ahLst/>
            <a:cxnLst/>
            <a:rect l="l" t="t" r="r" b="b"/>
            <a:pathLst>
              <a:path w="2312580" h="1271370">
                <a:moveTo>
                  <a:pt x="0" y="0"/>
                </a:moveTo>
                <a:lnTo>
                  <a:pt x="2312581" y="0"/>
                </a:lnTo>
                <a:lnTo>
                  <a:pt x="2312581" y="1271370"/>
                </a:lnTo>
                <a:lnTo>
                  <a:pt x="0" y="1271370"/>
                </a:lnTo>
                <a:lnTo>
                  <a:pt x="0" y="0"/>
                </a:lnTo>
                <a:close/>
              </a:path>
            </a:pathLst>
          </a:custGeom>
          <a:blipFill>
            <a:blip r:embed="rId6">
              <a:extLst>
                <a:ext uri="{96DAC541-7B7A-43D3-8B79-37D633B846F1}">
                  <asvg:svgBlip xmlns:asvg="http://schemas.microsoft.com/office/drawing/2016/SVG/main" r:embed="rId7"/>
                </a:ext>
              </a:extLst>
            </a:blip>
            <a:stretch>
              <a:fillRect r="-31679"/>
            </a:stretch>
          </a:blipFill>
        </p:spPr>
      </p:sp>
      <p:sp>
        <p:nvSpPr>
          <p:cNvPr id="13" name="Freeform 13"/>
          <p:cNvSpPr/>
          <p:nvPr/>
        </p:nvSpPr>
        <p:spPr>
          <a:xfrm rot="-1178649">
            <a:off x="-725391" y="7963723"/>
            <a:ext cx="4159446" cy="3623917"/>
          </a:xfrm>
          <a:custGeom>
            <a:avLst/>
            <a:gdLst/>
            <a:ahLst/>
            <a:cxnLst/>
            <a:rect l="l" t="t" r="r" b="b"/>
            <a:pathLst>
              <a:path w="4159446" h="3623917">
                <a:moveTo>
                  <a:pt x="0" y="0"/>
                </a:moveTo>
                <a:lnTo>
                  <a:pt x="4159446" y="0"/>
                </a:lnTo>
                <a:lnTo>
                  <a:pt x="4159446" y="3623918"/>
                </a:lnTo>
                <a:lnTo>
                  <a:pt x="0" y="36239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8215515">
            <a:off x="3085077" y="8925822"/>
            <a:ext cx="1223116" cy="1119151"/>
          </a:xfrm>
          <a:custGeom>
            <a:avLst/>
            <a:gdLst/>
            <a:ahLst/>
            <a:cxnLst/>
            <a:rect l="l" t="t" r="r" b="b"/>
            <a:pathLst>
              <a:path w="1223116" h="1119151">
                <a:moveTo>
                  <a:pt x="0" y="0"/>
                </a:moveTo>
                <a:lnTo>
                  <a:pt x="1223116" y="0"/>
                </a:lnTo>
                <a:lnTo>
                  <a:pt x="1223116" y="1119151"/>
                </a:lnTo>
                <a:lnTo>
                  <a:pt x="0" y="11191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rot="-2700000">
            <a:off x="3125707" y="691031"/>
            <a:ext cx="757564" cy="693171"/>
          </a:xfrm>
          <a:custGeom>
            <a:avLst/>
            <a:gdLst/>
            <a:ahLst/>
            <a:cxnLst/>
            <a:rect l="l" t="t" r="r" b="b"/>
            <a:pathLst>
              <a:path w="757564" h="693171">
                <a:moveTo>
                  <a:pt x="0" y="0"/>
                </a:moveTo>
                <a:lnTo>
                  <a:pt x="757564" y="0"/>
                </a:lnTo>
                <a:lnTo>
                  <a:pt x="757564" y="693171"/>
                </a:lnTo>
                <a:lnTo>
                  <a:pt x="0" y="6931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TextBox 17">
            <a:extLst>
              <a:ext uri="{FF2B5EF4-FFF2-40B4-BE49-F238E27FC236}">
                <a16:creationId xmlns:a16="http://schemas.microsoft.com/office/drawing/2014/main" id="{16A65354-120C-2649-9F95-2C509075E969}"/>
              </a:ext>
            </a:extLst>
          </p:cNvPr>
          <p:cNvSpPr txBox="1"/>
          <p:nvPr/>
        </p:nvSpPr>
        <p:spPr>
          <a:xfrm>
            <a:off x="5449115" y="1550529"/>
            <a:ext cx="12166965" cy="7848302"/>
          </a:xfrm>
          <a:prstGeom prst="rect">
            <a:avLst/>
          </a:prstGeom>
          <a:noFill/>
        </p:spPr>
        <p:txBody>
          <a:bodyPr wrap="square">
            <a:spAutoFit/>
          </a:bodyPr>
          <a:lstStyle/>
          <a:p>
            <a:pPr algn="just"/>
            <a:r>
              <a:rPr lang="en-US" sz="2800" dirty="0">
                <a:latin typeface="Cambria" panose="02040503050406030204" pitchFamily="18" charset="0"/>
              </a:rPr>
              <a:t>     </a:t>
            </a:r>
            <a:r>
              <a:rPr lang="en-VN" sz="2800" dirty="0">
                <a:latin typeface="Cambria" panose="02040503050406030204" pitchFamily="18" charset="0"/>
              </a:rPr>
              <a:t>Hải Thượng Lãn Ông là một thầy thuốc nổi tiếng của nước ta ở thế kỉ XVII.</a:t>
            </a:r>
          </a:p>
          <a:p>
            <a:pPr algn="just"/>
            <a:r>
              <a:rPr lang="en-US" sz="2800" dirty="0">
                <a:latin typeface="Cambria" panose="02040503050406030204" pitchFamily="18" charset="0"/>
              </a:rPr>
              <a:t>     </a:t>
            </a:r>
            <a:r>
              <a:rPr lang="en-VN" sz="2800" dirty="0">
                <a:latin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800" dirty="0">
                <a:latin typeface="Cambria" panose="02040503050406030204" pitchFamily="18" charset="0"/>
              </a:rPr>
              <a:t>     </a:t>
            </a:r>
            <a:r>
              <a:rPr lang="en-VN" sz="2800" dirty="0">
                <a:latin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800" dirty="0">
                <a:latin typeface="Cambria" panose="02040503050406030204" pitchFamily="18" charset="0"/>
              </a:rPr>
              <a:t>     </a:t>
            </a:r>
            <a:r>
              <a:rPr lang="en-VN" sz="2800" dirty="0">
                <a:latin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800" dirty="0">
                <a:latin typeface="Cambria" panose="02040503050406030204" pitchFamily="18" charset="0"/>
              </a:rPr>
              <a:t>     </a:t>
            </a:r>
            <a:r>
              <a:rPr lang="en-VN" sz="2800" dirty="0">
                <a:latin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a:p>
            <a:pPr algn="r"/>
            <a:r>
              <a:rPr lang="en-VN" sz="2800" dirty="0">
                <a:latin typeface="Cambria" panose="02040503050406030204" pitchFamily="18" charset="0"/>
              </a:rPr>
              <a:t>(Nguyễn Liêm)</a:t>
            </a:r>
          </a:p>
        </p:txBody>
      </p:sp>
      <p:sp>
        <p:nvSpPr>
          <p:cNvPr id="19" name="TextBox 18">
            <a:extLst>
              <a:ext uri="{FF2B5EF4-FFF2-40B4-BE49-F238E27FC236}">
                <a16:creationId xmlns:a16="http://schemas.microsoft.com/office/drawing/2014/main" id="{B4A42F7B-D604-AD48-828A-EDDAF7E068E9}"/>
              </a:ext>
            </a:extLst>
          </p:cNvPr>
          <p:cNvSpPr txBox="1"/>
          <p:nvPr/>
        </p:nvSpPr>
        <p:spPr>
          <a:xfrm>
            <a:off x="510173" y="3196207"/>
            <a:ext cx="4419615" cy="2062103"/>
          </a:xfrm>
          <a:prstGeom prst="rect">
            <a:avLst/>
          </a:prstGeom>
          <a:solidFill>
            <a:schemeClr val="bg1"/>
          </a:solidFill>
        </p:spPr>
        <p:txBody>
          <a:bodyPr wrap="square" rtlCol="0">
            <a:spAutoFit/>
          </a:bodyPr>
          <a:lstStyle/>
          <a:p>
            <a:r>
              <a:rPr lang="en-VN" sz="3200" i="1" dirty="0">
                <a:solidFill>
                  <a:srgbClr val="C00000"/>
                </a:solidFill>
                <a:latin typeface="Cambria" panose="02040503050406030204" pitchFamily="18" charset="0"/>
              </a:rPr>
              <a:t>Việc làm nào của Hải Thượng Lãn Ông đúng với câu: Thầy thuốc như mẹ hiền?</a:t>
            </a:r>
          </a:p>
        </p:txBody>
      </p:sp>
      <p:cxnSp>
        <p:nvCxnSpPr>
          <p:cNvPr id="23" name="Straight Connector 22">
            <a:extLst>
              <a:ext uri="{FF2B5EF4-FFF2-40B4-BE49-F238E27FC236}">
                <a16:creationId xmlns:a16="http://schemas.microsoft.com/office/drawing/2014/main" id="{AA2F13E2-71A5-7D4A-BF49-78C2130DDA17}"/>
              </a:ext>
            </a:extLst>
          </p:cNvPr>
          <p:cNvCxnSpPr/>
          <p:nvPr/>
        </p:nvCxnSpPr>
        <p:spPr>
          <a:xfrm>
            <a:off x="5525315" y="4610100"/>
            <a:ext cx="1101008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33FE41F-2E63-2541-9C6F-AEDEEE7A418E}"/>
              </a:ext>
            </a:extLst>
          </p:cNvPr>
          <p:cNvCxnSpPr>
            <a:cxnSpLocks/>
          </p:cNvCxnSpPr>
          <p:nvPr/>
        </p:nvCxnSpPr>
        <p:spPr>
          <a:xfrm>
            <a:off x="5525315" y="4991100"/>
            <a:ext cx="1146728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06EAEF4-ACC5-854F-821A-96449338ECCD}"/>
              </a:ext>
            </a:extLst>
          </p:cNvPr>
          <p:cNvCxnSpPr>
            <a:cxnSpLocks/>
          </p:cNvCxnSpPr>
          <p:nvPr/>
        </p:nvCxnSpPr>
        <p:spPr>
          <a:xfrm>
            <a:off x="5525315" y="5448300"/>
            <a:ext cx="361868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ight Arrow 7">
            <a:hlinkClick r:id="rId14" action="ppaction://hlinksldjump"/>
            <a:extLst>
              <a:ext uri="{FF2B5EF4-FFF2-40B4-BE49-F238E27FC236}">
                <a16:creationId xmlns:a16="http://schemas.microsoft.com/office/drawing/2014/main" id="{DAE3C9CF-5350-A94C-A599-F9FDA5481240}"/>
              </a:ext>
            </a:extLst>
          </p:cNvPr>
          <p:cNvSpPr/>
          <p:nvPr/>
        </p:nvSpPr>
        <p:spPr>
          <a:xfrm>
            <a:off x="16978312" y="9648445"/>
            <a:ext cx="713968"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p:cNvPicPr>
            <a:picLocks noChangeAspect="1"/>
          </p:cNvPicPr>
          <p:nvPr/>
        </p:nvPicPr>
        <p:blipFill>
          <a:blip r:embed="rId15"/>
          <a:stretch>
            <a:fillRect/>
          </a:stretch>
        </p:blipFill>
        <p:spPr>
          <a:xfrm>
            <a:off x="5497114" y="248940"/>
            <a:ext cx="7992549" cy="1072989"/>
          </a:xfrm>
          <a:prstGeom prst="rect">
            <a:avLst/>
          </a:prstGeom>
        </p:spPr>
      </p:pic>
    </p:spTree>
    <p:extLst>
      <p:ext uri="{BB962C8B-B14F-4D97-AF65-F5344CB8AC3E}">
        <p14:creationId xmlns:p14="http://schemas.microsoft.com/office/powerpoint/2010/main" val="2803046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par>
                                <p:cTn id="8" presetID="5"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heckerboard(across)">
                                      <p:cBhvr>
                                        <p:cTn id="10" dur="500"/>
                                        <p:tgtEl>
                                          <p:spTgt spid="24"/>
                                        </p:tgtEl>
                                      </p:cBhvr>
                                    </p:animEffect>
                                  </p:childTnLst>
                                </p:cTn>
                              </p:par>
                              <p:par>
                                <p:cTn id="11" presetID="5" presetClass="entr" presetSubtype="1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heckerboard(across)">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4DFA6"/>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91093"/>
            </a:stretch>
          </a:blipFill>
        </p:spPr>
      </p:sp>
      <p:grpSp>
        <p:nvGrpSpPr>
          <p:cNvPr id="3" name="Group 3"/>
          <p:cNvGrpSpPr/>
          <p:nvPr/>
        </p:nvGrpSpPr>
        <p:grpSpPr>
          <a:xfrm>
            <a:off x="5294908" y="1257300"/>
            <a:ext cx="12553950" cy="8229600"/>
            <a:chOff x="0" y="0"/>
            <a:chExt cx="9760035" cy="6398080"/>
          </a:xfrm>
        </p:grpSpPr>
        <p:sp>
          <p:nvSpPr>
            <p:cNvPr id="4" name="Freeform 4"/>
            <p:cNvSpPr/>
            <p:nvPr/>
          </p:nvSpPr>
          <p:spPr>
            <a:xfrm>
              <a:off x="10160" y="16510"/>
              <a:ext cx="9737174" cy="6370140"/>
            </a:xfrm>
            <a:custGeom>
              <a:avLst/>
              <a:gdLst/>
              <a:ahLst/>
              <a:cxnLst/>
              <a:rect l="l" t="t" r="r" b="b"/>
              <a:pathLst>
                <a:path w="9737174" h="6370140">
                  <a:moveTo>
                    <a:pt x="9737174" y="6370140"/>
                  </a:moveTo>
                  <a:lnTo>
                    <a:pt x="0" y="6362520"/>
                  </a:lnTo>
                  <a:lnTo>
                    <a:pt x="0" y="2222558"/>
                  </a:lnTo>
                  <a:lnTo>
                    <a:pt x="17780" y="19050"/>
                  </a:lnTo>
                  <a:lnTo>
                    <a:pt x="4853790" y="0"/>
                  </a:lnTo>
                  <a:lnTo>
                    <a:pt x="9718124" y="5080"/>
                  </a:lnTo>
                  <a:close/>
                </a:path>
              </a:pathLst>
            </a:custGeom>
            <a:solidFill>
              <a:srgbClr val="FFFFFF"/>
            </a:solidFill>
          </p:spPr>
        </p:sp>
        <p:sp>
          <p:nvSpPr>
            <p:cNvPr id="5" name="Freeform 5"/>
            <p:cNvSpPr/>
            <p:nvPr/>
          </p:nvSpPr>
          <p:spPr>
            <a:xfrm>
              <a:off x="-3810" y="0"/>
              <a:ext cx="9766385" cy="6396810"/>
            </a:xfrm>
            <a:custGeom>
              <a:avLst/>
              <a:gdLst/>
              <a:ahLst/>
              <a:cxnLst/>
              <a:rect l="l" t="t" r="r" b="b"/>
              <a:pathLst>
                <a:path w="9766385" h="6396810">
                  <a:moveTo>
                    <a:pt x="9732094" y="21590"/>
                  </a:moveTo>
                  <a:cubicBezTo>
                    <a:pt x="9733365" y="34290"/>
                    <a:pt x="9733365" y="44450"/>
                    <a:pt x="9734635" y="54610"/>
                  </a:cubicBezTo>
                  <a:cubicBezTo>
                    <a:pt x="9737175" y="161369"/>
                    <a:pt x="9738444" y="301889"/>
                    <a:pt x="9740985" y="437391"/>
                  </a:cubicBezTo>
                  <a:cubicBezTo>
                    <a:pt x="9740985" y="633117"/>
                    <a:pt x="9753685" y="4492418"/>
                    <a:pt x="9760035" y="4688143"/>
                  </a:cubicBezTo>
                  <a:cubicBezTo>
                    <a:pt x="9766385" y="4984241"/>
                    <a:pt x="9762575" y="5285356"/>
                    <a:pt x="9762575" y="5581454"/>
                  </a:cubicBezTo>
                  <a:cubicBezTo>
                    <a:pt x="9762575" y="5842421"/>
                    <a:pt x="9763844" y="6083313"/>
                    <a:pt x="9765115" y="6335850"/>
                  </a:cubicBezTo>
                  <a:cubicBezTo>
                    <a:pt x="9765115" y="6357441"/>
                    <a:pt x="9765115" y="6371410"/>
                    <a:pt x="9765115" y="6395541"/>
                  </a:cubicBezTo>
                  <a:cubicBezTo>
                    <a:pt x="9742255" y="6395541"/>
                    <a:pt x="9721935" y="6396810"/>
                    <a:pt x="9675499" y="6395541"/>
                  </a:cubicBezTo>
                  <a:cubicBezTo>
                    <a:pt x="9177882" y="6390460"/>
                    <a:pt x="8672610" y="6396810"/>
                    <a:pt x="8174994" y="6391730"/>
                  </a:cubicBezTo>
                  <a:cubicBezTo>
                    <a:pt x="7876424" y="6387921"/>
                    <a:pt x="7585511" y="6390460"/>
                    <a:pt x="7286941" y="6387921"/>
                  </a:cubicBezTo>
                  <a:cubicBezTo>
                    <a:pt x="7149139" y="6386650"/>
                    <a:pt x="7011338" y="6385380"/>
                    <a:pt x="6873536" y="6384110"/>
                  </a:cubicBezTo>
                  <a:cubicBezTo>
                    <a:pt x="6789325" y="6384110"/>
                    <a:pt x="6712768" y="6385380"/>
                    <a:pt x="6628556" y="6385380"/>
                  </a:cubicBezTo>
                  <a:cubicBezTo>
                    <a:pt x="6414198" y="6384110"/>
                    <a:pt x="5824714" y="6385380"/>
                    <a:pt x="5610357" y="6384110"/>
                  </a:cubicBezTo>
                  <a:cubicBezTo>
                    <a:pt x="5457244" y="6382841"/>
                    <a:pt x="2394991" y="6391730"/>
                    <a:pt x="2241878" y="6390460"/>
                  </a:cubicBezTo>
                  <a:cubicBezTo>
                    <a:pt x="2203600" y="6390460"/>
                    <a:pt x="2157666" y="6391730"/>
                    <a:pt x="2119388" y="6391730"/>
                  </a:cubicBezTo>
                  <a:cubicBezTo>
                    <a:pt x="2027520" y="6391730"/>
                    <a:pt x="1943308" y="6393000"/>
                    <a:pt x="1851441" y="6393000"/>
                  </a:cubicBezTo>
                  <a:cubicBezTo>
                    <a:pt x="1621772" y="6393000"/>
                    <a:pt x="1399758" y="6391730"/>
                    <a:pt x="1170089" y="6390460"/>
                  </a:cubicBezTo>
                  <a:cubicBezTo>
                    <a:pt x="1032288" y="6389191"/>
                    <a:pt x="894487" y="6387921"/>
                    <a:pt x="764341" y="6386650"/>
                  </a:cubicBezTo>
                  <a:cubicBezTo>
                    <a:pt x="519360" y="6385380"/>
                    <a:pt x="274380"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989" y="30480"/>
                    <a:pt x="205480" y="29210"/>
                  </a:cubicBezTo>
                  <a:cubicBezTo>
                    <a:pt x="412182" y="25400"/>
                    <a:pt x="618884" y="22860"/>
                    <a:pt x="833241" y="20320"/>
                  </a:cubicBezTo>
                  <a:cubicBezTo>
                    <a:pt x="978698" y="17780"/>
                    <a:pt x="1124155" y="16510"/>
                    <a:pt x="1261957" y="13970"/>
                  </a:cubicBezTo>
                  <a:cubicBezTo>
                    <a:pt x="1399758" y="11430"/>
                    <a:pt x="1545215" y="8890"/>
                    <a:pt x="1683017" y="8890"/>
                  </a:cubicBezTo>
                  <a:cubicBezTo>
                    <a:pt x="1836130" y="7620"/>
                    <a:pt x="1989242" y="10160"/>
                    <a:pt x="2142355" y="8890"/>
                  </a:cubicBezTo>
                  <a:cubicBezTo>
                    <a:pt x="2333746" y="8890"/>
                    <a:pt x="5801748" y="6350"/>
                    <a:pt x="5993139" y="5080"/>
                  </a:cubicBezTo>
                  <a:cubicBezTo>
                    <a:pt x="6176874" y="3810"/>
                    <a:pt x="6360609" y="2540"/>
                    <a:pt x="6552000" y="2540"/>
                  </a:cubicBezTo>
                  <a:cubicBezTo>
                    <a:pt x="6865881" y="1270"/>
                    <a:pt x="7172106" y="0"/>
                    <a:pt x="7485987" y="0"/>
                  </a:cubicBezTo>
                  <a:cubicBezTo>
                    <a:pt x="7616133" y="0"/>
                    <a:pt x="7753934" y="2540"/>
                    <a:pt x="7884079" y="2540"/>
                  </a:cubicBezTo>
                  <a:cubicBezTo>
                    <a:pt x="8243895" y="3810"/>
                    <a:pt x="8611364" y="5080"/>
                    <a:pt x="8971180" y="7620"/>
                  </a:cubicBezTo>
                  <a:cubicBezTo>
                    <a:pt x="9162571" y="8890"/>
                    <a:pt x="9353962" y="12700"/>
                    <a:pt x="9545352" y="16510"/>
                  </a:cubicBezTo>
                  <a:cubicBezTo>
                    <a:pt x="9591286" y="16510"/>
                    <a:pt x="9637220" y="16510"/>
                    <a:pt x="9675499" y="16510"/>
                  </a:cubicBezTo>
                  <a:cubicBezTo>
                    <a:pt x="9713044" y="17780"/>
                    <a:pt x="9721935" y="20320"/>
                    <a:pt x="9732094" y="21590"/>
                  </a:cubicBezTo>
                  <a:close/>
                  <a:moveTo>
                    <a:pt x="9742255" y="6379030"/>
                  </a:moveTo>
                  <a:cubicBezTo>
                    <a:pt x="9743525" y="6362521"/>
                    <a:pt x="9744794" y="6349821"/>
                    <a:pt x="9744794" y="6337121"/>
                  </a:cubicBezTo>
                  <a:cubicBezTo>
                    <a:pt x="9743525" y="6058221"/>
                    <a:pt x="9742255" y="5792235"/>
                    <a:pt x="9742255" y="5506175"/>
                  </a:cubicBezTo>
                  <a:cubicBezTo>
                    <a:pt x="9742255" y="5375691"/>
                    <a:pt x="9744794" y="5245208"/>
                    <a:pt x="9743525" y="5114724"/>
                  </a:cubicBezTo>
                  <a:cubicBezTo>
                    <a:pt x="9743525" y="4994278"/>
                    <a:pt x="9742255" y="4868813"/>
                    <a:pt x="9740985" y="4748367"/>
                  </a:cubicBezTo>
                  <a:cubicBezTo>
                    <a:pt x="9735905" y="4562678"/>
                    <a:pt x="9724475" y="718433"/>
                    <a:pt x="9724475" y="532745"/>
                  </a:cubicBezTo>
                  <a:cubicBezTo>
                    <a:pt x="9721935" y="377168"/>
                    <a:pt x="9719394" y="216573"/>
                    <a:pt x="9716855" y="63500"/>
                  </a:cubicBezTo>
                  <a:cubicBezTo>
                    <a:pt x="9715585" y="44450"/>
                    <a:pt x="9714315" y="43180"/>
                    <a:pt x="9652531" y="41910"/>
                  </a:cubicBezTo>
                  <a:cubicBezTo>
                    <a:pt x="9629564" y="41910"/>
                    <a:pt x="9614254" y="41910"/>
                    <a:pt x="9591286" y="40640"/>
                  </a:cubicBezTo>
                  <a:cubicBezTo>
                    <a:pt x="9399896" y="36830"/>
                    <a:pt x="9200849" y="31750"/>
                    <a:pt x="9009458" y="30480"/>
                  </a:cubicBezTo>
                  <a:cubicBezTo>
                    <a:pt x="8542465" y="26670"/>
                    <a:pt x="8067815" y="25400"/>
                    <a:pt x="7600822" y="22860"/>
                  </a:cubicBezTo>
                  <a:cubicBezTo>
                    <a:pt x="7531921" y="22860"/>
                    <a:pt x="7455365" y="22860"/>
                    <a:pt x="7386464" y="22860"/>
                  </a:cubicBezTo>
                  <a:cubicBezTo>
                    <a:pt x="7271630" y="22860"/>
                    <a:pt x="7156795" y="22860"/>
                    <a:pt x="7049616" y="22860"/>
                  </a:cubicBezTo>
                  <a:cubicBezTo>
                    <a:pt x="6804636" y="22860"/>
                    <a:pt x="6559656" y="22860"/>
                    <a:pt x="6322331" y="24130"/>
                  </a:cubicBezTo>
                  <a:cubicBezTo>
                    <a:pt x="6115628" y="25400"/>
                    <a:pt x="2632315" y="29210"/>
                    <a:pt x="2425613" y="29210"/>
                  </a:cubicBezTo>
                  <a:cubicBezTo>
                    <a:pt x="2088765" y="29210"/>
                    <a:pt x="1751918" y="26670"/>
                    <a:pt x="1415070" y="33020"/>
                  </a:cubicBezTo>
                  <a:cubicBezTo>
                    <a:pt x="1238990" y="36830"/>
                    <a:pt x="1070566" y="36830"/>
                    <a:pt x="902142" y="38100"/>
                  </a:cubicBezTo>
                  <a:cubicBezTo>
                    <a:pt x="611228" y="41910"/>
                    <a:pt x="320314"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8301" y="6361250"/>
                    <a:pt x="205480" y="6362521"/>
                    <a:pt x="305003" y="6362521"/>
                  </a:cubicBezTo>
                  <a:cubicBezTo>
                    <a:pt x="450460" y="6362521"/>
                    <a:pt x="603572" y="6359980"/>
                    <a:pt x="749029" y="6362521"/>
                  </a:cubicBezTo>
                  <a:cubicBezTo>
                    <a:pt x="986354" y="6366330"/>
                    <a:pt x="1223679" y="6368871"/>
                    <a:pt x="1461004" y="6367600"/>
                  </a:cubicBezTo>
                  <a:cubicBezTo>
                    <a:pt x="1614116" y="6366330"/>
                    <a:pt x="1759573" y="6368871"/>
                    <a:pt x="1912686" y="6368871"/>
                  </a:cubicBezTo>
                  <a:cubicBezTo>
                    <a:pt x="2134699" y="6368871"/>
                    <a:pt x="2356713" y="6367600"/>
                    <a:pt x="2578726" y="6368871"/>
                  </a:cubicBezTo>
                  <a:cubicBezTo>
                    <a:pt x="2907918" y="6370141"/>
                    <a:pt x="6521377" y="6359980"/>
                    <a:pt x="6858225" y="6362521"/>
                  </a:cubicBezTo>
                  <a:cubicBezTo>
                    <a:pt x="7003683" y="6363791"/>
                    <a:pt x="7149139" y="6365060"/>
                    <a:pt x="7286941" y="6365060"/>
                  </a:cubicBezTo>
                  <a:cubicBezTo>
                    <a:pt x="7539576" y="6367600"/>
                    <a:pt x="7784557" y="6363791"/>
                    <a:pt x="8037193" y="6367600"/>
                  </a:cubicBezTo>
                  <a:cubicBezTo>
                    <a:pt x="8243895" y="6370141"/>
                    <a:pt x="8450597" y="6370141"/>
                    <a:pt x="8657299" y="6372680"/>
                  </a:cubicBezTo>
                  <a:cubicBezTo>
                    <a:pt x="8963524" y="6376491"/>
                    <a:pt x="9269750" y="6379030"/>
                    <a:pt x="9575975" y="6380300"/>
                  </a:cubicBezTo>
                  <a:cubicBezTo>
                    <a:pt x="9690809" y="6380300"/>
                    <a:pt x="9721935" y="6379030"/>
                    <a:pt x="9742255" y="6379030"/>
                  </a:cubicBezTo>
                  <a:close/>
                </a:path>
              </a:pathLst>
            </a:custGeom>
            <a:solidFill>
              <a:srgbClr val="000000"/>
            </a:solidFill>
          </p:spPr>
        </p:sp>
      </p:grpSp>
      <p:sp>
        <p:nvSpPr>
          <p:cNvPr id="6" name="Freeform 6"/>
          <p:cNvSpPr/>
          <p:nvPr/>
        </p:nvSpPr>
        <p:spPr>
          <a:xfrm rot="-4997220">
            <a:off x="-450312" y="6218719"/>
            <a:ext cx="1681399" cy="1546887"/>
          </a:xfrm>
          <a:custGeom>
            <a:avLst/>
            <a:gdLst/>
            <a:ahLst/>
            <a:cxnLst/>
            <a:rect l="l" t="t" r="r" b="b"/>
            <a:pathLst>
              <a:path w="1681399" h="1546887">
                <a:moveTo>
                  <a:pt x="0" y="0"/>
                </a:moveTo>
                <a:lnTo>
                  <a:pt x="1681400" y="0"/>
                </a:lnTo>
                <a:lnTo>
                  <a:pt x="1681400" y="1546887"/>
                </a:lnTo>
                <a:lnTo>
                  <a:pt x="0" y="1546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96584">
            <a:off x="2239588" y="1069848"/>
            <a:ext cx="2312580" cy="1271370"/>
          </a:xfrm>
          <a:custGeom>
            <a:avLst/>
            <a:gdLst/>
            <a:ahLst/>
            <a:cxnLst/>
            <a:rect l="l" t="t" r="r" b="b"/>
            <a:pathLst>
              <a:path w="2312580" h="1271370">
                <a:moveTo>
                  <a:pt x="0" y="0"/>
                </a:moveTo>
                <a:lnTo>
                  <a:pt x="2312581" y="0"/>
                </a:lnTo>
                <a:lnTo>
                  <a:pt x="2312581" y="1271370"/>
                </a:lnTo>
                <a:lnTo>
                  <a:pt x="0" y="1271370"/>
                </a:lnTo>
                <a:lnTo>
                  <a:pt x="0" y="0"/>
                </a:lnTo>
                <a:close/>
              </a:path>
            </a:pathLst>
          </a:custGeom>
          <a:blipFill>
            <a:blip r:embed="rId6">
              <a:extLst>
                <a:ext uri="{96DAC541-7B7A-43D3-8B79-37D633B846F1}">
                  <asvg:svgBlip xmlns:asvg="http://schemas.microsoft.com/office/drawing/2016/SVG/main" r:embed="rId7"/>
                </a:ext>
              </a:extLst>
            </a:blip>
            <a:stretch>
              <a:fillRect r="-31679"/>
            </a:stretch>
          </a:blipFill>
        </p:spPr>
      </p:sp>
      <p:sp>
        <p:nvSpPr>
          <p:cNvPr id="13" name="Freeform 13"/>
          <p:cNvSpPr/>
          <p:nvPr/>
        </p:nvSpPr>
        <p:spPr>
          <a:xfrm rot="-1178649">
            <a:off x="-725391" y="7963723"/>
            <a:ext cx="4159446" cy="3623917"/>
          </a:xfrm>
          <a:custGeom>
            <a:avLst/>
            <a:gdLst/>
            <a:ahLst/>
            <a:cxnLst/>
            <a:rect l="l" t="t" r="r" b="b"/>
            <a:pathLst>
              <a:path w="4159446" h="3623917">
                <a:moveTo>
                  <a:pt x="0" y="0"/>
                </a:moveTo>
                <a:lnTo>
                  <a:pt x="4159446" y="0"/>
                </a:lnTo>
                <a:lnTo>
                  <a:pt x="4159446" y="3623918"/>
                </a:lnTo>
                <a:lnTo>
                  <a:pt x="0" y="36239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8215515">
            <a:off x="3085077" y="8925822"/>
            <a:ext cx="1223116" cy="1119151"/>
          </a:xfrm>
          <a:custGeom>
            <a:avLst/>
            <a:gdLst/>
            <a:ahLst/>
            <a:cxnLst/>
            <a:rect l="l" t="t" r="r" b="b"/>
            <a:pathLst>
              <a:path w="1223116" h="1119151">
                <a:moveTo>
                  <a:pt x="0" y="0"/>
                </a:moveTo>
                <a:lnTo>
                  <a:pt x="1223116" y="0"/>
                </a:lnTo>
                <a:lnTo>
                  <a:pt x="1223116" y="1119151"/>
                </a:lnTo>
                <a:lnTo>
                  <a:pt x="0" y="11191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rot="-2700000">
            <a:off x="3125707" y="691031"/>
            <a:ext cx="757564" cy="693171"/>
          </a:xfrm>
          <a:custGeom>
            <a:avLst/>
            <a:gdLst/>
            <a:ahLst/>
            <a:cxnLst/>
            <a:rect l="l" t="t" r="r" b="b"/>
            <a:pathLst>
              <a:path w="757564" h="693171">
                <a:moveTo>
                  <a:pt x="0" y="0"/>
                </a:moveTo>
                <a:lnTo>
                  <a:pt x="757564" y="0"/>
                </a:lnTo>
                <a:lnTo>
                  <a:pt x="757564" y="693171"/>
                </a:lnTo>
                <a:lnTo>
                  <a:pt x="0" y="6931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TextBox 17">
            <a:extLst>
              <a:ext uri="{FF2B5EF4-FFF2-40B4-BE49-F238E27FC236}">
                <a16:creationId xmlns:a16="http://schemas.microsoft.com/office/drawing/2014/main" id="{16A65354-120C-2649-9F95-2C509075E969}"/>
              </a:ext>
            </a:extLst>
          </p:cNvPr>
          <p:cNvSpPr txBox="1"/>
          <p:nvPr/>
        </p:nvSpPr>
        <p:spPr>
          <a:xfrm>
            <a:off x="5486765" y="1631798"/>
            <a:ext cx="12166965" cy="7848302"/>
          </a:xfrm>
          <a:prstGeom prst="rect">
            <a:avLst/>
          </a:prstGeom>
          <a:noFill/>
        </p:spPr>
        <p:txBody>
          <a:bodyPr wrap="square">
            <a:spAutoFit/>
          </a:bodyPr>
          <a:lstStyle/>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Bạn xê ra chút coi! Đụng tay mình rồi nè!</a:t>
            </a:r>
          </a:p>
          <a:p>
            <a:pPr algn="just"/>
            <a:r>
              <a:rPr lang="vi-VN" sz="2400" b="0" i="0" dirty="0">
                <a:solidFill>
                  <a:srgbClr val="000000"/>
                </a:solidFill>
                <a:effectLst/>
                <a:latin typeface="Cambria" panose="02040503050406030204" pitchFamily="18" charset="0"/>
              </a:rPr>
              <a:t>Tới lần thứ tư, Minh lấy phấn kẻ một đường chia đôi mặt bàn:</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Đây là ranh giới. Bạn không được để tay thò qua chỗ mình nhé!</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Thi Ca nhìn đường phấn, gương mặt thoáng buồn. Đường ranh giới cứ thế tồn tại trên mặt bàn hết một tuần.</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Hôm ấy, trống vào lớp lâu rồi mà không thấy Thi Ca xuất hiện. Thì ra bạn ấy phải vào bệnh viện. Cô giáo nói:</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Hi vọng lần này bác sĩ sẽ chữa lành cánh tay</a:t>
            </a:r>
            <a:r>
              <a:rPr lang="en-US" sz="2400" b="0" i="0" dirty="0">
                <a:solidFill>
                  <a:srgbClr val="000000"/>
                </a:solidFill>
                <a:effectLst/>
                <a:latin typeface="Cambria" panose="02040503050406030204" pitchFamily="18" charset="0"/>
              </a:rPr>
              <a:t> </a:t>
            </a:r>
            <a:r>
              <a:rPr lang="en-US" sz="2400" b="0" i="0" dirty="0" err="1">
                <a:solidFill>
                  <a:srgbClr val="000000"/>
                </a:solidFill>
                <a:effectLst/>
                <a:latin typeface="Cambria" panose="02040503050406030204" pitchFamily="18" charset="0"/>
              </a:rPr>
              <a:t>mặt</a:t>
            </a:r>
            <a:r>
              <a:rPr lang="vi-VN" sz="2400" b="0" i="0" dirty="0">
                <a:solidFill>
                  <a:srgbClr val="000000"/>
                </a:solidFill>
                <a:effectLst/>
                <a:latin typeface="Cambria" panose="02040503050406030204" pitchFamily="18" charset="0"/>
              </a:rPr>
              <a:t> để bạn không phải viết bằng tay trái nữa!</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Lời của cô giáo làm Minh chợt nhớ ra Thi Ca hay giấu bàn tay mặt trong hộc bàn. Minh nhớ ánh mắt buồn của bạn lúc nhìn Minh vạch đường phấn trắng. Càng nhớ càng ân hận. Mím môi, Minh đè mạnh chiếc khăn xoá vật phấn trên mặt bàn.</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"Mau về nhé, Thi Cal” – Minh nói với vệt phần chỉ còn là một đường mở nhật trên mặt gỗ lốm đốm vẫn nâu.</a:t>
            </a:r>
          </a:p>
          <a:p>
            <a:pPr algn="r"/>
            <a:r>
              <a:rPr lang="vi-VN" sz="2400" b="0" i="0" dirty="0">
                <a:solidFill>
                  <a:srgbClr val="000000"/>
                </a:solidFill>
                <a:effectLst/>
                <a:latin typeface="Cambria" panose="02040503050406030204" pitchFamily="18" charset="0"/>
              </a:rPr>
              <a:t>(</a:t>
            </a:r>
            <a:r>
              <a:rPr lang="vi-VN" sz="2400" b="0" i="1" dirty="0">
                <a:solidFill>
                  <a:srgbClr val="000000"/>
                </a:solidFill>
                <a:effectLst/>
                <a:latin typeface="Cambria" panose="02040503050406030204" pitchFamily="18" charset="0"/>
              </a:rPr>
              <a:t>Theo</a:t>
            </a:r>
            <a:r>
              <a:rPr lang="vi-VN" sz="2400" b="0" i="0" dirty="0">
                <a:solidFill>
                  <a:srgbClr val="000000"/>
                </a:solidFill>
                <a:effectLst/>
                <a:latin typeface="Cambria" panose="02040503050406030204" pitchFamily="18" charset="0"/>
              </a:rPr>
              <a:t> Nguyễn Thị Kim Hoà)</a:t>
            </a:r>
          </a:p>
        </p:txBody>
      </p:sp>
      <p:sp>
        <p:nvSpPr>
          <p:cNvPr id="19" name="TextBox 18">
            <a:extLst>
              <a:ext uri="{FF2B5EF4-FFF2-40B4-BE49-F238E27FC236}">
                <a16:creationId xmlns:a16="http://schemas.microsoft.com/office/drawing/2014/main" id="{B4A42F7B-D604-AD48-828A-EDDAF7E068E9}"/>
              </a:ext>
            </a:extLst>
          </p:cNvPr>
          <p:cNvSpPr txBox="1"/>
          <p:nvPr/>
        </p:nvSpPr>
        <p:spPr>
          <a:xfrm>
            <a:off x="472876" y="1791241"/>
            <a:ext cx="4419615" cy="1077218"/>
          </a:xfrm>
          <a:prstGeom prst="rect">
            <a:avLst/>
          </a:prstGeom>
          <a:solidFill>
            <a:schemeClr val="bg1"/>
          </a:solidFill>
        </p:spPr>
        <p:txBody>
          <a:bodyPr wrap="square" rtlCol="0">
            <a:spAutoFit/>
          </a:bodyPr>
          <a:lstStyle/>
          <a:p>
            <a:pPr algn="ctr"/>
            <a:r>
              <a:rPr lang="en-VN" sz="3200" dirty="0">
                <a:solidFill>
                  <a:srgbClr val="C00000"/>
                </a:solidFill>
                <a:latin typeface="Cambria" panose="02040503050406030204" pitchFamily="18" charset="0"/>
              </a:rPr>
              <a:t>Vì sao vệt phấn trên mặt bàn được xóa đi?</a:t>
            </a:r>
          </a:p>
        </p:txBody>
      </p:sp>
      <p:sp>
        <p:nvSpPr>
          <p:cNvPr id="8" name="TextBox 7">
            <a:extLst>
              <a:ext uri="{FF2B5EF4-FFF2-40B4-BE49-F238E27FC236}">
                <a16:creationId xmlns:a16="http://schemas.microsoft.com/office/drawing/2014/main" id="{0A02A057-8148-E54B-924C-EB32DD9BEF2F}"/>
              </a:ext>
            </a:extLst>
          </p:cNvPr>
          <p:cNvSpPr txBox="1"/>
          <p:nvPr/>
        </p:nvSpPr>
        <p:spPr>
          <a:xfrm>
            <a:off x="336185" y="3717186"/>
            <a:ext cx="4692995" cy="3046988"/>
          </a:xfrm>
          <a:prstGeom prst="rect">
            <a:avLst/>
          </a:prstGeom>
          <a:solidFill>
            <a:schemeClr val="bg1"/>
          </a:solidFill>
        </p:spPr>
        <p:txBody>
          <a:bodyPr wrap="square" rtlCol="0">
            <a:spAutoFit/>
          </a:bodyPr>
          <a:lstStyle/>
          <a:p>
            <a:pPr algn="ctr"/>
            <a:r>
              <a:rPr lang="en-US" sz="3200" dirty="0">
                <a:latin typeface="Cambria" panose="02040503050406030204" pitchFamily="18" charset="0"/>
              </a:rPr>
              <a:t>Khi </a:t>
            </a:r>
            <a:r>
              <a:rPr lang="en-US" sz="3200" dirty="0" err="1">
                <a:latin typeface="Cambria" panose="02040503050406030204" pitchFamily="18" charset="0"/>
              </a:rPr>
              <a:t>biết</a:t>
            </a:r>
            <a:r>
              <a:rPr lang="en-US" sz="3200" dirty="0">
                <a:latin typeface="Cambria" panose="02040503050406030204" pitchFamily="18" charset="0"/>
              </a:rPr>
              <a:t> tin </a:t>
            </a:r>
            <a:r>
              <a:rPr lang="en-US" sz="3200" dirty="0" err="1">
                <a:latin typeface="Cambria" panose="02040503050406030204" pitchFamily="18" charset="0"/>
              </a:rPr>
              <a:t>Thi</a:t>
            </a:r>
            <a:r>
              <a:rPr lang="en-US" sz="3200" dirty="0">
                <a:latin typeface="Cambria" panose="02040503050406030204" pitchFamily="18" charset="0"/>
              </a:rPr>
              <a:t> Ca </a:t>
            </a:r>
            <a:r>
              <a:rPr lang="en-US" sz="3200" dirty="0" err="1">
                <a:latin typeface="Cambria" panose="02040503050406030204" pitchFamily="18" charset="0"/>
              </a:rPr>
              <a:t>phải</a:t>
            </a:r>
            <a:r>
              <a:rPr lang="en-US" sz="3200" dirty="0">
                <a:latin typeface="Cambria" panose="02040503050406030204" pitchFamily="18" charset="0"/>
              </a:rPr>
              <a:t> </a:t>
            </a:r>
            <a:r>
              <a:rPr lang="en-US" sz="3200" dirty="0" err="1">
                <a:latin typeface="Cambria" panose="02040503050406030204" pitchFamily="18" charset="0"/>
              </a:rPr>
              <a:t>đi</a:t>
            </a:r>
            <a:r>
              <a:rPr lang="en-US" sz="3200" dirty="0">
                <a:latin typeface="Cambria" panose="02040503050406030204" pitchFamily="18" charset="0"/>
              </a:rPr>
              <a:t> </a:t>
            </a:r>
            <a:r>
              <a:rPr lang="en-US" sz="3200" dirty="0" err="1">
                <a:latin typeface="Cambria" panose="02040503050406030204" pitchFamily="18" charset="0"/>
              </a:rPr>
              <a:t>bệnh</a:t>
            </a:r>
            <a:r>
              <a:rPr lang="en-US" sz="3200" dirty="0">
                <a:latin typeface="Cambria" panose="02040503050406030204" pitchFamily="18" charset="0"/>
              </a:rPr>
              <a:t> </a:t>
            </a:r>
            <a:r>
              <a:rPr lang="en-US" sz="3200" dirty="0" err="1">
                <a:latin typeface="Cambria" panose="02040503050406030204" pitchFamily="18" charset="0"/>
              </a:rPr>
              <a:t>viện</a:t>
            </a:r>
            <a:r>
              <a:rPr lang="en-US" sz="3200" dirty="0">
                <a:latin typeface="Cambria" panose="02040503050406030204" pitchFamily="18" charset="0"/>
              </a:rPr>
              <a:t> </a:t>
            </a:r>
            <a:r>
              <a:rPr lang="en-US" sz="3200" dirty="0" err="1">
                <a:latin typeface="Cambria" panose="02040503050406030204" pitchFamily="18" charset="0"/>
              </a:rPr>
              <a:t>chữa</a:t>
            </a:r>
            <a:r>
              <a:rPr lang="en-US" sz="3200" dirty="0">
                <a:latin typeface="Cambria" panose="02040503050406030204" pitchFamily="18" charset="0"/>
              </a:rPr>
              <a:t> </a:t>
            </a:r>
            <a:r>
              <a:rPr lang="en-US" sz="3200" dirty="0" err="1">
                <a:latin typeface="Cambria" panose="02040503050406030204" pitchFamily="18" charset="0"/>
              </a:rPr>
              <a:t>tay</a:t>
            </a:r>
            <a:r>
              <a:rPr lang="en-US" sz="3200" dirty="0">
                <a:latin typeface="Cambria" panose="02040503050406030204" pitchFamily="18" charset="0"/>
              </a:rPr>
              <a:t>, Minh </a:t>
            </a:r>
            <a:r>
              <a:rPr lang="en-US" sz="3200" dirty="0" err="1">
                <a:latin typeface="Cambria" panose="02040503050406030204" pitchFamily="18" charset="0"/>
              </a:rPr>
              <a:t>ân</a:t>
            </a:r>
            <a:r>
              <a:rPr lang="en-US" sz="3200" dirty="0">
                <a:latin typeface="Cambria" panose="02040503050406030204" pitchFamily="18" charset="0"/>
              </a:rPr>
              <a:t> </a:t>
            </a:r>
            <a:r>
              <a:rPr lang="en-US" sz="3200" dirty="0" err="1">
                <a:latin typeface="Cambria" panose="02040503050406030204" pitchFamily="18" charset="0"/>
              </a:rPr>
              <a:t>hận</a:t>
            </a:r>
            <a:r>
              <a:rPr lang="en-US" sz="3200" dirty="0">
                <a:latin typeface="Cambria" panose="02040503050406030204" pitchFamily="18" charset="0"/>
              </a:rPr>
              <a:t> </a:t>
            </a:r>
            <a:r>
              <a:rPr lang="en-US" sz="3200" dirty="0" err="1">
                <a:latin typeface="Cambria" panose="02040503050406030204" pitchFamily="18" charset="0"/>
              </a:rPr>
              <a:t>về</a:t>
            </a:r>
            <a:r>
              <a:rPr lang="en-US" sz="3200" dirty="0">
                <a:latin typeface="Cambria" panose="02040503050406030204" pitchFamily="18" charset="0"/>
              </a:rPr>
              <a:t> </a:t>
            </a:r>
            <a:r>
              <a:rPr lang="en-US" sz="3200" dirty="0" err="1">
                <a:latin typeface="Cambria" panose="02040503050406030204" pitchFamily="18" charset="0"/>
              </a:rPr>
              <a:t>hành</a:t>
            </a:r>
            <a:r>
              <a:rPr lang="en-US" sz="3200" dirty="0">
                <a:latin typeface="Cambria" panose="02040503050406030204" pitchFamily="18" charset="0"/>
              </a:rPr>
              <a:t> </a:t>
            </a:r>
            <a:r>
              <a:rPr lang="en-US" sz="3200" dirty="0" err="1">
                <a:latin typeface="Cambria" panose="02040503050406030204" pitchFamily="18" charset="0"/>
              </a:rPr>
              <a:t>động</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mình</a:t>
            </a:r>
            <a:r>
              <a:rPr lang="en-US" sz="3200" dirty="0">
                <a:latin typeface="Cambria" panose="02040503050406030204" pitchFamily="18" charset="0"/>
              </a:rPr>
              <a:t> </a:t>
            </a:r>
            <a:r>
              <a:rPr lang="en-US" sz="3200" dirty="0" err="1">
                <a:latin typeface="Cambria" panose="02040503050406030204" pitchFamily="18" charset="0"/>
              </a:rPr>
              <a:t>và</a:t>
            </a:r>
            <a:r>
              <a:rPr lang="en-US" sz="3200" dirty="0">
                <a:latin typeface="Cambria" panose="02040503050406030204" pitchFamily="18" charset="0"/>
              </a:rPr>
              <a:t> </a:t>
            </a:r>
            <a:r>
              <a:rPr lang="en-US" sz="3200" dirty="0" err="1">
                <a:latin typeface="Cambria" panose="02040503050406030204" pitchFamily="18" charset="0"/>
              </a:rPr>
              <a:t>mím</a:t>
            </a:r>
            <a:r>
              <a:rPr lang="en-US" sz="3200" dirty="0">
                <a:latin typeface="Cambria" panose="02040503050406030204" pitchFamily="18" charset="0"/>
              </a:rPr>
              <a:t> </a:t>
            </a:r>
            <a:r>
              <a:rPr lang="en-US" sz="3200" dirty="0" err="1">
                <a:latin typeface="Cambria" panose="02040503050406030204" pitchFamily="18" charset="0"/>
              </a:rPr>
              <a:t>môi</a:t>
            </a:r>
            <a:r>
              <a:rPr lang="en-US" sz="3200" dirty="0">
                <a:latin typeface="Cambria" panose="02040503050406030204" pitchFamily="18" charset="0"/>
              </a:rPr>
              <a:t>, </a:t>
            </a:r>
            <a:r>
              <a:rPr lang="en-US" sz="3200" dirty="0" err="1">
                <a:latin typeface="Cambria" panose="02040503050406030204" pitchFamily="18" charset="0"/>
              </a:rPr>
              <a:t>đè</a:t>
            </a:r>
            <a:r>
              <a:rPr lang="en-US" sz="3200" dirty="0">
                <a:latin typeface="Cambria" panose="02040503050406030204" pitchFamily="18" charset="0"/>
              </a:rPr>
              <a:t> </a:t>
            </a:r>
            <a:r>
              <a:rPr lang="en-US" sz="3200" dirty="0" err="1">
                <a:latin typeface="Cambria" panose="02040503050406030204" pitchFamily="18" charset="0"/>
              </a:rPr>
              <a:t>mạnh</a:t>
            </a:r>
            <a:r>
              <a:rPr lang="en-US" sz="3200" dirty="0">
                <a:latin typeface="Cambria" panose="02040503050406030204" pitchFamily="18" charset="0"/>
              </a:rPr>
              <a:t> </a:t>
            </a:r>
            <a:r>
              <a:rPr lang="en-US" sz="3200" dirty="0" err="1">
                <a:latin typeface="Cambria" panose="02040503050406030204" pitchFamily="18" charset="0"/>
              </a:rPr>
              <a:t>chiếc</a:t>
            </a:r>
            <a:r>
              <a:rPr lang="en-US" sz="3200" dirty="0">
                <a:latin typeface="Cambria" panose="02040503050406030204" pitchFamily="18" charset="0"/>
              </a:rPr>
              <a:t> </a:t>
            </a:r>
            <a:r>
              <a:rPr lang="en-US" sz="3200" dirty="0" err="1">
                <a:latin typeface="Cambria" panose="02040503050406030204" pitchFamily="18" charset="0"/>
              </a:rPr>
              <a:t>khăn</a:t>
            </a:r>
            <a:r>
              <a:rPr lang="en-US" sz="3200" dirty="0">
                <a:latin typeface="Cambria" panose="02040503050406030204" pitchFamily="18" charset="0"/>
              </a:rPr>
              <a:t> </a:t>
            </a:r>
            <a:r>
              <a:rPr lang="en-US" sz="3200" dirty="0" err="1">
                <a:latin typeface="Cambria" panose="02040503050406030204" pitchFamily="18" charset="0"/>
              </a:rPr>
              <a:t>xóa</a:t>
            </a:r>
            <a:r>
              <a:rPr lang="en-US" sz="3200" dirty="0">
                <a:latin typeface="Cambria" panose="02040503050406030204" pitchFamily="18" charset="0"/>
              </a:rPr>
              <a:t> </a:t>
            </a:r>
            <a:r>
              <a:rPr lang="en-US" sz="3200" dirty="0" err="1">
                <a:latin typeface="Cambria" panose="02040503050406030204" pitchFamily="18" charset="0"/>
              </a:rPr>
              <a:t>vệt</a:t>
            </a:r>
            <a:r>
              <a:rPr lang="en-US" sz="3200" dirty="0">
                <a:latin typeface="Cambria" panose="02040503050406030204" pitchFamily="18" charset="0"/>
              </a:rPr>
              <a:t> </a:t>
            </a:r>
            <a:r>
              <a:rPr lang="en-US" sz="3200" dirty="0" err="1">
                <a:latin typeface="Cambria" panose="02040503050406030204" pitchFamily="18" charset="0"/>
              </a:rPr>
              <a:t>phấn</a:t>
            </a:r>
            <a:r>
              <a:rPr lang="en-US" sz="3200" dirty="0">
                <a:latin typeface="Cambria" panose="02040503050406030204" pitchFamily="18" charset="0"/>
              </a:rPr>
              <a:t> </a:t>
            </a:r>
            <a:r>
              <a:rPr lang="en-US" sz="3200" dirty="0" err="1">
                <a:latin typeface="Cambria" panose="02040503050406030204" pitchFamily="18" charset="0"/>
              </a:rPr>
              <a:t>trên</a:t>
            </a:r>
            <a:r>
              <a:rPr lang="en-US" sz="3200" dirty="0">
                <a:latin typeface="Cambria" panose="02040503050406030204" pitchFamily="18" charset="0"/>
              </a:rPr>
              <a:t> </a:t>
            </a:r>
            <a:r>
              <a:rPr lang="en-US" sz="3200" dirty="0" err="1">
                <a:latin typeface="Cambria" panose="02040503050406030204" pitchFamily="18" charset="0"/>
              </a:rPr>
              <a:t>mặt</a:t>
            </a:r>
            <a:r>
              <a:rPr lang="en-US" sz="3200" dirty="0">
                <a:latin typeface="Cambria" panose="02040503050406030204" pitchFamily="18" charset="0"/>
              </a:rPr>
              <a:t> </a:t>
            </a:r>
            <a:r>
              <a:rPr lang="en-US" sz="3200" dirty="0" err="1">
                <a:latin typeface="Cambria" panose="02040503050406030204" pitchFamily="18" charset="0"/>
              </a:rPr>
              <a:t>bàn</a:t>
            </a:r>
            <a:r>
              <a:rPr lang="en-US" sz="3200" dirty="0">
                <a:latin typeface="Cambria" panose="02040503050406030204" pitchFamily="18" charset="0"/>
              </a:rPr>
              <a:t>.</a:t>
            </a:r>
          </a:p>
        </p:txBody>
      </p:sp>
      <p:sp>
        <p:nvSpPr>
          <p:cNvPr id="17" name="Right Arrow 16">
            <a:hlinkClick r:id="rId14" action="ppaction://hlinksldjump"/>
            <a:extLst>
              <a:ext uri="{FF2B5EF4-FFF2-40B4-BE49-F238E27FC236}">
                <a16:creationId xmlns:a16="http://schemas.microsoft.com/office/drawing/2014/main" id="{96A5D3B8-9911-3245-AC8C-175E377F0FC7}"/>
              </a:ext>
            </a:extLst>
          </p:cNvPr>
          <p:cNvSpPr/>
          <p:nvPr/>
        </p:nvSpPr>
        <p:spPr>
          <a:xfrm>
            <a:off x="16978312" y="9648445"/>
            <a:ext cx="713968"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p:cNvPicPr>
            <a:picLocks noChangeAspect="1"/>
          </p:cNvPicPr>
          <p:nvPr/>
        </p:nvPicPr>
        <p:blipFill>
          <a:blip r:embed="rId15"/>
          <a:stretch>
            <a:fillRect/>
          </a:stretch>
        </p:blipFill>
        <p:spPr>
          <a:xfrm>
            <a:off x="5149688" y="293569"/>
            <a:ext cx="7224386" cy="1072989"/>
          </a:xfrm>
          <a:prstGeom prst="rect">
            <a:avLst/>
          </a:prstGeom>
        </p:spPr>
      </p:pic>
    </p:spTree>
    <p:extLst>
      <p:ext uri="{BB962C8B-B14F-4D97-AF65-F5344CB8AC3E}">
        <p14:creationId xmlns:p14="http://schemas.microsoft.com/office/powerpoint/2010/main" val="4106765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4DFA6"/>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91093"/>
            </a:stretch>
          </a:blipFill>
        </p:spPr>
      </p:sp>
      <p:grpSp>
        <p:nvGrpSpPr>
          <p:cNvPr id="3" name="Group 3"/>
          <p:cNvGrpSpPr/>
          <p:nvPr/>
        </p:nvGrpSpPr>
        <p:grpSpPr>
          <a:xfrm>
            <a:off x="5338042" y="895486"/>
            <a:ext cx="12562118" cy="8880195"/>
            <a:chOff x="-3810" y="0"/>
            <a:chExt cx="9766385" cy="6396810"/>
          </a:xfrm>
        </p:grpSpPr>
        <p:sp>
          <p:nvSpPr>
            <p:cNvPr id="4" name="Freeform 4"/>
            <p:cNvSpPr/>
            <p:nvPr/>
          </p:nvSpPr>
          <p:spPr>
            <a:xfrm>
              <a:off x="10160" y="16509"/>
              <a:ext cx="9737174" cy="6380301"/>
            </a:xfrm>
            <a:custGeom>
              <a:avLst/>
              <a:gdLst/>
              <a:ahLst/>
              <a:cxnLst/>
              <a:rect l="l" t="t" r="r" b="b"/>
              <a:pathLst>
                <a:path w="9737174" h="6370140">
                  <a:moveTo>
                    <a:pt x="9737174" y="6370140"/>
                  </a:moveTo>
                  <a:lnTo>
                    <a:pt x="0" y="6362520"/>
                  </a:lnTo>
                  <a:lnTo>
                    <a:pt x="0" y="2222558"/>
                  </a:lnTo>
                  <a:lnTo>
                    <a:pt x="17780" y="19050"/>
                  </a:lnTo>
                  <a:lnTo>
                    <a:pt x="4853790" y="0"/>
                  </a:lnTo>
                  <a:lnTo>
                    <a:pt x="9718124" y="5080"/>
                  </a:lnTo>
                  <a:close/>
                </a:path>
              </a:pathLst>
            </a:custGeom>
            <a:solidFill>
              <a:srgbClr val="FFFFFF"/>
            </a:solidFill>
          </p:spPr>
        </p:sp>
        <p:sp>
          <p:nvSpPr>
            <p:cNvPr id="5" name="Freeform 5"/>
            <p:cNvSpPr/>
            <p:nvPr/>
          </p:nvSpPr>
          <p:spPr>
            <a:xfrm>
              <a:off x="-3810" y="0"/>
              <a:ext cx="9766385" cy="6396810"/>
            </a:xfrm>
            <a:custGeom>
              <a:avLst/>
              <a:gdLst/>
              <a:ahLst/>
              <a:cxnLst/>
              <a:rect l="l" t="t" r="r" b="b"/>
              <a:pathLst>
                <a:path w="9766385" h="6396810">
                  <a:moveTo>
                    <a:pt x="9732094" y="21590"/>
                  </a:moveTo>
                  <a:cubicBezTo>
                    <a:pt x="9733365" y="34290"/>
                    <a:pt x="9733365" y="44450"/>
                    <a:pt x="9734635" y="54610"/>
                  </a:cubicBezTo>
                  <a:cubicBezTo>
                    <a:pt x="9737175" y="161369"/>
                    <a:pt x="9738444" y="301889"/>
                    <a:pt x="9740985" y="437391"/>
                  </a:cubicBezTo>
                  <a:cubicBezTo>
                    <a:pt x="9740985" y="633117"/>
                    <a:pt x="9753685" y="4492418"/>
                    <a:pt x="9760035" y="4688143"/>
                  </a:cubicBezTo>
                  <a:cubicBezTo>
                    <a:pt x="9766385" y="4984241"/>
                    <a:pt x="9762575" y="5285356"/>
                    <a:pt x="9762575" y="5581454"/>
                  </a:cubicBezTo>
                  <a:cubicBezTo>
                    <a:pt x="9762575" y="5842421"/>
                    <a:pt x="9763844" y="6083313"/>
                    <a:pt x="9765115" y="6335850"/>
                  </a:cubicBezTo>
                  <a:cubicBezTo>
                    <a:pt x="9765115" y="6357441"/>
                    <a:pt x="9765115" y="6371410"/>
                    <a:pt x="9765115" y="6395541"/>
                  </a:cubicBezTo>
                  <a:cubicBezTo>
                    <a:pt x="9742255" y="6395541"/>
                    <a:pt x="9721935" y="6396810"/>
                    <a:pt x="9675499" y="6395541"/>
                  </a:cubicBezTo>
                  <a:cubicBezTo>
                    <a:pt x="9177882" y="6390460"/>
                    <a:pt x="8672610" y="6396810"/>
                    <a:pt x="8174994" y="6391730"/>
                  </a:cubicBezTo>
                  <a:cubicBezTo>
                    <a:pt x="7876424" y="6387921"/>
                    <a:pt x="7585511" y="6390460"/>
                    <a:pt x="7286941" y="6387921"/>
                  </a:cubicBezTo>
                  <a:cubicBezTo>
                    <a:pt x="7149139" y="6386650"/>
                    <a:pt x="7011338" y="6385380"/>
                    <a:pt x="6873536" y="6384110"/>
                  </a:cubicBezTo>
                  <a:cubicBezTo>
                    <a:pt x="6789325" y="6384110"/>
                    <a:pt x="6712768" y="6385380"/>
                    <a:pt x="6628556" y="6385380"/>
                  </a:cubicBezTo>
                  <a:cubicBezTo>
                    <a:pt x="6414198" y="6384110"/>
                    <a:pt x="5824714" y="6385380"/>
                    <a:pt x="5610357" y="6384110"/>
                  </a:cubicBezTo>
                  <a:cubicBezTo>
                    <a:pt x="5457244" y="6382841"/>
                    <a:pt x="2394991" y="6391730"/>
                    <a:pt x="2241878" y="6390460"/>
                  </a:cubicBezTo>
                  <a:cubicBezTo>
                    <a:pt x="2203600" y="6390460"/>
                    <a:pt x="2157666" y="6391730"/>
                    <a:pt x="2119388" y="6391730"/>
                  </a:cubicBezTo>
                  <a:cubicBezTo>
                    <a:pt x="2027520" y="6391730"/>
                    <a:pt x="1943308" y="6393000"/>
                    <a:pt x="1851441" y="6393000"/>
                  </a:cubicBezTo>
                  <a:cubicBezTo>
                    <a:pt x="1621772" y="6393000"/>
                    <a:pt x="1399758" y="6391730"/>
                    <a:pt x="1170089" y="6390460"/>
                  </a:cubicBezTo>
                  <a:cubicBezTo>
                    <a:pt x="1032288" y="6389191"/>
                    <a:pt x="894487" y="6387921"/>
                    <a:pt x="764341" y="6386650"/>
                  </a:cubicBezTo>
                  <a:cubicBezTo>
                    <a:pt x="519360" y="6385380"/>
                    <a:pt x="274380"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989" y="30480"/>
                    <a:pt x="205480" y="29210"/>
                  </a:cubicBezTo>
                  <a:cubicBezTo>
                    <a:pt x="412182" y="25400"/>
                    <a:pt x="618884" y="22860"/>
                    <a:pt x="833241" y="20320"/>
                  </a:cubicBezTo>
                  <a:cubicBezTo>
                    <a:pt x="978698" y="17780"/>
                    <a:pt x="1124155" y="16510"/>
                    <a:pt x="1261957" y="13970"/>
                  </a:cubicBezTo>
                  <a:cubicBezTo>
                    <a:pt x="1399758" y="11430"/>
                    <a:pt x="1545215" y="8890"/>
                    <a:pt x="1683017" y="8890"/>
                  </a:cubicBezTo>
                  <a:cubicBezTo>
                    <a:pt x="1836130" y="7620"/>
                    <a:pt x="1989242" y="10160"/>
                    <a:pt x="2142355" y="8890"/>
                  </a:cubicBezTo>
                  <a:cubicBezTo>
                    <a:pt x="2333746" y="8890"/>
                    <a:pt x="5801748" y="6350"/>
                    <a:pt x="5993139" y="5080"/>
                  </a:cubicBezTo>
                  <a:cubicBezTo>
                    <a:pt x="6176874" y="3810"/>
                    <a:pt x="6360609" y="2540"/>
                    <a:pt x="6552000" y="2540"/>
                  </a:cubicBezTo>
                  <a:cubicBezTo>
                    <a:pt x="6865881" y="1270"/>
                    <a:pt x="7172106" y="0"/>
                    <a:pt x="7485987" y="0"/>
                  </a:cubicBezTo>
                  <a:cubicBezTo>
                    <a:pt x="7616133" y="0"/>
                    <a:pt x="7753934" y="2540"/>
                    <a:pt x="7884079" y="2540"/>
                  </a:cubicBezTo>
                  <a:cubicBezTo>
                    <a:pt x="8243895" y="3810"/>
                    <a:pt x="8611364" y="5080"/>
                    <a:pt x="8971180" y="7620"/>
                  </a:cubicBezTo>
                  <a:cubicBezTo>
                    <a:pt x="9162571" y="8890"/>
                    <a:pt x="9353962" y="12700"/>
                    <a:pt x="9545352" y="16510"/>
                  </a:cubicBezTo>
                  <a:cubicBezTo>
                    <a:pt x="9591286" y="16510"/>
                    <a:pt x="9637220" y="16510"/>
                    <a:pt x="9675499" y="16510"/>
                  </a:cubicBezTo>
                  <a:cubicBezTo>
                    <a:pt x="9713044" y="17780"/>
                    <a:pt x="9721935" y="20320"/>
                    <a:pt x="9732094" y="21590"/>
                  </a:cubicBezTo>
                  <a:close/>
                  <a:moveTo>
                    <a:pt x="9742255" y="6379030"/>
                  </a:moveTo>
                  <a:cubicBezTo>
                    <a:pt x="9743525" y="6362521"/>
                    <a:pt x="9744794" y="6349821"/>
                    <a:pt x="9744794" y="6337121"/>
                  </a:cubicBezTo>
                  <a:cubicBezTo>
                    <a:pt x="9743525" y="6058221"/>
                    <a:pt x="9742255" y="5792235"/>
                    <a:pt x="9742255" y="5506175"/>
                  </a:cubicBezTo>
                  <a:cubicBezTo>
                    <a:pt x="9742255" y="5375691"/>
                    <a:pt x="9744794" y="5245208"/>
                    <a:pt x="9743525" y="5114724"/>
                  </a:cubicBezTo>
                  <a:cubicBezTo>
                    <a:pt x="9743525" y="4994278"/>
                    <a:pt x="9742255" y="4868813"/>
                    <a:pt x="9740985" y="4748367"/>
                  </a:cubicBezTo>
                  <a:cubicBezTo>
                    <a:pt x="9735905" y="4562678"/>
                    <a:pt x="9724475" y="718433"/>
                    <a:pt x="9724475" y="532745"/>
                  </a:cubicBezTo>
                  <a:cubicBezTo>
                    <a:pt x="9721935" y="377168"/>
                    <a:pt x="9719394" y="216573"/>
                    <a:pt x="9716855" y="63500"/>
                  </a:cubicBezTo>
                  <a:cubicBezTo>
                    <a:pt x="9715585" y="44450"/>
                    <a:pt x="9714315" y="43180"/>
                    <a:pt x="9652531" y="41910"/>
                  </a:cubicBezTo>
                  <a:cubicBezTo>
                    <a:pt x="9629564" y="41910"/>
                    <a:pt x="9614254" y="41910"/>
                    <a:pt x="9591286" y="40640"/>
                  </a:cubicBezTo>
                  <a:cubicBezTo>
                    <a:pt x="9399896" y="36830"/>
                    <a:pt x="9200849" y="31750"/>
                    <a:pt x="9009458" y="30480"/>
                  </a:cubicBezTo>
                  <a:cubicBezTo>
                    <a:pt x="8542465" y="26670"/>
                    <a:pt x="8067815" y="25400"/>
                    <a:pt x="7600822" y="22860"/>
                  </a:cubicBezTo>
                  <a:cubicBezTo>
                    <a:pt x="7531921" y="22860"/>
                    <a:pt x="7455365" y="22860"/>
                    <a:pt x="7386464" y="22860"/>
                  </a:cubicBezTo>
                  <a:cubicBezTo>
                    <a:pt x="7271630" y="22860"/>
                    <a:pt x="7156795" y="22860"/>
                    <a:pt x="7049616" y="22860"/>
                  </a:cubicBezTo>
                  <a:cubicBezTo>
                    <a:pt x="6804636" y="22860"/>
                    <a:pt x="6559656" y="22860"/>
                    <a:pt x="6322331" y="24130"/>
                  </a:cubicBezTo>
                  <a:cubicBezTo>
                    <a:pt x="6115628" y="25400"/>
                    <a:pt x="2632315" y="29210"/>
                    <a:pt x="2425613" y="29210"/>
                  </a:cubicBezTo>
                  <a:cubicBezTo>
                    <a:pt x="2088765" y="29210"/>
                    <a:pt x="1751918" y="26670"/>
                    <a:pt x="1415070" y="33020"/>
                  </a:cubicBezTo>
                  <a:cubicBezTo>
                    <a:pt x="1238990" y="36830"/>
                    <a:pt x="1070566" y="36830"/>
                    <a:pt x="902142" y="38100"/>
                  </a:cubicBezTo>
                  <a:cubicBezTo>
                    <a:pt x="611228" y="41910"/>
                    <a:pt x="320314"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8301" y="6361250"/>
                    <a:pt x="205480" y="6362521"/>
                    <a:pt x="305003" y="6362521"/>
                  </a:cubicBezTo>
                  <a:cubicBezTo>
                    <a:pt x="450460" y="6362521"/>
                    <a:pt x="603572" y="6359980"/>
                    <a:pt x="749029" y="6362521"/>
                  </a:cubicBezTo>
                  <a:cubicBezTo>
                    <a:pt x="986354" y="6366330"/>
                    <a:pt x="1223679" y="6368871"/>
                    <a:pt x="1461004" y="6367600"/>
                  </a:cubicBezTo>
                  <a:cubicBezTo>
                    <a:pt x="1614116" y="6366330"/>
                    <a:pt x="1759573" y="6368871"/>
                    <a:pt x="1912686" y="6368871"/>
                  </a:cubicBezTo>
                  <a:cubicBezTo>
                    <a:pt x="2134699" y="6368871"/>
                    <a:pt x="2356713" y="6367600"/>
                    <a:pt x="2578726" y="6368871"/>
                  </a:cubicBezTo>
                  <a:cubicBezTo>
                    <a:pt x="2907918" y="6370141"/>
                    <a:pt x="6521377" y="6359980"/>
                    <a:pt x="6858225" y="6362521"/>
                  </a:cubicBezTo>
                  <a:cubicBezTo>
                    <a:pt x="7003683" y="6363791"/>
                    <a:pt x="7149139" y="6365060"/>
                    <a:pt x="7286941" y="6365060"/>
                  </a:cubicBezTo>
                  <a:cubicBezTo>
                    <a:pt x="7539576" y="6367600"/>
                    <a:pt x="7784557" y="6363791"/>
                    <a:pt x="8037193" y="6367600"/>
                  </a:cubicBezTo>
                  <a:cubicBezTo>
                    <a:pt x="8243895" y="6370141"/>
                    <a:pt x="8450597" y="6370141"/>
                    <a:pt x="8657299" y="6372680"/>
                  </a:cubicBezTo>
                  <a:cubicBezTo>
                    <a:pt x="8963524" y="6376491"/>
                    <a:pt x="9269750" y="6379030"/>
                    <a:pt x="9575975" y="6380300"/>
                  </a:cubicBezTo>
                  <a:cubicBezTo>
                    <a:pt x="9690809" y="6380300"/>
                    <a:pt x="9721935" y="6379030"/>
                    <a:pt x="9742255" y="6379030"/>
                  </a:cubicBezTo>
                  <a:close/>
                </a:path>
              </a:pathLst>
            </a:custGeom>
            <a:solidFill>
              <a:srgbClr val="000000"/>
            </a:solidFill>
          </p:spPr>
        </p:sp>
      </p:grpSp>
      <p:sp>
        <p:nvSpPr>
          <p:cNvPr id="6" name="Freeform 6"/>
          <p:cNvSpPr/>
          <p:nvPr/>
        </p:nvSpPr>
        <p:spPr>
          <a:xfrm rot="-4997220">
            <a:off x="-450312" y="6218719"/>
            <a:ext cx="1681399" cy="1546887"/>
          </a:xfrm>
          <a:custGeom>
            <a:avLst/>
            <a:gdLst/>
            <a:ahLst/>
            <a:cxnLst/>
            <a:rect l="l" t="t" r="r" b="b"/>
            <a:pathLst>
              <a:path w="1681399" h="1546887">
                <a:moveTo>
                  <a:pt x="0" y="0"/>
                </a:moveTo>
                <a:lnTo>
                  <a:pt x="1681400" y="0"/>
                </a:lnTo>
                <a:lnTo>
                  <a:pt x="1681400" y="1546887"/>
                </a:lnTo>
                <a:lnTo>
                  <a:pt x="0" y="1546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96584">
            <a:off x="2239588" y="1069848"/>
            <a:ext cx="2312580" cy="1271370"/>
          </a:xfrm>
          <a:custGeom>
            <a:avLst/>
            <a:gdLst/>
            <a:ahLst/>
            <a:cxnLst/>
            <a:rect l="l" t="t" r="r" b="b"/>
            <a:pathLst>
              <a:path w="2312580" h="1271370">
                <a:moveTo>
                  <a:pt x="0" y="0"/>
                </a:moveTo>
                <a:lnTo>
                  <a:pt x="2312581" y="0"/>
                </a:lnTo>
                <a:lnTo>
                  <a:pt x="2312581" y="1271370"/>
                </a:lnTo>
                <a:lnTo>
                  <a:pt x="0" y="1271370"/>
                </a:lnTo>
                <a:lnTo>
                  <a:pt x="0" y="0"/>
                </a:lnTo>
                <a:close/>
              </a:path>
            </a:pathLst>
          </a:custGeom>
          <a:blipFill>
            <a:blip r:embed="rId6">
              <a:extLst>
                <a:ext uri="{96DAC541-7B7A-43D3-8B79-37D633B846F1}">
                  <asvg:svgBlip xmlns:asvg="http://schemas.microsoft.com/office/drawing/2016/SVG/main" r:embed="rId7"/>
                </a:ext>
              </a:extLst>
            </a:blip>
            <a:stretch>
              <a:fillRect r="-31679"/>
            </a:stretch>
          </a:blipFill>
        </p:spPr>
      </p:sp>
      <p:sp>
        <p:nvSpPr>
          <p:cNvPr id="13" name="Freeform 13"/>
          <p:cNvSpPr/>
          <p:nvPr/>
        </p:nvSpPr>
        <p:spPr>
          <a:xfrm rot="-1178649">
            <a:off x="-725391" y="7963723"/>
            <a:ext cx="4159446" cy="3623917"/>
          </a:xfrm>
          <a:custGeom>
            <a:avLst/>
            <a:gdLst/>
            <a:ahLst/>
            <a:cxnLst/>
            <a:rect l="l" t="t" r="r" b="b"/>
            <a:pathLst>
              <a:path w="4159446" h="3623917">
                <a:moveTo>
                  <a:pt x="0" y="0"/>
                </a:moveTo>
                <a:lnTo>
                  <a:pt x="4159446" y="0"/>
                </a:lnTo>
                <a:lnTo>
                  <a:pt x="4159446" y="3623918"/>
                </a:lnTo>
                <a:lnTo>
                  <a:pt x="0" y="36239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8215515">
            <a:off x="3085077" y="8925822"/>
            <a:ext cx="1223116" cy="1119151"/>
          </a:xfrm>
          <a:custGeom>
            <a:avLst/>
            <a:gdLst/>
            <a:ahLst/>
            <a:cxnLst/>
            <a:rect l="l" t="t" r="r" b="b"/>
            <a:pathLst>
              <a:path w="1223116" h="1119151">
                <a:moveTo>
                  <a:pt x="0" y="0"/>
                </a:moveTo>
                <a:lnTo>
                  <a:pt x="1223116" y="0"/>
                </a:lnTo>
                <a:lnTo>
                  <a:pt x="1223116" y="1119151"/>
                </a:lnTo>
                <a:lnTo>
                  <a:pt x="0" y="11191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rot="-2700000">
            <a:off x="3125707" y="691031"/>
            <a:ext cx="757564" cy="693171"/>
          </a:xfrm>
          <a:custGeom>
            <a:avLst/>
            <a:gdLst/>
            <a:ahLst/>
            <a:cxnLst/>
            <a:rect l="l" t="t" r="r" b="b"/>
            <a:pathLst>
              <a:path w="757564" h="693171">
                <a:moveTo>
                  <a:pt x="0" y="0"/>
                </a:moveTo>
                <a:lnTo>
                  <a:pt x="757564" y="0"/>
                </a:lnTo>
                <a:lnTo>
                  <a:pt x="757564" y="693171"/>
                </a:lnTo>
                <a:lnTo>
                  <a:pt x="0" y="6931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TextBox 17">
            <a:extLst>
              <a:ext uri="{FF2B5EF4-FFF2-40B4-BE49-F238E27FC236}">
                <a16:creationId xmlns:a16="http://schemas.microsoft.com/office/drawing/2014/main" id="{16A65354-120C-2649-9F95-2C509075E969}"/>
              </a:ext>
            </a:extLst>
          </p:cNvPr>
          <p:cNvSpPr txBox="1"/>
          <p:nvPr/>
        </p:nvSpPr>
        <p:spPr>
          <a:xfrm>
            <a:off x="5486765" y="1211633"/>
            <a:ext cx="12166965" cy="8586966"/>
          </a:xfrm>
          <a:prstGeom prst="rect">
            <a:avLst/>
          </a:prstGeom>
          <a:noFill/>
        </p:spPr>
        <p:txBody>
          <a:bodyPr wrap="square">
            <a:spAutoFit/>
          </a:bodyPr>
          <a:lstStyle/>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Quán cà phê nhà Mai thuê nằm dựa lưng vào bức tường căn nhà hai tầng màu hồng nhạt rất đẹp của một nhạc sĩ. Nhà không có hàng rào, chỉ có mấy chậu hoa đặt trên bậc thềm. Mai thích mấy chậu hoa ấy lắm. Mỗi sáng ra quán giúp mẹ, cô bé vẫn ngắm nghía mãi. Ngoài việc xem cây có con sâu nào hay không, Mai còn hồi hộp chờ hoa nở. Và sáng này, một nhành lan đã bung xoè rung rinh trong nắng sớm, mời gọi đàn bướm dập dìu xung quanh. Mai sững người khi thấy cảnh tượng ấy.</a:t>
            </a:r>
          </a:p>
          <a:p>
            <a:pPr algn="just"/>
            <a:r>
              <a:rPr lang="en-US" sz="2400" dirty="0">
                <a:solidFill>
                  <a:srgbClr val="000000"/>
                </a:solidFill>
                <a:latin typeface="Cambria" panose="02040503050406030204" pitchFamily="18" charset="0"/>
              </a:rPr>
              <a:t>      </a:t>
            </a:r>
            <a:r>
              <a:rPr lang="vi-VN" sz="2400" b="0" i="0" dirty="0">
                <a:solidFill>
                  <a:srgbClr val="000000"/>
                </a:solidFill>
                <a:effectLst/>
                <a:latin typeface="Cambria" panose="02040503050406030204" pitchFamily="18" charset="0"/>
              </a:rPr>
              <a:t>Mai liền sà tới khóm lan, đưa tay nâng niu nhành hoa. Cô bé ve vuốt mãi những cánh hoa, thân hoa. Bỗng chỉ một chút sơ ý, cành hoa bị gãy. Trống ngực cô đập dồn khi nghe tiếng mẹ thảng thốt:</a:t>
            </a:r>
          </a:p>
          <a:p>
            <a:pPr algn="just"/>
            <a:r>
              <a:rPr lang="en-US" sz="2400" dirty="0">
                <a:solidFill>
                  <a:srgbClr val="000000"/>
                </a:solidFill>
                <a:latin typeface="Cambria" panose="02040503050406030204" pitchFamily="18" charset="0"/>
              </a:rPr>
              <a:t>     </a:t>
            </a:r>
            <a:r>
              <a:rPr lang="vi-VN" sz="2400" b="0" i="0" dirty="0">
                <a:solidFill>
                  <a:srgbClr val="000000"/>
                </a:solidFill>
                <a:effectLst/>
                <a:latin typeface="Cambria" panose="02040503050406030204" pitchFamily="18" charset="0"/>
              </a:rPr>
              <a:t>- Mai! Sao con ngắt hoa?- Mẹ ơi, con không ngắt. Con chỉ sơ ý thôi...</a:t>
            </a:r>
          </a:p>
          <a:p>
            <a:pPr algn="just"/>
            <a:r>
              <a:rPr lang="vi-VN" sz="2400" b="0" i="0" dirty="0">
                <a:solidFill>
                  <a:srgbClr val="000000"/>
                </a:solidFill>
                <a:effectLst/>
                <a:latin typeface="Cambria" panose="02040503050406030204" pitchFamily="18" charset="0"/>
              </a:rPr>
              <a:t>Cô bé oà khóc. Người mẹ thở dài:</a:t>
            </a:r>
          </a:p>
          <a:p>
            <a:pPr algn="just"/>
            <a:r>
              <a:rPr lang="vi-VN" sz="2400" b="0" i="0" dirty="0">
                <a:solidFill>
                  <a:srgbClr val="000000"/>
                </a:solidFill>
                <a:effectLst/>
                <a:latin typeface="Cambria" panose="02040503050406030204" pitchFamily="18" charset="0"/>
              </a:rPr>
              <a:t>   - Con có biết ông chủ nhà rất yêu hoa không? Con qua xin lỗi ông đi.</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Mai đứng trước nhà ông nhạc sĩ. Cô bé lầm nhầm cả chục lần cầu xin lỗi, mắt vẫn nhoà nước. Mai thoáng nghĩ trong đầu giá có một phép màu để cành hoa liền lại. Rồi cô bé thì thầm: “Ông Bụt ơi, cứu con!". Cô rụt rè đưa tay gõ nhẹ cánh cửa. Nhưng cửa không mở.</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Hôm sau, Mai vô cùng ngạc nhiên và sung sướng khi nhìn thấy chậu lan. Vẫn là một nhành hoa tím biếc bung nở tuyệt đẹp.</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“Mẹ ơi, ông Bụt đã cứu con. – Mai kêu lên khe khẽ.</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Tiếng dương cầm ngân vang từ căn gác nhỏ. Ông nhạc sĩ đang viết nhạc. Giai điệu tươi vui như tiếng cười trong veo của cô bé ngoài kia. Chiều qua, ông đã mua một chậu lan mới thay cho chậu cũ. Vì ông đã tình cờ nhìn thấy những giọt nước mắt và nghe được những lời thì thầm...</a:t>
            </a:r>
          </a:p>
          <a:p>
            <a:pPr algn="r"/>
            <a:r>
              <a:rPr lang="vi-VN" sz="2400" b="0" i="0" dirty="0">
                <a:solidFill>
                  <a:srgbClr val="000000"/>
                </a:solidFill>
                <a:effectLst/>
                <a:latin typeface="Cambria" panose="02040503050406030204" pitchFamily="18" charset="0"/>
              </a:rPr>
              <a:t>(Võ Thu Hương)</a:t>
            </a:r>
          </a:p>
        </p:txBody>
      </p:sp>
      <p:sp>
        <p:nvSpPr>
          <p:cNvPr id="19" name="TextBox 18">
            <a:extLst>
              <a:ext uri="{FF2B5EF4-FFF2-40B4-BE49-F238E27FC236}">
                <a16:creationId xmlns:a16="http://schemas.microsoft.com/office/drawing/2014/main" id="{B4A42F7B-D604-AD48-828A-EDDAF7E068E9}"/>
              </a:ext>
            </a:extLst>
          </p:cNvPr>
          <p:cNvSpPr txBox="1"/>
          <p:nvPr/>
        </p:nvSpPr>
        <p:spPr>
          <a:xfrm>
            <a:off x="534190" y="1338437"/>
            <a:ext cx="4419615" cy="2062103"/>
          </a:xfrm>
          <a:prstGeom prst="rect">
            <a:avLst/>
          </a:prstGeom>
          <a:solidFill>
            <a:schemeClr val="bg1"/>
          </a:solidFill>
        </p:spPr>
        <p:txBody>
          <a:bodyPr wrap="square" rtlCol="0">
            <a:spAutoFit/>
          </a:bodyPr>
          <a:lstStyle/>
          <a:p>
            <a:pPr algn="ctr"/>
            <a:r>
              <a:rPr lang="en-VN" sz="3200" dirty="0">
                <a:solidFill>
                  <a:srgbClr val="C00000"/>
                </a:solidFill>
                <a:latin typeface="Cambria" panose="02040503050406030204" pitchFamily="18" charset="0"/>
              </a:rPr>
              <a:t>Việc làm của nhân vật nào trong câu chuyện giống như ông Bụt trong thế giới cổ tích?</a:t>
            </a:r>
          </a:p>
        </p:txBody>
      </p:sp>
      <p:sp>
        <p:nvSpPr>
          <p:cNvPr id="8" name="TextBox 7">
            <a:extLst>
              <a:ext uri="{FF2B5EF4-FFF2-40B4-BE49-F238E27FC236}">
                <a16:creationId xmlns:a16="http://schemas.microsoft.com/office/drawing/2014/main" id="{49AB21CF-72B7-3444-9C4A-59C1C1C5DA1B}"/>
              </a:ext>
            </a:extLst>
          </p:cNvPr>
          <p:cNvSpPr txBox="1"/>
          <p:nvPr/>
        </p:nvSpPr>
        <p:spPr>
          <a:xfrm>
            <a:off x="634270" y="3695700"/>
            <a:ext cx="4318730" cy="5016758"/>
          </a:xfrm>
          <a:prstGeom prst="rect">
            <a:avLst/>
          </a:prstGeom>
          <a:solidFill>
            <a:schemeClr val="bg1"/>
          </a:solidFill>
        </p:spPr>
        <p:txBody>
          <a:bodyPr wrap="square" rtlCol="0">
            <a:spAutoFit/>
          </a:bodyPr>
          <a:lstStyle/>
          <a:p>
            <a:pPr algn="ctr"/>
            <a:r>
              <a:rPr lang="vi-VN" sz="3200" dirty="0">
                <a:latin typeface="Cambria" panose="02040503050406030204" pitchFamily="18" charset="0"/>
              </a:rPr>
              <a:t>Ông nhạc sĩ được xem là ông Bụt trong câu chuyện trên. Vì khi Mai gặp khó khăn và cầu cứu ông Bụt, ông nhạc sĩ đã xuất hiện, âm thầm lắng nghe và hoàn thành nguyện vọng cho Mai mà không cần đền đáp gì.</a:t>
            </a:r>
          </a:p>
        </p:txBody>
      </p:sp>
      <p:sp>
        <p:nvSpPr>
          <p:cNvPr id="17" name="Right Arrow 16">
            <a:hlinkClick r:id="rId14" action="ppaction://hlinksldjump"/>
            <a:extLst>
              <a:ext uri="{FF2B5EF4-FFF2-40B4-BE49-F238E27FC236}">
                <a16:creationId xmlns:a16="http://schemas.microsoft.com/office/drawing/2014/main" id="{54231446-31ED-4B43-97A0-878A796E798E}"/>
              </a:ext>
            </a:extLst>
          </p:cNvPr>
          <p:cNvSpPr/>
          <p:nvPr/>
        </p:nvSpPr>
        <p:spPr>
          <a:xfrm>
            <a:off x="16949055" y="200290"/>
            <a:ext cx="713968"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p:cNvPicPr>
            <a:picLocks noChangeAspect="1"/>
          </p:cNvPicPr>
          <p:nvPr/>
        </p:nvPicPr>
        <p:blipFill>
          <a:blip r:embed="rId15"/>
          <a:stretch>
            <a:fillRect/>
          </a:stretch>
        </p:blipFill>
        <p:spPr>
          <a:xfrm>
            <a:off x="5149688" y="76796"/>
            <a:ext cx="7224386" cy="1072989"/>
          </a:xfrm>
          <a:prstGeom prst="rect">
            <a:avLst/>
          </a:prstGeom>
        </p:spPr>
      </p:pic>
    </p:spTree>
    <p:extLst>
      <p:ext uri="{BB962C8B-B14F-4D97-AF65-F5344CB8AC3E}">
        <p14:creationId xmlns:p14="http://schemas.microsoft.com/office/powerpoint/2010/main" val="393736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4DFA6"/>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91093"/>
            </a:stretch>
          </a:blipFill>
        </p:spPr>
      </p:sp>
      <p:grpSp>
        <p:nvGrpSpPr>
          <p:cNvPr id="3" name="Group 3"/>
          <p:cNvGrpSpPr/>
          <p:nvPr/>
        </p:nvGrpSpPr>
        <p:grpSpPr>
          <a:xfrm>
            <a:off x="5338042" y="895486"/>
            <a:ext cx="12562118" cy="8880195"/>
            <a:chOff x="-3810" y="0"/>
            <a:chExt cx="9766385" cy="6396810"/>
          </a:xfrm>
        </p:grpSpPr>
        <p:sp>
          <p:nvSpPr>
            <p:cNvPr id="4" name="Freeform 4"/>
            <p:cNvSpPr/>
            <p:nvPr/>
          </p:nvSpPr>
          <p:spPr>
            <a:xfrm>
              <a:off x="10160" y="16509"/>
              <a:ext cx="9737174" cy="6380301"/>
            </a:xfrm>
            <a:custGeom>
              <a:avLst/>
              <a:gdLst/>
              <a:ahLst/>
              <a:cxnLst/>
              <a:rect l="l" t="t" r="r" b="b"/>
              <a:pathLst>
                <a:path w="9737174" h="6370140">
                  <a:moveTo>
                    <a:pt x="9737174" y="6370140"/>
                  </a:moveTo>
                  <a:lnTo>
                    <a:pt x="0" y="6362520"/>
                  </a:lnTo>
                  <a:lnTo>
                    <a:pt x="0" y="2222558"/>
                  </a:lnTo>
                  <a:lnTo>
                    <a:pt x="17780" y="19050"/>
                  </a:lnTo>
                  <a:lnTo>
                    <a:pt x="4853790" y="0"/>
                  </a:lnTo>
                  <a:lnTo>
                    <a:pt x="9718124" y="5080"/>
                  </a:lnTo>
                  <a:close/>
                </a:path>
              </a:pathLst>
            </a:custGeom>
            <a:solidFill>
              <a:srgbClr val="FFFFFF"/>
            </a:solidFill>
          </p:spPr>
        </p:sp>
        <p:sp>
          <p:nvSpPr>
            <p:cNvPr id="5" name="Freeform 5"/>
            <p:cNvSpPr/>
            <p:nvPr/>
          </p:nvSpPr>
          <p:spPr>
            <a:xfrm>
              <a:off x="-3810" y="0"/>
              <a:ext cx="9766385" cy="6396810"/>
            </a:xfrm>
            <a:custGeom>
              <a:avLst/>
              <a:gdLst/>
              <a:ahLst/>
              <a:cxnLst/>
              <a:rect l="l" t="t" r="r" b="b"/>
              <a:pathLst>
                <a:path w="9766385" h="6396810">
                  <a:moveTo>
                    <a:pt x="9732094" y="21590"/>
                  </a:moveTo>
                  <a:cubicBezTo>
                    <a:pt x="9733365" y="34290"/>
                    <a:pt x="9733365" y="44450"/>
                    <a:pt x="9734635" y="54610"/>
                  </a:cubicBezTo>
                  <a:cubicBezTo>
                    <a:pt x="9737175" y="161369"/>
                    <a:pt x="9738444" y="301889"/>
                    <a:pt x="9740985" y="437391"/>
                  </a:cubicBezTo>
                  <a:cubicBezTo>
                    <a:pt x="9740985" y="633117"/>
                    <a:pt x="9753685" y="4492418"/>
                    <a:pt x="9760035" y="4688143"/>
                  </a:cubicBezTo>
                  <a:cubicBezTo>
                    <a:pt x="9766385" y="4984241"/>
                    <a:pt x="9762575" y="5285356"/>
                    <a:pt x="9762575" y="5581454"/>
                  </a:cubicBezTo>
                  <a:cubicBezTo>
                    <a:pt x="9762575" y="5842421"/>
                    <a:pt x="9763844" y="6083313"/>
                    <a:pt x="9765115" y="6335850"/>
                  </a:cubicBezTo>
                  <a:cubicBezTo>
                    <a:pt x="9765115" y="6357441"/>
                    <a:pt x="9765115" y="6371410"/>
                    <a:pt x="9765115" y="6395541"/>
                  </a:cubicBezTo>
                  <a:cubicBezTo>
                    <a:pt x="9742255" y="6395541"/>
                    <a:pt x="9721935" y="6396810"/>
                    <a:pt x="9675499" y="6395541"/>
                  </a:cubicBezTo>
                  <a:cubicBezTo>
                    <a:pt x="9177882" y="6390460"/>
                    <a:pt x="8672610" y="6396810"/>
                    <a:pt x="8174994" y="6391730"/>
                  </a:cubicBezTo>
                  <a:cubicBezTo>
                    <a:pt x="7876424" y="6387921"/>
                    <a:pt x="7585511" y="6390460"/>
                    <a:pt x="7286941" y="6387921"/>
                  </a:cubicBezTo>
                  <a:cubicBezTo>
                    <a:pt x="7149139" y="6386650"/>
                    <a:pt x="7011338" y="6385380"/>
                    <a:pt x="6873536" y="6384110"/>
                  </a:cubicBezTo>
                  <a:cubicBezTo>
                    <a:pt x="6789325" y="6384110"/>
                    <a:pt x="6712768" y="6385380"/>
                    <a:pt x="6628556" y="6385380"/>
                  </a:cubicBezTo>
                  <a:cubicBezTo>
                    <a:pt x="6414198" y="6384110"/>
                    <a:pt x="5824714" y="6385380"/>
                    <a:pt x="5610357" y="6384110"/>
                  </a:cubicBezTo>
                  <a:cubicBezTo>
                    <a:pt x="5457244" y="6382841"/>
                    <a:pt x="2394991" y="6391730"/>
                    <a:pt x="2241878" y="6390460"/>
                  </a:cubicBezTo>
                  <a:cubicBezTo>
                    <a:pt x="2203600" y="6390460"/>
                    <a:pt x="2157666" y="6391730"/>
                    <a:pt x="2119388" y="6391730"/>
                  </a:cubicBezTo>
                  <a:cubicBezTo>
                    <a:pt x="2027520" y="6391730"/>
                    <a:pt x="1943308" y="6393000"/>
                    <a:pt x="1851441" y="6393000"/>
                  </a:cubicBezTo>
                  <a:cubicBezTo>
                    <a:pt x="1621772" y="6393000"/>
                    <a:pt x="1399758" y="6391730"/>
                    <a:pt x="1170089" y="6390460"/>
                  </a:cubicBezTo>
                  <a:cubicBezTo>
                    <a:pt x="1032288" y="6389191"/>
                    <a:pt x="894487" y="6387921"/>
                    <a:pt x="764341" y="6386650"/>
                  </a:cubicBezTo>
                  <a:cubicBezTo>
                    <a:pt x="519360" y="6385380"/>
                    <a:pt x="274380"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989" y="30480"/>
                    <a:pt x="205480" y="29210"/>
                  </a:cubicBezTo>
                  <a:cubicBezTo>
                    <a:pt x="412182" y="25400"/>
                    <a:pt x="618884" y="22860"/>
                    <a:pt x="833241" y="20320"/>
                  </a:cubicBezTo>
                  <a:cubicBezTo>
                    <a:pt x="978698" y="17780"/>
                    <a:pt x="1124155" y="16510"/>
                    <a:pt x="1261957" y="13970"/>
                  </a:cubicBezTo>
                  <a:cubicBezTo>
                    <a:pt x="1399758" y="11430"/>
                    <a:pt x="1545215" y="8890"/>
                    <a:pt x="1683017" y="8890"/>
                  </a:cubicBezTo>
                  <a:cubicBezTo>
                    <a:pt x="1836130" y="7620"/>
                    <a:pt x="1989242" y="10160"/>
                    <a:pt x="2142355" y="8890"/>
                  </a:cubicBezTo>
                  <a:cubicBezTo>
                    <a:pt x="2333746" y="8890"/>
                    <a:pt x="5801748" y="6350"/>
                    <a:pt x="5993139" y="5080"/>
                  </a:cubicBezTo>
                  <a:cubicBezTo>
                    <a:pt x="6176874" y="3810"/>
                    <a:pt x="6360609" y="2540"/>
                    <a:pt x="6552000" y="2540"/>
                  </a:cubicBezTo>
                  <a:cubicBezTo>
                    <a:pt x="6865881" y="1270"/>
                    <a:pt x="7172106" y="0"/>
                    <a:pt x="7485987" y="0"/>
                  </a:cubicBezTo>
                  <a:cubicBezTo>
                    <a:pt x="7616133" y="0"/>
                    <a:pt x="7753934" y="2540"/>
                    <a:pt x="7884079" y="2540"/>
                  </a:cubicBezTo>
                  <a:cubicBezTo>
                    <a:pt x="8243895" y="3810"/>
                    <a:pt x="8611364" y="5080"/>
                    <a:pt x="8971180" y="7620"/>
                  </a:cubicBezTo>
                  <a:cubicBezTo>
                    <a:pt x="9162571" y="8890"/>
                    <a:pt x="9353962" y="12700"/>
                    <a:pt x="9545352" y="16510"/>
                  </a:cubicBezTo>
                  <a:cubicBezTo>
                    <a:pt x="9591286" y="16510"/>
                    <a:pt x="9637220" y="16510"/>
                    <a:pt x="9675499" y="16510"/>
                  </a:cubicBezTo>
                  <a:cubicBezTo>
                    <a:pt x="9713044" y="17780"/>
                    <a:pt x="9721935" y="20320"/>
                    <a:pt x="9732094" y="21590"/>
                  </a:cubicBezTo>
                  <a:close/>
                  <a:moveTo>
                    <a:pt x="9742255" y="6379030"/>
                  </a:moveTo>
                  <a:cubicBezTo>
                    <a:pt x="9743525" y="6362521"/>
                    <a:pt x="9744794" y="6349821"/>
                    <a:pt x="9744794" y="6337121"/>
                  </a:cubicBezTo>
                  <a:cubicBezTo>
                    <a:pt x="9743525" y="6058221"/>
                    <a:pt x="9742255" y="5792235"/>
                    <a:pt x="9742255" y="5506175"/>
                  </a:cubicBezTo>
                  <a:cubicBezTo>
                    <a:pt x="9742255" y="5375691"/>
                    <a:pt x="9744794" y="5245208"/>
                    <a:pt x="9743525" y="5114724"/>
                  </a:cubicBezTo>
                  <a:cubicBezTo>
                    <a:pt x="9743525" y="4994278"/>
                    <a:pt x="9742255" y="4868813"/>
                    <a:pt x="9740985" y="4748367"/>
                  </a:cubicBezTo>
                  <a:cubicBezTo>
                    <a:pt x="9735905" y="4562678"/>
                    <a:pt x="9724475" y="718433"/>
                    <a:pt x="9724475" y="532745"/>
                  </a:cubicBezTo>
                  <a:cubicBezTo>
                    <a:pt x="9721935" y="377168"/>
                    <a:pt x="9719394" y="216573"/>
                    <a:pt x="9716855" y="63500"/>
                  </a:cubicBezTo>
                  <a:cubicBezTo>
                    <a:pt x="9715585" y="44450"/>
                    <a:pt x="9714315" y="43180"/>
                    <a:pt x="9652531" y="41910"/>
                  </a:cubicBezTo>
                  <a:cubicBezTo>
                    <a:pt x="9629564" y="41910"/>
                    <a:pt x="9614254" y="41910"/>
                    <a:pt x="9591286" y="40640"/>
                  </a:cubicBezTo>
                  <a:cubicBezTo>
                    <a:pt x="9399896" y="36830"/>
                    <a:pt x="9200849" y="31750"/>
                    <a:pt x="9009458" y="30480"/>
                  </a:cubicBezTo>
                  <a:cubicBezTo>
                    <a:pt x="8542465" y="26670"/>
                    <a:pt x="8067815" y="25400"/>
                    <a:pt x="7600822" y="22860"/>
                  </a:cubicBezTo>
                  <a:cubicBezTo>
                    <a:pt x="7531921" y="22860"/>
                    <a:pt x="7455365" y="22860"/>
                    <a:pt x="7386464" y="22860"/>
                  </a:cubicBezTo>
                  <a:cubicBezTo>
                    <a:pt x="7271630" y="22860"/>
                    <a:pt x="7156795" y="22860"/>
                    <a:pt x="7049616" y="22860"/>
                  </a:cubicBezTo>
                  <a:cubicBezTo>
                    <a:pt x="6804636" y="22860"/>
                    <a:pt x="6559656" y="22860"/>
                    <a:pt x="6322331" y="24130"/>
                  </a:cubicBezTo>
                  <a:cubicBezTo>
                    <a:pt x="6115628" y="25400"/>
                    <a:pt x="2632315" y="29210"/>
                    <a:pt x="2425613" y="29210"/>
                  </a:cubicBezTo>
                  <a:cubicBezTo>
                    <a:pt x="2088765" y="29210"/>
                    <a:pt x="1751918" y="26670"/>
                    <a:pt x="1415070" y="33020"/>
                  </a:cubicBezTo>
                  <a:cubicBezTo>
                    <a:pt x="1238990" y="36830"/>
                    <a:pt x="1070566" y="36830"/>
                    <a:pt x="902142" y="38100"/>
                  </a:cubicBezTo>
                  <a:cubicBezTo>
                    <a:pt x="611228" y="41910"/>
                    <a:pt x="320314"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8301" y="6361250"/>
                    <a:pt x="205480" y="6362521"/>
                    <a:pt x="305003" y="6362521"/>
                  </a:cubicBezTo>
                  <a:cubicBezTo>
                    <a:pt x="450460" y="6362521"/>
                    <a:pt x="603572" y="6359980"/>
                    <a:pt x="749029" y="6362521"/>
                  </a:cubicBezTo>
                  <a:cubicBezTo>
                    <a:pt x="986354" y="6366330"/>
                    <a:pt x="1223679" y="6368871"/>
                    <a:pt x="1461004" y="6367600"/>
                  </a:cubicBezTo>
                  <a:cubicBezTo>
                    <a:pt x="1614116" y="6366330"/>
                    <a:pt x="1759573" y="6368871"/>
                    <a:pt x="1912686" y="6368871"/>
                  </a:cubicBezTo>
                  <a:cubicBezTo>
                    <a:pt x="2134699" y="6368871"/>
                    <a:pt x="2356713" y="6367600"/>
                    <a:pt x="2578726" y="6368871"/>
                  </a:cubicBezTo>
                  <a:cubicBezTo>
                    <a:pt x="2907918" y="6370141"/>
                    <a:pt x="6521377" y="6359980"/>
                    <a:pt x="6858225" y="6362521"/>
                  </a:cubicBezTo>
                  <a:cubicBezTo>
                    <a:pt x="7003683" y="6363791"/>
                    <a:pt x="7149139" y="6365060"/>
                    <a:pt x="7286941" y="6365060"/>
                  </a:cubicBezTo>
                  <a:cubicBezTo>
                    <a:pt x="7539576" y="6367600"/>
                    <a:pt x="7784557" y="6363791"/>
                    <a:pt x="8037193" y="6367600"/>
                  </a:cubicBezTo>
                  <a:cubicBezTo>
                    <a:pt x="8243895" y="6370141"/>
                    <a:pt x="8450597" y="6370141"/>
                    <a:pt x="8657299" y="6372680"/>
                  </a:cubicBezTo>
                  <a:cubicBezTo>
                    <a:pt x="8963524" y="6376491"/>
                    <a:pt x="9269750" y="6379030"/>
                    <a:pt x="9575975" y="6380300"/>
                  </a:cubicBezTo>
                  <a:cubicBezTo>
                    <a:pt x="9690809" y="6380300"/>
                    <a:pt x="9721935" y="6379030"/>
                    <a:pt x="9742255" y="6379030"/>
                  </a:cubicBezTo>
                  <a:close/>
                </a:path>
              </a:pathLst>
            </a:custGeom>
            <a:solidFill>
              <a:srgbClr val="000000"/>
            </a:solidFill>
          </p:spPr>
        </p:sp>
      </p:grpSp>
      <p:sp>
        <p:nvSpPr>
          <p:cNvPr id="6" name="Freeform 6"/>
          <p:cNvSpPr/>
          <p:nvPr/>
        </p:nvSpPr>
        <p:spPr>
          <a:xfrm rot="-4997220">
            <a:off x="-450312" y="6218719"/>
            <a:ext cx="1681399" cy="1546887"/>
          </a:xfrm>
          <a:custGeom>
            <a:avLst/>
            <a:gdLst/>
            <a:ahLst/>
            <a:cxnLst/>
            <a:rect l="l" t="t" r="r" b="b"/>
            <a:pathLst>
              <a:path w="1681399" h="1546887">
                <a:moveTo>
                  <a:pt x="0" y="0"/>
                </a:moveTo>
                <a:lnTo>
                  <a:pt x="1681400" y="0"/>
                </a:lnTo>
                <a:lnTo>
                  <a:pt x="1681400" y="1546887"/>
                </a:lnTo>
                <a:lnTo>
                  <a:pt x="0" y="1546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96584">
            <a:off x="2239588" y="1069848"/>
            <a:ext cx="2312580" cy="1271370"/>
          </a:xfrm>
          <a:custGeom>
            <a:avLst/>
            <a:gdLst/>
            <a:ahLst/>
            <a:cxnLst/>
            <a:rect l="l" t="t" r="r" b="b"/>
            <a:pathLst>
              <a:path w="2312580" h="1271370">
                <a:moveTo>
                  <a:pt x="0" y="0"/>
                </a:moveTo>
                <a:lnTo>
                  <a:pt x="2312581" y="0"/>
                </a:lnTo>
                <a:lnTo>
                  <a:pt x="2312581" y="1271370"/>
                </a:lnTo>
                <a:lnTo>
                  <a:pt x="0" y="1271370"/>
                </a:lnTo>
                <a:lnTo>
                  <a:pt x="0" y="0"/>
                </a:lnTo>
                <a:close/>
              </a:path>
            </a:pathLst>
          </a:custGeom>
          <a:blipFill>
            <a:blip r:embed="rId6">
              <a:extLst>
                <a:ext uri="{96DAC541-7B7A-43D3-8B79-37D633B846F1}">
                  <asvg:svgBlip xmlns:asvg="http://schemas.microsoft.com/office/drawing/2016/SVG/main" r:embed="rId7"/>
                </a:ext>
              </a:extLst>
            </a:blip>
            <a:stretch>
              <a:fillRect r="-31679"/>
            </a:stretch>
          </a:blipFill>
        </p:spPr>
      </p:sp>
      <p:sp>
        <p:nvSpPr>
          <p:cNvPr id="13" name="Freeform 13"/>
          <p:cNvSpPr/>
          <p:nvPr/>
        </p:nvSpPr>
        <p:spPr>
          <a:xfrm rot="-1178649">
            <a:off x="-725391" y="7963723"/>
            <a:ext cx="4159446" cy="3623917"/>
          </a:xfrm>
          <a:custGeom>
            <a:avLst/>
            <a:gdLst/>
            <a:ahLst/>
            <a:cxnLst/>
            <a:rect l="l" t="t" r="r" b="b"/>
            <a:pathLst>
              <a:path w="4159446" h="3623917">
                <a:moveTo>
                  <a:pt x="0" y="0"/>
                </a:moveTo>
                <a:lnTo>
                  <a:pt x="4159446" y="0"/>
                </a:lnTo>
                <a:lnTo>
                  <a:pt x="4159446" y="3623918"/>
                </a:lnTo>
                <a:lnTo>
                  <a:pt x="0" y="36239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8215515">
            <a:off x="3085077" y="8925822"/>
            <a:ext cx="1223116" cy="1119151"/>
          </a:xfrm>
          <a:custGeom>
            <a:avLst/>
            <a:gdLst/>
            <a:ahLst/>
            <a:cxnLst/>
            <a:rect l="l" t="t" r="r" b="b"/>
            <a:pathLst>
              <a:path w="1223116" h="1119151">
                <a:moveTo>
                  <a:pt x="0" y="0"/>
                </a:moveTo>
                <a:lnTo>
                  <a:pt x="1223116" y="0"/>
                </a:lnTo>
                <a:lnTo>
                  <a:pt x="1223116" y="1119151"/>
                </a:lnTo>
                <a:lnTo>
                  <a:pt x="0" y="11191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rot="-2700000">
            <a:off x="3125707" y="691031"/>
            <a:ext cx="757564" cy="693171"/>
          </a:xfrm>
          <a:custGeom>
            <a:avLst/>
            <a:gdLst/>
            <a:ahLst/>
            <a:cxnLst/>
            <a:rect l="l" t="t" r="r" b="b"/>
            <a:pathLst>
              <a:path w="757564" h="693171">
                <a:moveTo>
                  <a:pt x="0" y="0"/>
                </a:moveTo>
                <a:lnTo>
                  <a:pt x="757564" y="0"/>
                </a:lnTo>
                <a:lnTo>
                  <a:pt x="757564" y="693171"/>
                </a:lnTo>
                <a:lnTo>
                  <a:pt x="0" y="6931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TextBox 17">
            <a:extLst>
              <a:ext uri="{FF2B5EF4-FFF2-40B4-BE49-F238E27FC236}">
                <a16:creationId xmlns:a16="http://schemas.microsoft.com/office/drawing/2014/main" id="{16A65354-120C-2649-9F95-2C509075E969}"/>
              </a:ext>
            </a:extLst>
          </p:cNvPr>
          <p:cNvSpPr txBox="1"/>
          <p:nvPr/>
        </p:nvSpPr>
        <p:spPr>
          <a:xfrm>
            <a:off x="5486765" y="1404025"/>
            <a:ext cx="12166965" cy="7848302"/>
          </a:xfrm>
          <a:prstGeom prst="rect">
            <a:avLst/>
          </a:prstGeom>
          <a:noFill/>
        </p:spPr>
        <p:txBody>
          <a:bodyPr wrap="square">
            <a:spAutoFit/>
          </a:bodyPr>
          <a:lstStyle/>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Những buổi chiều mát, Bum và bè bạn túm tụm dưới gốc cây, chia nhau những trái ổi chín. Ông nội bắc chiếc ghế đẩu ra sân gần cây ổi, ngồi đó vừa nghe đài vừa nheo nheo mắt nhìn lũ trẻ vui chơi...Bum đã xa căn nhà cũ và cây ổi ấy ba năm rồi. Vậy mà khi nhớ lại, kỉ niệm như vừa mới đây thôi.</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Bum nghĩ tới một cây ổi tương lai, vui lâng lâng. Nó bỗng như nghe thấy tiếng chọc ghẹo nhau của lũ bạn và nụ cười hiền hậu của ông nội trôi theo hương ổi chín ngọt lành...</a:t>
            </a:r>
          </a:p>
          <a:p>
            <a:pPr algn="r"/>
            <a:r>
              <a:rPr lang="vi-VN" sz="2400" b="0" i="0" dirty="0">
                <a:solidFill>
                  <a:srgbClr val="000000"/>
                </a:solidFill>
                <a:effectLst/>
                <a:latin typeface="Cambria" panose="02040503050406030204" pitchFamily="18" charset="0"/>
              </a:rPr>
              <a:t>(</a:t>
            </a:r>
            <a:r>
              <a:rPr lang="vi-VN" sz="2400" b="0" i="1" dirty="0">
                <a:solidFill>
                  <a:srgbClr val="000000"/>
                </a:solidFill>
                <a:effectLst/>
                <a:latin typeface="Cambria" panose="02040503050406030204" pitchFamily="18" charset="0"/>
              </a:rPr>
              <a:t>Theo</a:t>
            </a:r>
            <a:r>
              <a:rPr lang="vi-VN" sz="2400" b="0" i="0" dirty="0">
                <a:solidFill>
                  <a:srgbClr val="000000"/>
                </a:solidFill>
                <a:effectLst/>
                <a:latin typeface="Cambria" panose="02040503050406030204" pitchFamily="18" charset="0"/>
              </a:rPr>
              <a:t> Võ Thu Hương)</a:t>
            </a:r>
          </a:p>
        </p:txBody>
      </p:sp>
      <p:sp>
        <p:nvSpPr>
          <p:cNvPr id="19" name="TextBox 18">
            <a:extLst>
              <a:ext uri="{FF2B5EF4-FFF2-40B4-BE49-F238E27FC236}">
                <a16:creationId xmlns:a16="http://schemas.microsoft.com/office/drawing/2014/main" id="{B4A42F7B-D604-AD48-828A-EDDAF7E068E9}"/>
              </a:ext>
            </a:extLst>
          </p:cNvPr>
          <p:cNvSpPr txBox="1"/>
          <p:nvPr/>
        </p:nvSpPr>
        <p:spPr>
          <a:xfrm>
            <a:off x="634270" y="3196207"/>
            <a:ext cx="4419615" cy="2062103"/>
          </a:xfrm>
          <a:prstGeom prst="rect">
            <a:avLst/>
          </a:prstGeom>
          <a:solidFill>
            <a:schemeClr val="bg1"/>
          </a:solidFill>
        </p:spPr>
        <p:txBody>
          <a:bodyPr wrap="square" rtlCol="0">
            <a:spAutoFit/>
          </a:bodyPr>
          <a:lstStyle/>
          <a:p>
            <a:pPr algn="ctr"/>
            <a:r>
              <a:rPr lang="en-VN" sz="3200" dirty="0">
                <a:solidFill>
                  <a:srgbClr val="C00000"/>
                </a:solidFill>
                <a:latin typeface="Cambria" panose="02040503050406030204" pitchFamily="18" charset="0"/>
              </a:rPr>
              <a:t>Chi tiết nào trong câu chuyện giúp em hiểu hơn câu tục ngữ: </a:t>
            </a:r>
            <a:r>
              <a:rPr lang="en-VN" sz="3200" i="1" dirty="0">
                <a:solidFill>
                  <a:srgbClr val="C00000"/>
                </a:solidFill>
                <a:latin typeface="Cambria" panose="02040503050406030204" pitchFamily="18" charset="0"/>
              </a:rPr>
              <a:t>Ăn quả nhớ kẻ trồng cây?</a:t>
            </a:r>
          </a:p>
        </p:txBody>
      </p:sp>
      <p:cxnSp>
        <p:nvCxnSpPr>
          <p:cNvPr id="9" name="Straight Connector 8">
            <a:extLst>
              <a:ext uri="{FF2B5EF4-FFF2-40B4-BE49-F238E27FC236}">
                <a16:creationId xmlns:a16="http://schemas.microsoft.com/office/drawing/2014/main" id="{425C4CAD-DE7C-EE4A-B8A8-5E91FE8D68FB}"/>
              </a:ext>
            </a:extLst>
          </p:cNvPr>
          <p:cNvCxnSpPr/>
          <p:nvPr/>
        </p:nvCxnSpPr>
        <p:spPr>
          <a:xfrm>
            <a:off x="9543902" y="5448300"/>
            <a:ext cx="80772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777F368-8D6A-C14F-93F2-F2EDB2DDE912}"/>
              </a:ext>
            </a:extLst>
          </p:cNvPr>
          <p:cNvCxnSpPr>
            <a:cxnSpLocks/>
          </p:cNvCxnSpPr>
          <p:nvPr/>
        </p:nvCxnSpPr>
        <p:spPr>
          <a:xfrm>
            <a:off x="5594477" y="5829300"/>
            <a:ext cx="1177912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Right Arrow 19">
            <a:hlinkClick r:id="rId14" action="ppaction://hlinksldjump"/>
            <a:extLst>
              <a:ext uri="{FF2B5EF4-FFF2-40B4-BE49-F238E27FC236}">
                <a16:creationId xmlns:a16="http://schemas.microsoft.com/office/drawing/2014/main" id="{70B4BD13-3A08-674A-8A2B-42E274082116}"/>
              </a:ext>
            </a:extLst>
          </p:cNvPr>
          <p:cNvSpPr/>
          <p:nvPr/>
        </p:nvSpPr>
        <p:spPr>
          <a:xfrm>
            <a:off x="17016616" y="258137"/>
            <a:ext cx="713968"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 name="Picture 9"/>
          <p:cNvPicPr>
            <a:picLocks noChangeAspect="1"/>
          </p:cNvPicPr>
          <p:nvPr/>
        </p:nvPicPr>
        <p:blipFill>
          <a:blip r:embed="rId15"/>
          <a:stretch>
            <a:fillRect/>
          </a:stretch>
        </p:blipFill>
        <p:spPr>
          <a:xfrm>
            <a:off x="5080389" y="28161"/>
            <a:ext cx="7992549" cy="1072989"/>
          </a:xfrm>
          <a:prstGeom prst="rect">
            <a:avLst/>
          </a:prstGeom>
        </p:spPr>
      </p:pic>
    </p:spTree>
    <p:extLst>
      <p:ext uri="{BB962C8B-B14F-4D97-AF65-F5344CB8AC3E}">
        <p14:creationId xmlns:p14="http://schemas.microsoft.com/office/powerpoint/2010/main" val="27556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TotalTime>
  <Words>2507</Words>
  <Application>Microsoft Macintosh PowerPoint</Application>
  <PresentationFormat>Custom</PresentationFormat>
  <Paragraphs>142</Paragraphs>
  <Slides>17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Cambria</vt:lpstr>
      <vt:lpstr>Times New Roman</vt:lpstr>
      <vt:lpstr>#9Slide07 Cadena</vt:lpstr>
      <vt:lpstr>Calibri</vt:lpstr>
      <vt:lpstr>Arial</vt:lpstr>
      <vt:lpstr>SVN-Newton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Playful  Book's Report First Class Presentation</dc:title>
  <cp:lastModifiedBy>Microsoft Office User</cp:lastModifiedBy>
  <cp:revision>18</cp:revision>
  <dcterms:created xsi:type="dcterms:W3CDTF">2006-08-16T00:00:00Z</dcterms:created>
  <dcterms:modified xsi:type="dcterms:W3CDTF">2024-03-17T16:11:05Z</dcterms:modified>
  <dc:identifier>DAF-djhD2VU</dc:identifier>
</cp:coreProperties>
</file>