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60" r:id="rId5"/>
    <p:sldId id="317" r:id="rId6"/>
    <p:sldId id="261" r:id="rId7"/>
    <p:sldId id="262" r:id="rId8"/>
    <p:sldId id="263" r:id="rId9"/>
    <p:sldId id="265" r:id="rId10"/>
    <p:sldId id="264" r:id="rId11"/>
    <p:sldId id="408" r:id="rId12"/>
    <p:sldId id="257" r:id="rId13"/>
    <p:sldId id="411" r:id="rId14"/>
    <p:sldId id="373" r:id="rId15"/>
    <p:sldId id="256" r:id="rId16"/>
    <p:sldId id="399" r:id="rId17"/>
    <p:sldId id="394" r:id="rId18"/>
    <p:sldId id="409" r:id="rId19"/>
    <p:sldId id="405" r:id="rId20"/>
    <p:sldId id="406" r:id="rId21"/>
    <p:sldId id="410" r:id="rId22"/>
    <p:sldId id="407" r:id="rId23"/>
    <p:sldId id="371" r:id="rId24"/>
    <p:sldId id="266" r:id="rId25"/>
    <p:sldId id="267" r:id="rId26"/>
    <p:sldId id="268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A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89" d="100"/>
          <a:sy n="89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C2B8389-55D2-562A-725C-7EBD4467CC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15" y="218411"/>
            <a:ext cx="1365841" cy="1365841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38.png"/><Relationship Id="rId5" Type="http://schemas.openxmlformats.org/officeDocument/2006/relationships/image" Target="../media/image33.svg"/><Relationship Id="rId10" Type="http://schemas.openxmlformats.org/officeDocument/2006/relationships/image" Target="../media/image37.sv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6.png"/><Relationship Id="rId5" Type="http://schemas.microsoft.com/office/2007/relationships/media" Target="../media/media4.mp3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1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1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8.png"/><Relationship Id="rId3" Type="http://schemas.microsoft.com/office/2007/relationships/media" Target="../media/media6.mp3"/><Relationship Id="rId7" Type="http://schemas.openxmlformats.org/officeDocument/2006/relationships/image" Target="../media/image55.png"/><Relationship Id="rId12" Type="http://schemas.microsoft.com/office/2007/relationships/hdphoto" Target="../media/hdphoto20.wdp"/><Relationship Id="rId17" Type="http://schemas.openxmlformats.org/officeDocument/2006/relationships/image" Target="../media/image48.png"/><Relationship Id="rId2" Type="http://schemas.openxmlformats.org/officeDocument/2006/relationships/audio" Target="../media/media5.mp3"/><Relationship Id="rId16" Type="http://schemas.openxmlformats.org/officeDocument/2006/relationships/image" Target="../media/image60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9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6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8.png"/><Relationship Id="rId3" Type="http://schemas.microsoft.com/office/2007/relationships/media" Target="../media/media6.mp3"/><Relationship Id="rId7" Type="http://schemas.openxmlformats.org/officeDocument/2006/relationships/image" Target="../media/image55.png"/><Relationship Id="rId12" Type="http://schemas.microsoft.com/office/2007/relationships/hdphoto" Target="../media/hdphoto20.wdp"/><Relationship Id="rId17" Type="http://schemas.openxmlformats.org/officeDocument/2006/relationships/image" Target="../media/image48.png"/><Relationship Id="rId2" Type="http://schemas.openxmlformats.org/officeDocument/2006/relationships/audio" Target="../media/media5.mp3"/><Relationship Id="rId16" Type="http://schemas.openxmlformats.org/officeDocument/2006/relationships/image" Target="../media/image60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9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6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8.png"/><Relationship Id="rId3" Type="http://schemas.microsoft.com/office/2007/relationships/media" Target="../media/media6.mp3"/><Relationship Id="rId7" Type="http://schemas.openxmlformats.org/officeDocument/2006/relationships/image" Target="../media/image55.png"/><Relationship Id="rId12" Type="http://schemas.microsoft.com/office/2007/relationships/hdphoto" Target="../media/hdphoto20.wdp"/><Relationship Id="rId17" Type="http://schemas.openxmlformats.org/officeDocument/2006/relationships/image" Target="../media/image48.png"/><Relationship Id="rId2" Type="http://schemas.openxmlformats.org/officeDocument/2006/relationships/audio" Target="../media/media5.mp3"/><Relationship Id="rId16" Type="http://schemas.openxmlformats.org/officeDocument/2006/relationships/image" Target="../media/image60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9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6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3.jpg"/><Relationship Id="rId7" Type="http://schemas.microsoft.com/office/2007/relationships/hdphoto" Target="../media/hdphoto6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4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1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20.png"/><Relationship Id="rId16" Type="http://schemas.openxmlformats.org/officeDocument/2006/relationships/image" Target="../media/image25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421765-2A27-3C4C-AF83-FBEA0D53A432}"/>
              </a:ext>
            </a:extLst>
          </p:cNvPr>
          <p:cNvSpPr/>
          <p:nvPr/>
        </p:nvSpPr>
        <p:spPr>
          <a:xfrm>
            <a:off x="1800225" y="6329363"/>
            <a:ext cx="1228725" cy="314325"/>
          </a:xfrm>
          <a:prstGeom prst="rect">
            <a:avLst/>
          </a:prstGeom>
          <a:solidFill>
            <a:srgbClr val="42A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7D1B5-9794-4386-B233-C9D79781FB5F}"/>
              </a:ext>
            </a:extLst>
          </p:cNvPr>
          <p:cNvSpPr txBox="1"/>
          <p:nvPr/>
        </p:nvSpPr>
        <p:spPr>
          <a:xfrm>
            <a:off x="914400" y="826749"/>
            <a:ext cx="10072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Sáu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16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02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2024</a:t>
            </a: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655</Words>
  <Application>Microsoft Macintosh PowerPoint</Application>
  <PresentationFormat>Widescreen</PresentationFormat>
  <Paragraphs>95</Paragraphs>
  <Slides>24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#9Slide05 SVNClementine</vt:lpstr>
      <vt:lpstr>Aharoni</vt:lpstr>
      <vt:lpstr>Arial</vt:lpstr>
      <vt:lpstr>Calibri</vt:lpstr>
      <vt:lpstr>Calibri Light</vt:lpstr>
      <vt:lpstr>Pattaya</vt:lpstr>
      <vt:lpstr>Times New Roman</vt:lpstr>
      <vt:lpstr>Custom Design</vt:lpstr>
      <vt:lpstr>Office Theme</vt:lpstr>
      <vt:lpstr>2_Office Theme</vt:lpstr>
      <vt:lpstr>1_Office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31</cp:revision>
  <dcterms:created xsi:type="dcterms:W3CDTF">2023-12-05T03:34:05Z</dcterms:created>
  <dcterms:modified xsi:type="dcterms:W3CDTF">2024-02-04T14:29:27Z</dcterms:modified>
</cp:coreProperties>
</file>