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theme/theme3.xml" ContentType="application/vnd.openxmlformats-officedocument.theme+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4.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theme/theme5.xml" ContentType="application/vnd.openxmlformats-officedocument.theme+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theme/theme6.xml" ContentType="application/vnd.openxmlformats-officedocument.theme+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7.xml" ContentType="application/vnd.openxmlformats-officedocument.theme+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theme/theme8.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85" r:id="rId3"/>
    <p:sldMasterId id="2147483772" r:id="rId4"/>
    <p:sldMasterId id="2147483876" r:id="rId5"/>
    <p:sldMasterId id="2147484047" r:id="rId6"/>
    <p:sldMasterId id="2147484084" r:id="rId7"/>
    <p:sldMasterId id="2147484121" r:id="rId8"/>
  </p:sldMasterIdLst>
  <p:notesMasterIdLst>
    <p:notesMasterId r:id="rId29"/>
  </p:notesMasterIdLst>
  <p:sldIdLst>
    <p:sldId id="256" r:id="rId9"/>
    <p:sldId id="257" r:id="rId10"/>
    <p:sldId id="286" r:id="rId11"/>
    <p:sldId id="289" r:id="rId12"/>
    <p:sldId id="263" r:id="rId13"/>
    <p:sldId id="266" r:id="rId14"/>
    <p:sldId id="267" r:id="rId15"/>
    <p:sldId id="268" r:id="rId16"/>
    <p:sldId id="278" r:id="rId17"/>
    <p:sldId id="279" r:id="rId18"/>
    <p:sldId id="280" r:id="rId19"/>
    <p:sldId id="281" r:id="rId20"/>
    <p:sldId id="282" r:id="rId21"/>
    <p:sldId id="283" r:id="rId22"/>
    <p:sldId id="284" r:id="rId23"/>
    <p:sldId id="285" r:id="rId24"/>
    <p:sldId id="272" r:id="rId25"/>
    <p:sldId id="290" r:id="rId26"/>
    <p:sldId id="291" r:id="rId27"/>
    <p:sldId id="277" r:id="rId28"/>
  </p:sldIdLst>
  <p:sldSz cx="12192000" cy="6858000"/>
  <p:notesSz cx="6858000" cy="9144000"/>
  <p:embeddedFontLst>
    <p:embeddedFont>
      <p:font typeface="微软雅黑" panose="020B0503020204020204" pitchFamily="34" charset="-122"/>
      <p:regular r:id="rId30"/>
      <p:bold r:id="rId31"/>
    </p:embeddedFont>
    <p:embeddedFont>
      <p:font typeface="Calibri" panose="020F0502020204030204" pitchFamily="34" charset="0"/>
      <p:regular r:id="rId32"/>
      <p:bold r:id="rId33"/>
      <p:italic r:id="rId34"/>
      <p:boldItalic r:id="rId35"/>
    </p:embeddedFont>
    <p:embeddedFont>
      <p:font typeface="等线" panose="020B0604020202020204" charset="0"/>
      <p:regular r:id="rId36"/>
      <p:bold r:id="rId37"/>
    </p:embeddedFont>
    <p:embeddedFont>
      <p:font typeface="#9Slide03 IcielPanton Black" panose="00000A00000000000000" pitchFamily="2" charset="0"/>
      <p:bold r:id="rId38"/>
    </p:embeddedFont>
    <p:embeddedFont>
      <p:font typeface="微软雅黑 Light" panose="020B0502040204020203" pitchFamily="34" charset="-122"/>
      <p:regular r:id="rId39"/>
    </p:embeddedFont>
    <p:embeddedFont>
      <p:font typeface="Poppins ExtraBold" panose="020B0604020202020204" charset="0"/>
      <p:bold r:id="rId40"/>
    </p:embeddedFont>
    <p:embeddedFont>
      <p:font typeface="#9Slide03 SVNEvery Movie Every " panose="02000500000000000000" pitchFamily="2" charset="0"/>
      <p:regular r:id="rId41"/>
    </p:embeddedFont>
    <p:embeddedFont>
      <p:font typeface="Calibri Light" panose="020F0302020204030204" pitchFamily="34" charset="0"/>
      <p:regular r:id="rId42"/>
      <p:italic r:id="rId43"/>
    </p:embeddedFont>
    <p:embeddedFont>
      <p:font typeface="#9Slide03 Kaleko 105 Round Bold" pitchFamily="2" charset="0"/>
      <p:bold r:id="rId44"/>
    </p:embeddedFont>
    <p:embeddedFont>
      <p:font typeface="#9Slide04 Tinos Bold" panose="02020803070505020304" pitchFamily="18" charset="0"/>
      <p:bold r:id="rId45"/>
    </p:embeddedFont>
    <p:embeddedFont>
      <p:font typeface="Cambria" panose="02040503050406030204" pitchFamily="18" charset="0"/>
      <p:regular r:id="rId46"/>
      <p:bold r:id="rId47"/>
      <p:italic r:id="rId48"/>
      <p:boldItalic r:id="rId49"/>
    </p:embeddedFont>
    <p:embeddedFont>
      <p:font typeface="Architecture" panose="020B0500000000000000" pitchFamily="34" charset="0"/>
      <p:regular r:id="rId50"/>
    </p:embeddedFont>
    <p:embeddedFont>
      <p:font typeface="#9Slide03 Arima Madurai ExtraBo" panose="00000900000000000000" pitchFamily="2" charset="0"/>
      <p:bold r:id="rId51"/>
    </p:embeddedFont>
    <p:embeddedFont>
      <p:font typeface="#9Slide04 Faustina Bold" panose="00000800000000000000" pitchFamily="2" charset="0"/>
      <p:bold r:id="rId52"/>
    </p:embeddedFont>
    <p:embeddedFont>
      <p:font typeface="#9Slide03 AmpleSoft Bold" panose="02000000000000000000" pitchFamily="2" charset="0"/>
      <p:regular r:id="rId53"/>
    </p:embeddedFont>
    <p:embeddedFont>
      <p:font typeface="#9Slide03 Cousine Bold" panose="02070709020205020404" pitchFamily="49" charset="0"/>
      <p:bold r:id="rId5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p:scale>
          <a:sx n="66" d="100"/>
          <a:sy n="66" d="100"/>
        </p:scale>
        <p:origin x="204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font" Target="fonts/font10.fntdata"/><Relationship Id="rId21" Type="http://schemas.openxmlformats.org/officeDocument/2006/relationships/slide" Target="slides/slide13.xml"/><Relationship Id="rId34" Type="http://schemas.openxmlformats.org/officeDocument/2006/relationships/font" Target="fonts/font5.fntdata"/><Relationship Id="rId42" Type="http://schemas.openxmlformats.org/officeDocument/2006/relationships/font" Target="fonts/font13.fntdata"/><Relationship Id="rId47" Type="http://schemas.openxmlformats.org/officeDocument/2006/relationships/font" Target="fonts/font18.fntdata"/><Relationship Id="rId50" Type="http://schemas.openxmlformats.org/officeDocument/2006/relationships/font" Target="fonts/font21.fntdata"/><Relationship Id="rId55" Type="http://schemas.openxmlformats.org/officeDocument/2006/relationships/presProps" Target="pres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8.xml"/><Relationship Id="rId29" Type="http://schemas.openxmlformats.org/officeDocument/2006/relationships/notesMaster" Target="notesMasters/notesMaster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font" Target="fonts/font11.fntdata"/><Relationship Id="rId45" Type="http://schemas.openxmlformats.org/officeDocument/2006/relationships/font" Target="fonts/font16.fntdata"/><Relationship Id="rId53" Type="http://schemas.openxmlformats.org/officeDocument/2006/relationships/font" Target="fonts/font24.fntdata"/><Relationship Id="rId58" Type="http://schemas.openxmlformats.org/officeDocument/2006/relationships/tableStyles" Target="tableStyles.xml"/><Relationship Id="rId5" Type="http://schemas.openxmlformats.org/officeDocument/2006/relationships/slideMaster" Target="slideMasters/slideMaster5.xml"/><Relationship Id="rId19" Type="http://schemas.openxmlformats.org/officeDocument/2006/relationships/slide" Target="slides/slide11.xml"/><Relationship Id="rId4" Type="http://schemas.openxmlformats.org/officeDocument/2006/relationships/slideMaster" Target="slideMasters/slideMaster4.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font" Target="fonts/font14.fntdata"/><Relationship Id="rId48" Type="http://schemas.openxmlformats.org/officeDocument/2006/relationships/font" Target="fonts/font19.fntdata"/><Relationship Id="rId56"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font" Target="fonts/font22.fntdata"/><Relationship Id="rId3" Type="http://schemas.openxmlformats.org/officeDocument/2006/relationships/slideMaster" Target="slideMasters/slideMaster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font" Target="fonts/font4.fntdata"/><Relationship Id="rId38" Type="http://schemas.openxmlformats.org/officeDocument/2006/relationships/font" Target="fonts/font9.fntdata"/><Relationship Id="rId46" Type="http://schemas.openxmlformats.org/officeDocument/2006/relationships/font" Target="fonts/font17.fntdata"/><Relationship Id="rId20" Type="http://schemas.openxmlformats.org/officeDocument/2006/relationships/slide" Target="slides/slide12.xml"/><Relationship Id="rId41" Type="http://schemas.openxmlformats.org/officeDocument/2006/relationships/font" Target="fonts/font12.fntdata"/><Relationship Id="rId54" Type="http://schemas.openxmlformats.org/officeDocument/2006/relationships/font" Target="fonts/font25.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font" Target="fonts/font7.fntdata"/><Relationship Id="rId49" Type="http://schemas.openxmlformats.org/officeDocument/2006/relationships/font" Target="fonts/font20.fntdata"/><Relationship Id="rId57" Type="http://schemas.openxmlformats.org/officeDocument/2006/relationships/theme" Target="theme/theme1.xml"/><Relationship Id="rId10" Type="http://schemas.openxmlformats.org/officeDocument/2006/relationships/slide" Target="slides/slide2.xml"/><Relationship Id="rId31" Type="http://schemas.openxmlformats.org/officeDocument/2006/relationships/font" Target="fonts/font2.fntdata"/><Relationship Id="rId44" Type="http://schemas.openxmlformats.org/officeDocument/2006/relationships/font" Target="fonts/font15.fntdata"/><Relationship Id="rId52" Type="http://schemas.openxmlformats.org/officeDocument/2006/relationships/font" Target="fonts/font23.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346FBA-8216-4257-BE43-A52532EF3353}" type="datetimeFigureOut">
              <a:rPr lang="en-US" smtClean="0"/>
              <a:t>10/1/2023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3A3216F-5D0F-42A0-B8AB-8D0291FABDED}" type="slidenum">
              <a:rPr lang="en-US" smtClean="0"/>
              <a:t>‹#›</a:t>
            </a:fld>
            <a:endParaRPr lang="en-US"/>
          </a:p>
        </p:txBody>
      </p:sp>
    </p:spTree>
    <p:extLst>
      <p:ext uri="{BB962C8B-B14F-4D97-AF65-F5344CB8AC3E}">
        <p14:creationId xmlns:p14="http://schemas.microsoft.com/office/powerpoint/2010/main" val="90005325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B45E4E54-6A06-4D1B-AB7F-AF434990D92F}" type="slidenum">
              <a:rPr kumimoji="0" lang="zh-CN" altLang="en-US" sz="1200" b="0" i="0" u="none" strike="noStrike" kern="1200" cap="none" spc="0" normalizeH="0" baseline="0" noProof="0" smtClean="0">
                <a:ln>
                  <a:noFill/>
                </a:ln>
                <a:solidFill>
                  <a:prstClr val="black"/>
                </a:solidFill>
                <a:effectLst/>
                <a:uLnTx/>
                <a:uFillTx/>
                <a:ea typeface="印品黑体" panose="00000500000000000000"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ea typeface="印品黑体" panose="00000500000000000000" pitchFamily="2" charset="-122"/>
              <a:cs typeface="+mn-cs"/>
            </a:endParaRPr>
          </a:p>
        </p:txBody>
      </p:sp>
    </p:spTree>
    <p:extLst>
      <p:ext uri="{BB962C8B-B14F-4D97-AF65-F5344CB8AC3E}">
        <p14:creationId xmlns:p14="http://schemas.microsoft.com/office/powerpoint/2010/main" val="110822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Để củng</a:t>
            </a:r>
            <a:r>
              <a:rPr lang="en-US" baseline="0"/>
              <a:t> cố lại kiến thức đã học, chúng ta cùng thực hiện trò chơi …. Nhé</a:t>
            </a:r>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67703BF-2364-43CA-966A-DA7E170455E5}"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B0604020202020204"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a:ea typeface="等线" panose="020B0604020202020204" charset="-122"/>
              <a:cs typeface="+mn-cs"/>
            </a:endParaRPr>
          </a:p>
        </p:txBody>
      </p:sp>
    </p:spTree>
    <p:extLst>
      <p:ext uri="{BB962C8B-B14F-4D97-AF65-F5344CB8AC3E}">
        <p14:creationId xmlns:p14="http://schemas.microsoft.com/office/powerpoint/2010/main" val="41997555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Slide Image Placeholder 1">
            <a:extLst>
              <a:ext uri="{FF2B5EF4-FFF2-40B4-BE49-F238E27FC236}">
                <a16:creationId xmlns:a16="http://schemas.microsoft.com/office/drawing/2014/main" xmlns="" id="{A394FB57-4C4A-498F-BCAF-815F2610CBC4}"/>
              </a:ext>
            </a:extLst>
          </p:cNvPr>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3491" name="Notes Placeholder 2">
            <a:extLst>
              <a:ext uri="{FF2B5EF4-FFF2-40B4-BE49-F238E27FC236}">
                <a16:creationId xmlns:a16="http://schemas.microsoft.com/office/drawing/2014/main" xmlns="" id="{F821CBAE-3A88-4182-A8A7-01BDFFB58786}"/>
              </a:ext>
            </a:extLst>
          </p:cNvPr>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
        <p:nvSpPr>
          <p:cNvPr id="62468" name="Slide Number Placeholder 3">
            <a:extLst>
              <a:ext uri="{FF2B5EF4-FFF2-40B4-BE49-F238E27FC236}">
                <a16:creationId xmlns:a16="http://schemas.microsoft.com/office/drawing/2014/main" xmlns="" id="{7ED9A78C-04D2-4918-A329-2D5D27088F17}"/>
              </a:ext>
            </a:extLst>
          </p:cNvPr>
          <p:cNvSpPr>
            <a:spLocks noGrp="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5CB82A1D-729A-408B-850F-6D111D821297}"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9918361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B45E4E54-6A06-4D1B-AB7F-AF434990D92F}"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印品黑体" panose="00000500000000000000"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印品黑体" panose="00000500000000000000" pitchFamily="2" charset="-122"/>
              <a:cs typeface="+mn-cs"/>
            </a:endParaRPr>
          </a:p>
        </p:txBody>
      </p:sp>
    </p:spTree>
    <p:extLst>
      <p:ext uri="{BB962C8B-B14F-4D97-AF65-F5344CB8AC3E}">
        <p14:creationId xmlns:p14="http://schemas.microsoft.com/office/powerpoint/2010/main" val="10060979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5.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8.xml"/></Relationships>
</file>

<file path=ppt/slideLayouts/_rels/slideLayout2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2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8.xml"/></Relationships>
</file>

<file path=ppt/slideLayouts/_rels/slideLayout2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8.xml"/><Relationship Id="rId4" Type="http://schemas.openxmlformats.org/officeDocument/2006/relationships/image" Target="../media/image12.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CD1D5E2-B559-4B93-AD83-6FE406EFA89A}" type="datetimeFigureOut">
              <a:rPr lang="en-US" smtClean="0"/>
              <a:t>10/1/2023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5010D-B143-4EF2-B220-EA2E8154D00F}" type="slidenum">
              <a:rPr lang="en-US" smtClean="0"/>
              <a:t>‹#›</a:t>
            </a:fld>
            <a:endParaRPr lang="en-US"/>
          </a:p>
        </p:txBody>
      </p:sp>
    </p:spTree>
    <p:extLst>
      <p:ext uri="{BB962C8B-B14F-4D97-AF65-F5344CB8AC3E}">
        <p14:creationId xmlns:p14="http://schemas.microsoft.com/office/powerpoint/2010/main" val="35449750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CD1D5E2-B559-4B93-AD83-6FE406EFA89A}" type="datetimeFigureOut">
              <a:rPr lang="en-US" smtClean="0"/>
              <a:t>10/1/2023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5010D-B143-4EF2-B220-EA2E8154D00F}" type="slidenum">
              <a:rPr lang="en-US" smtClean="0"/>
              <a:t>‹#›</a:t>
            </a:fld>
            <a:endParaRPr lang="en-US"/>
          </a:p>
        </p:txBody>
      </p:sp>
    </p:spTree>
    <p:extLst>
      <p:ext uri="{BB962C8B-B14F-4D97-AF65-F5344CB8AC3E}">
        <p14:creationId xmlns:p14="http://schemas.microsoft.com/office/powerpoint/2010/main" val="119164159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9107524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9799535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5409322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03.xml><?xml version="1.0" encoding="utf-8"?>
<p:sldLayout xmlns:a="http://schemas.openxmlformats.org/drawingml/2006/main" xmlns:r="http://schemas.openxmlformats.org/officeDocument/2006/relationships" xmlns:p="http://schemas.openxmlformats.org/presentationml/2006/main" type="blank" preserve="1">
  <p:cSld name="1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9137816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04.xml><?xml version="1.0" encoding="utf-8"?>
<p:sldLayout xmlns:a="http://schemas.openxmlformats.org/drawingml/2006/main" xmlns:r="http://schemas.openxmlformats.org/officeDocument/2006/relationships" xmlns:p="http://schemas.openxmlformats.org/presentationml/2006/main" type="blank" preserve="1">
  <p:cSld name="1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9854790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1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5990560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06.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0838750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9195982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7740903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5312242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CD1D5E2-B559-4B93-AD83-6FE406EFA89A}" type="datetimeFigureOut">
              <a:rPr lang="en-US" smtClean="0"/>
              <a:t>10/1/2023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5010D-B143-4EF2-B220-EA2E8154D00F}" type="slidenum">
              <a:rPr lang="en-US" smtClean="0"/>
              <a:t>‹#›</a:t>
            </a:fld>
            <a:endParaRPr lang="en-US"/>
          </a:p>
        </p:txBody>
      </p:sp>
    </p:spTree>
    <p:extLst>
      <p:ext uri="{BB962C8B-B14F-4D97-AF65-F5344CB8AC3E}">
        <p14:creationId xmlns:p14="http://schemas.microsoft.com/office/powerpoint/2010/main" val="131279912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1277547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11.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8744339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841601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13.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4696335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8996516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15.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0344009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8537769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835186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6348557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511496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2023/10/1</a:t>
            </a:fld>
            <a:endParaRPr lang="zh-CN" altLang="en-US">
              <a:solidFill>
                <a:prstClr val="black"/>
              </a:solidFill>
            </a:endParaRPr>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408193371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Layout>
</file>

<file path=ppt/slideLayouts/slideLayout12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1037221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9284324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8582360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9652174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8" name="Picture 7">
            <a:extLst>
              <a:ext uri="{FF2B5EF4-FFF2-40B4-BE49-F238E27FC236}">
                <a16:creationId xmlns:a16="http://schemas.microsoft.com/office/drawing/2014/main" xmlns="" id="{FCA0E174-3766-4369-80FF-CF8E9C13AE9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465273" y="6205629"/>
            <a:ext cx="626260" cy="1064966"/>
          </a:xfrm>
          <a:prstGeom prst="rect">
            <a:avLst/>
          </a:prstGeom>
        </p:spPr>
      </p:pic>
    </p:spTree>
    <p:extLst>
      <p:ext uri="{BB962C8B-B14F-4D97-AF65-F5344CB8AC3E}">
        <p14:creationId xmlns:p14="http://schemas.microsoft.com/office/powerpoint/2010/main" val="232204832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7335982"/>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0456308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6175066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42758251"/>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7815908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2023/10/1</a:t>
            </a:fld>
            <a:endParaRPr lang="zh-CN" altLang="en-US">
              <a:solidFill>
                <a:prstClr val="black"/>
              </a:solidFill>
            </a:endParaRPr>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426725789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30.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00474855"/>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87619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0115827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5963128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4181995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3042403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9707882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93536525"/>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80739053"/>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1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5951279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2023/10/1</a:t>
            </a:fld>
            <a:endParaRPr lang="zh-CN" altLang="en-US">
              <a:solidFill>
                <a:prstClr val="black"/>
              </a:solidFill>
            </a:endParaRPr>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76029129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1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99923085"/>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blank" preserve="1">
  <p:cSld name="1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61144567"/>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51639780"/>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8591399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5513311"/>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77592931"/>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9866447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9758778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2533900"/>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90320436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2023/10/1</a:t>
            </a:fld>
            <a:endParaRPr lang="zh-CN" altLang="en-US">
              <a:solidFill>
                <a:prstClr val="black"/>
              </a:solidFill>
            </a:endParaRPr>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93983376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3130197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67353513"/>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767138751"/>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8733729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7041340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6328669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3732244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6001964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46684446"/>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2823568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9"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1"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2023/10/1</a:t>
            </a:fld>
            <a:endParaRPr lang="zh-CN" altLang="en-US">
              <a:solidFill>
                <a:prstClr val="black"/>
              </a:solidFill>
            </a:endParaRPr>
          </a:p>
        </p:txBody>
      </p:sp>
      <p:sp>
        <p:nvSpPr>
          <p:cNvPr id="8" name="页脚占位符 7"/>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9" name="灯片编号占位符 8"/>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86612494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8" name="Picture 7">
            <a:extLst>
              <a:ext uri="{FF2B5EF4-FFF2-40B4-BE49-F238E27FC236}">
                <a16:creationId xmlns:a16="http://schemas.microsoft.com/office/drawing/2014/main" xmlns="" id="{FCA0E174-3766-4369-80FF-CF8E9C13AE9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465273" y="6205629"/>
            <a:ext cx="626260" cy="1064966"/>
          </a:xfrm>
          <a:prstGeom prst="rect">
            <a:avLst/>
          </a:prstGeom>
        </p:spPr>
      </p:pic>
    </p:spTree>
    <p:extLst>
      <p:ext uri="{BB962C8B-B14F-4D97-AF65-F5344CB8AC3E}">
        <p14:creationId xmlns:p14="http://schemas.microsoft.com/office/powerpoint/2010/main" val="137004574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1284694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5855985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69616885"/>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1970742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52741317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1012804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3180621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5224900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9405494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2023/10/1</a:t>
            </a:fld>
            <a:endParaRPr lang="zh-CN" altLang="en-US">
              <a:solidFill>
                <a:prstClr val="black"/>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5" name="灯片编号占位符 4"/>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41037468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71275397"/>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74447151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84497311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21806060"/>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20332539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blank" preserve="1">
  <p:cSld name="1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44991670"/>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1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94467314"/>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1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2645318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1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12241489"/>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blank" preserve="1">
  <p:cSld name="1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946312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2023/10/1</a:t>
            </a:fld>
            <a:endParaRPr lang="zh-CN" altLang="en-US">
              <a:solidFill>
                <a:prstClr val="black"/>
              </a:solidFill>
            </a:endParaRPr>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4" name="灯片编号占位符 3"/>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37126603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1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6514337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blank" preserve="1">
  <p:cSld name="1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0566736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blank" preserve="1">
  <p:cSld name="1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3342975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blank" preserve="1">
  <p:cSld name="10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393856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6400992"/>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8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19993225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blank" preserve="1">
  <p:cSld name="7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87661811"/>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6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92909686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blank" preserve="1">
  <p:cSld name="5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70552859"/>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blank" preserve="1">
  <p:cSld name="4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70658074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2023/10/1</a:t>
            </a:fld>
            <a:endParaRPr lang="zh-CN" altLang="en-US">
              <a:solidFill>
                <a:prstClr val="black"/>
              </a:solidFill>
            </a:endParaRPr>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1166566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3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29948492"/>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09440280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1485377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6590326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166572146"/>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3975738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pic>
        <p:nvPicPr>
          <p:cNvPr id="8" name="Picture 7">
            <a:extLst>
              <a:ext uri="{FF2B5EF4-FFF2-40B4-BE49-F238E27FC236}">
                <a16:creationId xmlns:a16="http://schemas.microsoft.com/office/drawing/2014/main" xmlns="" id="{FCA0E174-3766-4369-80FF-CF8E9C13AE9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465273" y="6205629"/>
            <a:ext cx="626260" cy="1064966"/>
          </a:xfrm>
          <a:prstGeom prst="rect">
            <a:avLst/>
          </a:prstGeom>
        </p:spPr>
      </p:pic>
    </p:spTree>
    <p:extLst>
      <p:ext uri="{BB962C8B-B14F-4D97-AF65-F5344CB8AC3E}">
        <p14:creationId xmlns:p14="http://schemas.microsoft.com/office/powerpoint/2010/main" val="726365989"/>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2023/10/1</a:t>
            </a:fld>
            <a:endParaRPr kumimoji="0" lang="zh-CN" altLang="en-US" sz="1200" b="0" i="0" u="none" strike="noStrike" kern="1200" cap="none" spc="0" normalizeH="0" baseline="0" noProof="0" dirty="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6" name="灯片编号占位符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Tree>
    <p:extLst>
      <p:ext uri="{BB962C8B-B14F-4D97-AF65-F5344CB8AC3E}">
        <p14:creationId xmlns:p14="http://schemas.microsoft.com/office/powerpoint/2010/main" val="3317706380"/>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9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dirty="0"/>
              <a:t>单击此处编辑母版标题样式</a:t>
            </a:r>
          </a:p>
        </p:txBody>
      </p:sp>
      <p:sp>
        <p:nvSpPr>
          <p:cNvPr id="3" name="内容占位符 2"/>
          <p:cNvSpPr>
            <a:spLocks noGrp="1"/>
          </p:cNvSpPr>
          <p:nvPr>
            <p:ph idx="1"/>
          </p:nvPr>
        </p:nvSpPr>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2023/10/1</a:t>
            </a:fld>
            <a:endParaRPr kumimoji="0" lang="zh-CN" altLang="en-US" sz="1200" b="0" i="0" u="none" strike="noStrike" kern="1200" cap="none" spc="0" normalizeH="0" baseline="0" noProof="0" dirty="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6" name="灯片编号占位符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Tree>
    <p:extLst>
      <p:ext uri="{BB962C8B-B14F-4D97-AF65-F5344CB8AC3E}">
        <p14:creationId xmlns:p14="http://schemas.microsoft.com/office/powerpoint/2010/main" val="160383163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20DD7636-5BE1-44BC-BB5F-15739D9E18E1}" type="datetimeFigureOut">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2023/10/1</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4" name="灯片编号占位符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E87C0E1D-24C4-406F-9615-DBDA8D2D1F93}" type="slidenum">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5" name="标题 4"/>
          <p:cNvSpPr>
            <a:spLocks noGrp="1"/>
          </p:cNvSpPr>
          <p:nvPr>
            <p:ph type="title" hasCustomPrompt="1"/>
          </p:nvPr>
        </p:nvSpPr>
        <p:spPr>
          <a:xfrm>
            <a:off x="838200" y="2187443"/>
            <a:ext cx="10515600" cy="2483115"/>
          </a:xfrm>
        </p:spPr>
        <p:txBody>
          <a:bodyPr>
            <a:normAutofit/>
          </a:bodyPr>
          <a:lstStyle>
            <a:lvl1pPr algn="ctr">
              <a:defRPr sz="6000" b="0"/>
            </a:lvl1pPr>
          </a:lstStyle>
          <a:p>
            <a:r>
              <a:rPr lang="zh-CN" altLang="en-US" dirty="0"/>
              <a:t>单击此处编辑标题</a:t>
            </a:r>
          </a:p>
        </p:txBody>
      </p:sp>
    </p:spTree>
    <p:extLst>
      <p:ext uri="{BB962C8B-B14F-4D97-AF65-F5344CB8AC3E}">
        <p14:creationId xmlns:p14="http://schemas.microsoft.com/office/powerpoint/2010/main" val="196846203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CD1D5E2-B559-4B93-AD83-6FE406EFA89A}" type="datetimeFigureOut">
              <a:rPr lang="en-US" smtClean="0"/>
              <a:t>10/1/2023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5010D-B143-4EF2-B220-EA2E8154D00F}" type="slidenum">
              <a:rPr lang="en-US" smtClean="0"/>
              <a:t>‹#›</a:t>
            </a:fld>
            <a:endParaRPr lang="en-US"/>
          </a:p>
        </p:txBody>
      </p:sp>
    </p:spTree>
    <p:extLst>
      <p:ext uri="{BB962C8B-B14F-4D97-AF65-F5344CB8AC3E}">
        <p14:creationId xmlns:p14="http://schemas.microsoft.com/office/powerpoint/2010/main" val="370913391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2023/10/1</a:t>
            </a:fld>
            <a:endParaRPr lang="zh-CN" altLang="en-US">
              <a:solidFill>
                <a:prstClr val="black"/>
              </a:solidFill>
            </a:endParaRPr>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88557235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0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2023/10/1</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7" name="灯片编号占位符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Tree>
    <p:extLst>
      <p:ext uri="{BB962C8B-B14F-4D97-AF65-F5344CB8AC3E}">
        <p14:creationId xmlns:p14="http://schemas.microsoft.com/office/powerpoint/2010/main" val="228668053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0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2023/10/1</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9" name="灯片编号占位符 8"/>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Tree>
    <p:extLst>
      <p:ext uri="{BB962C8B-B14F-4D97-AF65-F5344CB8AC3E}">
        <p14:creationId xmlns:p14="http://schemas.microsoft.com/office/powerpoint/2010/main" val="273759298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02.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37" name="内容占位符 36"/>
          <p:cNvSpPr>
            <a:spLocks noGrp="1"/>
          </p:cNvSpPr>
          <p:nvPr>
            <p:ph sz="quarter" idx="13" hasCustomPrompt="1"/>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422673814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0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2023/10/1</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4" name="灯片编号占位符 3"/>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Tree>
    <p:extLst>
      <p:ext uri="{BB962C8B-B14F-4D97-AF65-F5344CB8AC3E}">
        <p14:creationId xmlns:p14="http://schemas.microsoft.com/office/powerpoint/2010/main" val="103765481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0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9EFD9D74-47D9-4702-A33C-335B63B48DBF}" type="datetimeFigureOut">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2023/10/1</a:t>
            </a:fld>
            <a:endParaRPr kumimoji="0" lang="zh-CN" altLang="en-US" sz="1200" b="0" i="0" u="none" strike="noStrike" kern="1200" cap="none" spc="0" normalizeH="0" baseline="0" noProof="0" dirty="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dirty="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7" name="灯片编号占位符 6"/>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FABC47A4-756D-490B-A52F-7D9E2C9FC05F}" type="slidenum">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Tree>
    <p:extLst>
      <p:ext uri="{BB962C8B-B14F-4D97-AF65-F5344CB8AC3E}">
        <p14:creationId xmlns:p14="http://schemas.microsoft.com/office/powerpoint/2010/main" val="126759266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0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2023/10/1</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6" name="灯片编号占位符 5"/>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Tree>
    <p:extLst>
      <p:ext uri="{BB962C8B-B14F-4D97-AF65-F5344CB8AC3E}">
        <p14:creationId xmlns:p14="http://schemas.microsoft.com/office/powerpoint/2010/main" val="33380439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760FBDFE-C587-4B4C-A407-44438C67B59E}" type="datetimeFigureOut">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2023/10/1</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5" name="灯片编号占位符 4"/>
          <p:cNvSpPr>
            <a:spLocks noGrp="1"/>
          </p:cNvSpPr>
          <p:nvPr>
            <p:ph type="sldNum" sz="quarter" idx="12"/>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fld id="{49AE70B2-8BF9-45C0-BB95-33D1B9D3A854}" type="slidenum">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243929962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07.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551045742"/>
      </p:ext>
    </p:extLst>
  </p:cSld>
  <p:clrMapOvr>
    <a:masterClrMapping/>
  </p:clrMapOvr>
  <p:transition>
    <p:random/>
  </p:transition>
</p:sldLayout>
</file>

<file path=ppt/slideLayouts/slideLayout208.xml><?xml version="1.0" encoding="utf-8"?>
<p:sldLayout xmlns:a="http://schemas.openxmlformats.org/drawingml/2006/main" xmlns:r="http://schemas.openxmlformats.org/officeDocument/2006/relationships" xmlns:p="http://schemas.openxmlformats.org/presentationml/2006/main" userDrawn="1">
  <p:cSld name="3_仅标题">
    <p:spTree>
      <p:nvGrpSpPr>
        <p:cNvPr id="1" name=""/>
        <p:cNvGrpSpPr/>
        <p:nvPr/>
      </p:nvGrpSpPr>
      <p:grpSpPr>
        <a:xfrm>
          <a:off x="0" y="0"/>
          <a:ext cx="0" cy="0"/>
          <a:chOff x="0" y="0"/>
          <a:chExt cx="0" cy="0"/>
        </a:xfrm>
      </p:grpSpPr>
      <p:sp>
        <p:nvSpPr>
          <p:cNvPr id="38" name="图片占位符 37"/>
          <p:cNvSpPr>
            <a:spLocks noGrp="1"/>
          </p:cNvSpPr>
          <p:nvPr>
            <p:ph type="pic" sz="quarter" idx="10"/>
          </p:nvPr>
        </p:nvSpPr>
        <p:spPr>
          <a:xfrm>
            <a:off x="4896545" y="1549400"/>
            <a:ext cx="5760647" cy="4650048"/>
          </a:xfrm>
          <a:custGeom>
            <a:avLst/>
            <a:gdLst>
              <a:gd name="connsiteX0" fmla="*/ 2893445 w 6508054"/>
              <a:gd name="connsiteY0" fmla="*/ 4494226 h 5253362"/>
              <a:gd name="connsiteX1" fmla="*/ 3616992 w 6508054"/>
              <a:gd name="connsiteY1" fmla="*/ 4494226 h 5253362"/>
              <a:gd name="connsiteX2" fmla="*/ 3682233 w 6508054"/>
              <a:gd name="connsiteY2" fmla="*/ 4559466 h 5253362"/>
              <a:gd name="connsiteX3" fmla="*/ 3682233 w 6508054"/>
              <a:gd name="connsiteY3" fmla="*/ 5188122 h 5253362"/>
              <a:gd name="connsiteX4" fmla="*/ 3616992 w 6508054"/>
              <a:gd name="connsiteY4" fmla="*/ 5253362 h 5253362"/>
              <a:gd name="connsiteX5" fmla="*/ 2893445 w 6508054"/>
              <a:gd name="connsiteY5" fmla="*/ 5253362 h 5253362"/>
              <a:gd name="connsiteX6" fmla="*/ 2828205 w 6508054"/>
              <a:gd name="connsiteY6" fmla="*/ 5188122 h 5253362"/>
              <a:gd name="connsiteX7" fmla="*/ 2828205 w 6508054"/>
              <a:gd name="connsiteY7" fmla="*/ 4559466 h 5253362"/>
              <a:gd name="connsiteX8" fmla="*/ 2893445 w 6508054"/>
              <a:gd name="connsiteY8" fmla="*/ 4494226 h 5253362"/>
              <a:gd name="connsiteX9" fmla="*/ 1932427 w 6508054"/>
              <a:gd name="connsiteY9" fmla="*/ 3644261 h 5253362"/>
              <a:gd name="connsiteX10" fmla="*/ 2669023 w 6508054"/>
              <a:gd name="connsiteY10" fmla="*/ 3644261 h 5253362"/>
              <a:gd name="connsiteX11" fmla="*/ 2727739 w 6508054"/>
              <a:gd name="connsiteY11" fmla="*/ 3702977 h 5253362"/>
              <a:gd name="connsiteX12" fmla="*/ 2727739 w 6508054"/>
              <a:gd name="connsiteY12" fmla="*/ 4268767 h 5253362"/>
              <a:gd name="connsiteX13" fmla="*/ 2669023 w 6508054"/>
              <a:gd name="connsiteY13" fmla="*/ 4327483 h 5253362"/>
              <a:gd name="connsiteX14" fmla="*/ 1932427 w 6508054"/>
              <a:gd name="connsiteY14" fmla="*/ 4327483 h 5253362"/>
              <a:gd name="connsiteX15" fmla="*/ 1873711 w 6508054"/>
              <a:gd name="connsiteY15" fmla="*/ 4268767 h 5253362"/>
              <a:gd name="connsiteX16" fmla="*/ 1873711 w 6508054"/>
              <a:gd name="connsiteY16" fmla="*/ 3702977 h 5253362"/>
              <a:gd name="connsiteX17" fmla="*/ 1932427 w 6508054"/>
              <a:gd name="connsiteY17" fmla="*/ 3644261 h 5253362"/>
              <a:gd name="connsiteX18" fmla="*/ 2893444 w 6508054"/>
              <a:gd name="connsiteY18" fmla="*/ 3606305 h 5253362"/>
              <a:gd name="connsiteX19" fmla="*/ 3616992 w 6508054"/>
              <a:gd name="connsiteY19" fmla="*/ 3606305 h 5253362"/>
              <a:gd name="connsiteX20" fmla="*/ 3682233 w 6508054"/>
              <a:gd name="connsiteY20" fmla="*/ 3671545 h 5253362"/>
              <a:gd name="connsiteX21" fmla="*/ 3682233 w 6508054"/>
              <a:gd name="connsiteY21" fmla="*/ 4300201 h 5253362"/>
              <a:gd name="connsiteX22" fmla="*/ 3616992 w 6508054"/>
              <a:gd name="connsiteY22" fmla="*/ 4365441 h 5253362"/>
              <a:gd name="connsiteX23" fmla="*/ 2893444 w 6508054"/>
              <a:gd name="connsiteY23" fmla="*/ 4365441 h 5253362"/>
              <a:gd name="connsiteX24" fmla="*/ 2828204 w 6508054"/>
              <a:gd name="connsiteY24" fmla="*/ 4300201 h 5253362"/>
              <a:gd name="connsiteX25" fmla="*/ 2828204 w 6508054"/>
              <a:gd name="connsiteY25" fmla="*/ 3671545 h 5253362"/>
              <a:gd name="connsiteX26" fmla="*/ 2893444 w 6508054"/>
              <a:gd name="connsiteY26" fmla="*/ 3606305 h 5253362"/>
              <a:gd name="connsiteX27" fmla="*/ 3842446 w 6508054"/>
              <a:gd name="connsiteY27" fmla="*/ 3594443 h 5253362"/>
              <a:gd name="connsiteX28" fmla="*/ 4561915 w 6508054"/>
              <a:gd name="connsiteY28" fmla="*/ 3594443 h 5253362"/>
              <a:gd name="connsiteX29" fmla="*/ 4629194 w 6508054"/>
              <a:gd name="connsiteY29" fmla="*/ 3661722 h 5253362"/>
              <a:gd name="connsiteX30" fmla="*/ 4629194 w 6508054"/>
              <a:gd name="connsiteY30" fmla="*/ 4310022 h 5253362"/>
              <a:gd name="connsiteX31" fmla="*/ 4561915 w 6508054"/>
              <a:gd name="connsiteY31" fmla="*/ 4377301 h 5253362"/>
              <a:gd name="connsiteX32" fmla="*/ 3842446 w 6508054"/>
              <a:gd name="connsiteY32" fmla="*/ 4377301 h 5253362"/>
              <a:gd name="connsiteX33" fmla="*/ 3775166 w 6508054"/>
              <a:gd name="connsiteY33" fmla="*/ 4310022 h 5253362"/>
              <a:gd name="connsiteX34" fmla="*/ 3775166 w 6508054"/>
              <a:gd name="connsiteY34" fmla="*/ 3661722 h 5253362"/>
              <a:gd name="connsiteX35" fmla="*/ 3842446 w 6508054"/>
              <a:gd name="connsiteY35" fmla="*/ 3594443 h 5253362"/>
              <a:gd name="connsiteX36" fmla="*/ 3833882 w 6508054"/>
              <a:gd name="connsiteY36" fmla="*/ 2738724 h 5253362"/>
              <a:gd name="connsiteX37" fmla="*/ 4570478 w 6508054"/>
              <a:gd name="connsiteY37" fmla="*/ 2738724 h 5253362"/>
              <a:gd name="connsiteX38" fmla="*/ 4629194 w 6508054"/>
              <a:gd name="connsiteY38" fmla="*/ 2797440 h 5253362"/>
              <a:gd name="connsiteX39" fmla="*/ 4629194 w 6508054"/>
              <a:gd name="connsiteY39" fmla="*/ 3363230 h 5253362"/>
              <a:gd name="connsiteX40" fmla="*/ 4570478 w 6508054"/>
              <a:gd name="connsiteY40" fmla="*/ 3421946 h 5253362"/>
              <a:gd name="connsiteX41" fmla="*/ 3833882 w 6508054"/>
              <a:gd name="connsiteY41" fmla="*/ 3421946 h 5253362"/>
              <a:gd name="connsiteX42" fmla="*/ 3775166 w 6508054"/>
              <a:gd name="connsiteY42" fmla="*/ 3363230 h 5253362"/>
              <a:gd name="connsiteX43" fmla="*/ 3775166 w 6508054"/>
              <a:gd name="connsiteY43" fmla="*/ 2797440 h 5253362"/>
              <a:gd name="connsiteX44" fmla="*/ 3833882 w 6508054"/>
              <a:gd name="connsiteY44" fmla="*/ 2738724 h 5253362"/>
              <a:gd name="connsiteX45" fmla="*/ 4777835 w 6508054"/>
              <a:gd name="connsiteY45" fmla="*/ 2700768 h 5253362"/>
              <a:gd name="connsiteX46" fmla="*/ 5501383 w 6508054"/>
              <a:gd name="connsiteY46" fmla="*/ 2700768 h 5253362"/>
              <a:gd name="connsiteX47" fmla="*/ 5566623 w 6508054"/>
              <a:gd name="connsiteY47" fmla="*/ 2766008 h 5253362"/>
              <a:gd name="connsiteX48" fmla="*/ 5566623 w 6508054"/>
              <a:gd name="connsiteY48" fmla="*/ 3394664 h 5253362"/>
              <a:gd name="connsiteX49" fmla="*/ 5501383 w 6508054"/>
              <a:gd name="connsiteY49" fmla="*/ 3459904 h 5253362"/>
              <a:gd name="connsiteX50" fmla="*/ 4777835 w 6508054"/>
              <a:gd name="connsiteY50" fmla="*/ 3459904 h 5253362"/>
              <a:gd name="connsiteX51" fmla="*/ 4712595 w 6508054"/>
              <a:gd name="connsiteY51" fmla="*/ 3394664 h 5253362"/>
              <a:gd name="connsiteX52" fmla="*/ 4712595 w 6508054"/>
              <a:gd name="connsiteY52" fmla="*/ 2766008 h 5253362"/>
              <a:gd name="connsiteX53" fmla="*/ 4777835 w 6508054"/>
              <a:gd name="connsiteY53" fmla="*/ 2700768 h 5253362"/>
              <a:gd name="connsiteX54" fmla="*/ 2893444 w 6508054"/>
              <a:gd name="connsiteY54" fmla="*/ 2700768 h 5253362"/>
              <a:gd name="connsiteX55" fmla="*/ 3616992 w 6508054"/>
              <a:gd name="connsiteY55" fmla="*/ 2700768 h 5253362"/>
              <a:gd name="connsiteX56" fmla="*/ 3682233 w 6508054"/>
              <a:gd name="connsiteY56" fmla="*/ 2766008 h 5253362"/>
              <a:gd name="connsiteX57" fmla="*/ 3682233 w 6508054"/>
              <a:gd name="connsiteY57" fmla="*/ 3394664 h 5253362"/>
              <a:gd name="connsiteX58" fmla="*/ 3616992 w 6508054"/>
              <a:gd name="connsiteY58" fmla="*/ 3459904 h 5253362"/>
              <a:gd name="connsiteX59" fmla="*/ 2893444 w 6508054"/>
              <a:gd name="connsiteY59" fmla="*/ 3459904 h 5253362"/>
              <a:gd name="connsiteX60" fmla="*/ 2828204 w 6508054"/>
              <a:gd name="connsiteY60" fmla="*/ 3394664 h 5253362"/>
              <a:gd name="connsiteX61" fmla="*/ 2828204 w 6508054"/>
              <a:gd name="connsiteY61" fmla="*/ 2766008 h 5253362"/>
              <a:gd name="connsiteX62" fmla="*/ 2893444 w 6508054"/>
              <a:gd name="connsiteY62" fmla="*/ 2700768 h 5253362"/>
              <a:gd name="connsiteX63" fmla="*/ 955540 w 6508054"/>
              <a:gd name="connsiteY63" fmla="*/ 2700768 h 5253362"/>
              <a:gd name="connsiteX64" fmla="*/ 1679088 w 6508054"/>
              <a:gd name="connsiteY64" fmla="*/ 2700768 h 5253362"/>
              <a:gd name="connsiteX65" fmla="*/ 1744328 w 6508054"/>
              <a:gd name="connsiteY65" fmla="*/ 2766008 h 5253362"/>
              <a:gd name="connsiteX66" fmla="*/ 1744328 w 6508054"/>
              <a:gd name="connsiteY66" fmla="*/ 3394664 h 5253362"/>
              <a:gd name="connsiteX67" fmla="*/ 1679088 w 6508054"/>
              <a:gd name="connsiteY67" fmla="*/ 3459904 h 5253362"/>
              <a:gd name="connsiteX68" fmla="*/ 955540 w 6508054"/>
              <a:gd name="connsiteY68" fmla="*/ 3459904 h 5253362"/>
              <a:gd name="connsiteX69" fmla="*/ 890300 w 6508054"/>
              <a:gd name="connsiteY69" fmla="*/ 3394664 h 5253362"/>
              <a:gd name="connsiteX70" fmla="*/ 890300 w 6508054"/>
              <a:gd name="connsiteY70" fmla="*/ 2766008 h 5253362"/>
              <a:gd name="connsiteX71" fmla="*/ 955540 w 6508054"/>
              <a:gd name="connsiteY71" fmla="*/ 2700768 h 5253362"/>
              <a:gd name="connsiteX72" fmla="*/ 1940990 w 6508054"/>
              <a:gd name="connsiteY72" fmla="*/ 2688907 h 5253362"/>
              <a:gd name="connsiteX73" fmla="*/ 2660460 w 6508054"/>
              <a:gd name="connsiteY73" fmla="*/ 2688907 h 5253362"/>
              <a:gd name="connsiteX74" fmla="*/ 2727739 w 6508054"/>
              <a:gd name="connsiteY74" fmla="*/ 2756186 h 5253362"/>
              <a:gd name="connsiteX75" fmla="*/ 2727739 w 6508054"/>
              <a:gd name="connsiteY75" fmla="*/ 3404486 h 5253362"/>
              <a:gd name="connsiteX76" fmla="*/ 2660460 w 6508054"/>
              <a:gd name="connsiteY76" fmla="*/ 3471765 h 5253362"/>
              <a:gd name="connsiteX77" fmla="*/ 1940990 w 6508054"/>
              <a:gd name="connsiteY77" fmla="*/ 3471765 h 5253362"/>
              <a:gd name="connsiteX78" fmla="*/ 1873711 w 6508054"/>
              <a:gd name="connsiteY78" fmla="*/ 3404486 h 5253362"/>
              <a:gd name="connsiteX79" fmla="*/ 1873711 w 6508054"/>
              <a:gd name="connsiteY79" fmla="*/ 2756186 h 5253362"/>
              <a:gd name="connsiteX80" fmla="*/ 1940990 w 6508054"/>
              <a:gd name="connsiteY80" fmla="*/ 2688907 h 5253362"/>
              <a:gd name="connsiteX81" fmla="*/ 58716 w 6508054"/>
              <a:gd name="connsiteY81" fmla="*/ 1836502 h 5253362"/>
              <a:gd name="connsiteX82" fmla="*/ 795311 w 6508054"/>
              <a:gd name="connsiteY82" fmla="*/ 1836502 h 5253362"/>
              <a:gd name="connsiteX83" fmla="*/ 854028 w 6508054"/>
              <a:gd name="connsiteY83" fmla="*/ 1895218 h 5253362"/>
              <a:gd name="connsiteX84" fmla="*/ 854028 w 6508054"/>
              <a:gd name="connsiteY84" fmla="*/ 2461008 h 5253362"/>
              <a:gd name="connsiteX85" fmla="*/ 795311 w 6508054"/>
              <a:gd name="connsiteY85" fmla="*/ 2519724 h 5253362"/>
              <a:gd name="connsiteX86" fmla="*/ 58716 w 6508054"/>
              <a:gd name="connsiteY86" fmla="*/ 2519724 h 5253362"/>
              <a:gd name="connsiteX87" fmla="*/ 0 w 6508054"/>
              <a:gd name="connsiteY87" fmla="*/ 2461008 h 5253362"/>
              <a:gd name="connsiteX88" fmla="*/ 0 w 6508054"/>
              <a:gd name="connsiteY88" fmla="*/ 1895218 h 5253362"/>
              <a:gd name="connsiteX89" fmla="*/ 58716 w 6508054"/>
              <a:gd name="connsiteY89" fmla="*/ 1836502 h 5253362"/>
              <a:gd name="connsiteX90" fmla="*/ 5719266 w 6508054"/>
              <a:gd name="connsiteY90" fmla="*/ 1798545 h 5253362"/>
              <a:gd name="connsiteX91" fmla="*/ 6442814 w 6508054"/>
              <a:gd name="connsiteY91" fmla="*/ 1798545 h 5253362"/>
              <a:gd name="connsiteX92" fmla="*/ 6508054 w 6508054"/>
              <a:gd name="connsiteY92" fmla="*/ 1863785 h 5253362"/>
              <a:gd name="connsiteX93" fmla="*/ 6508054 w 6508054"/>
              <a:gd name="connsiteY93" fmla="*/ 2492441 h 5253362"/>
              <a:gd name="connsiteX94" fmla="*/ 6442814 w 6508054"/>
              <a:gd name="connsiteY94" fmla="*/ 2557681 h 5253362"/>
              <a:gd name="connsiteX95" fmla="*/ 5719266 w 6508054"/>
              <a:gd name="connsiteY95" fmla="*/ 2557681 h 5253362"/>
              <a:gd name="connsiteX96" fmla="*/ 5654026 w 6508054"/>
              <a:gd name="connsiteY96" fmla="*/ 2492441 h 5253362"/>
              <a:gd name="connsiteX97" fmla="*/ 5654026 w 6508054"/>
              <a:gd name="connsiteY97" fmla="*/ 1863785 h 5253362"/>
              <a:gd name="connsiteX98" fmla="*/ 5719266 w 6508054"/>
              <a:gd name="connsiteY98" fmla="*/ 1798545 h 5253362"/>
              <a:gd name="connsiteX99" fmla="*/ 3840406 w 6508054"/>
              <a:gd name="connsiteY99" fmla="*/ 1798545 h 5253362"/>
              <a:gd name="connsiteX100" fmla="*/ 4563954 w 6508054"/>
              <a:gd name="connsiteY100" fmla="*/ 1798545 h 5253362"/>
              <a:gd name="connsiteX101" fmla="*/ 4629194 w 6508054"/>
              <a:gd name="connsiteY101" fmla="*/ 1863785 h 5253362"/>
              <a:gd name="connsiteX102" fmla="*/ 4629194 w 6508054"/>
              <a:gd name="connsiteY102" fmla="*/ 2492441 h 5253362"/>
              <a:gd name="connsiteX103" fmla="*/ 4563954 w 6508054"/>
              <a:gd name="connsiteY103" fmla="*/ 2557681 h 5253362"/>
              <a:gd name="connsiteX104" fmla="*/ 3840406 w 6508054"/>
              <a:gd name="connsiteY104" fmla="*/ 2557681 h 5253362"/>
              <a:gd name="connsiteX105" fmla="*/ 3775166 w 6508054"/>
              <a:gd name="connsiteY105" fmla="*/ 2492441 h 5253362"/>
              <a:gd name="connsiteX106" fmla="*/ 3775166 w 6508054"/>
              <a:gd name="connsiteY106" fmla="*/ 1863785 h 5253362"/>
              <a:gd name="connsiteX107" fmla="*/ 3840406 w 6508054"/>
              <a:gd name="connsiteY107" fmla="*/ 1798545 h 5253362"/>
              <a:gd name="connsiteX108" fmla="*/ 1938951 w 6508054"/>
              <a:gd name="connsiteY108" fmla="*/ 1798545 h 5253362"/>
              <a:gd name="connsiteX109" fmla="*/ 2662499 w 6508054"/>
              <a:gd name="connsiteY109" fmla="*/ 1798545 h 5253362"/>
              <a:gd name="connsiteX110" fmla="*/ 2727739 w 6508054"/>
              <a:gd name="connsiteY110" fmla="*/ 1863785 h 5253362"/>
              <a:gd name="connsiteX111" fmla="*/ 2727739 w 6508054"/>
              <a:gd name="connsiteY111" fmla="*/ 2492441 h 5253362"/>
              <a:gd name="connsiteX112" fmla="*/ 2662499 w 6508054"/>
              <a:gd name="connsiteY112" fmla="*/ 2557681 h 5253362"/>
              <a:gd name="connsiteX113" fmla="*/ 1938951 w 6508054"/>
              <a:gd name="connsiteY113" fmla="*/ 2557681 h 5253362"/>
              <a:gd name="connsiteX114" fmla="*/ 1873711 w 6508054"/>
              <a:gd name="connsiteY114" fmla="*/ 2492441 h 5253362"/>
              <a:gd name="connsiteX115" fmla="*/ 1873711 w 6508054"/>
              <a:gd name="connsiteY115" fmla="*/ 1863785 h 5253362"/>
              <a:gd name="connsiteX116" fmla="*/ 1938951 w 6508054"/>
              <a:gd name="connsiteY116" fmla="*/ 1798545 h 5253362"/>
              <a:gd name="connsiteX117" fmla="*/ 4779874 w 6508054"/>
              <a:gd name="connsiteY117" fmla="*/ 1786684 h 5253362"/>
              <a:gd name="connsiteX118" fmla="*/ 5499344 w 6508054"/>
              <a:gd name="connsiteY118" fmla="*/ 1786684 h 5253362"/>
              <a:gd name="connsiteX119" fmla="*/ 5566623 w 6508054"/>
              <a:gd name="connsiteY119" fmla="*/ 1853963 h 5253362"/>
              <a:gd name="connsiteX120" fmla="*/ 5566623 w 6508054"/>
              <a:gd name="connsiteY120" fmla="*/ 2502263 h 5253362"/>
              <a:gd name="connsiteX121" fmla="*/ 5499344 w 6508054"/>
              <a:gd name="connsiteY121" fmla="*/ 2569542 h 5253362"/>
              <a:gd name="connsiteX122" fmla="*/ 4779874 w 6508054"/>
              <a:gd name="connsiteY122" fmla="*/ 2569542 h 5253362"/>
              <a:gd name="connsiteX123" fmla="*/ 4712595 w 6508054"/>
              <a:gd name="connsiteY123" fmla="*/ 2502263 h 5253362"/>
              <a:gd name="connsiteX124" fmla="*/ 4712595 w 6508054"/>
              <a:gd name="connsiteY124" fmla="*/ 1853963 h 5253362"/>
              <a:gd name="connsiteX125" fmla="*/ 4779874 w 6508054"/>
              <a:gd name="connsiteY125" fmla="*/ 1786684 h 5253362"/>
              <a:gd name="connsiteX126" fmla="*/ 2895483 w 6508054"/>
              <a:gd name="connsiteY126" fmla="*/ 1786684 h 5253362"/>
              <a:gd name="connsiteX127" fmla="*/ 3614953 w 6508054"/>
              <a:gd name="connsiteY127" fmla="*/ 1786684 h 5253362"/>
              <a:gd name="connsiteX128" fmla="*/ 3682233 w 6508054"/>
              <a:gd name="connsiteY128" fmla="*/ 1853963 h 5253362"/>
              <a:gd name="connsiteX129" fmla="*/ 3682233 w 6508054"/>
              <a:gd name="connsiteY129" fmla="*/ 2502263 h 5253362"/>
              <a:gd name="connsiteX130" fmla="*/ 3614953 w 6508054"/>
              <a:gd name="connsiteY130" fmla="*/ 2569542 h 5253362"/>
              <a:gd name="connsiteX131" fmla="*/ 2895483 w 6508054"/>
              <a:gd name="connsiteY131" fmla="*/ 2569542 h 5253362"/>
              <a:gd name="connsiteX132" fmla="*/ 2828204 w 6508054"/>
              <a:gd name="connsiteY132" fmla="*/ 2502263 h 5253362"/>
              <a:gd name="connsiteX133" fmla="*/ 2828204 w 6508054"/>
              <a:gd name="connsiteY133" fmla="*/ 1853963 h 5253362"/>
              <a:gd name="connsiteX134" fmla="*/ 2895483 w 6508054"/>
              <a:gd name="connsiteY134" fmla="*/ 1786684 h 5253362"/>
              <a:gd name="connsiteX135" fmla="*/ 957580 w 6508054"/>
              <a:gd name="connsiteY135" fmla="*/ 1786684 h 5253362"/>
              <a:gd name="connsiteX136" fmla="*/ 1677049 w 6508054"/>
              <a:gd name="connsiteY136" fmla="*/ 1786684 h 5253362"/>
              <a:gd name="connsiteX137" fmla="*/ 1744328 w 6508054"/>
              <a:gd name="connsiteY137" fmla="*/ 1853963 h 5253362"/>
              <a:gd name="connsiteX138" fmla="*/ 1744328 w 6508054"/>
              <a:gd name="connsiteY138" fmla="*/ 2502263 h 5253362"/>
              <a:gd name="connsiteX139" fmla="*/ 1677049 w 6508054"/>
              <a:gd name="connsiteY139" fmla="*/ 2569542 h 5253362"/>
              <a:gd name="connsiteX140" fmla="*/ 957580 w 6508054"/>
              <a:gd name="connsiteY140" fmla="*/ 2569542 h 5253362"/>
              <a:gd name="connsiteX141" fmla="*/ 890301 w 6508054"/>
              <a:gd name="connsiteY141" fmla="*/ 2502263 h 5253362"/>
              <a:gd name="connsiteX142" fmla="*/ 890301 w 6508054"/>
              <a:gd name="connsiteY142" fmla="*/ 1853963 h 5253362"/>
              <a:gd name="connsiteX143" fmla="*/ 957580 w 6508054"/>
              <a:gd name="connsiteY143" fmla="*/ 1786684 h 5253362"/>
              <a:gd name="connsiteX144" fmla="*/ 5712742 w 6508054"/>
              <a:gd name="connsiteY144" fmla="*/ 945268 h 5253362"/>
              <a:gd name="connsiteX145" fmla="*/ 6449338 w 6508054"/>
              <a:gd name="connsiteY145" fmla="*/ 945268 h 5253362"/>
              <a:gd name="connsiteX146" fmla="*/ 6508054 w 6508054"/>
              <a:gd name="connsiteY146" fmla="*/ 1003984 h 5253362"/>
              <a:gd name="connsiteX147" fmla="*/ 6508054 w 6508054"/>
              <a:gd name="connsiteY147" fmla="*/ 1569772 h 5253362"/>
              <a:gd name="connsiteX148" fmla="*/ 6449338 w 6508054"/>
              <a:gd name="connsiteY148" fmla="*/ 1628488 h 5253362"/>
              <a:gd name="connsiteX149" fmla="*/ 5712742 w 6508054"/>
              <a:gd name="connsiteY149" fmla="*/ 1628488 h 5253362"/>
              <a:gd name="connsiteX150" fmla="*/ 5654026 w 6508054"/>
              <a:gd name="connsiteY150" fmla="*/ 1569772 h 5253362"/>
              <a:gd name="connsiteX151" fmla="*/ 5654026 w 6508054"/>
              <a:gd name="connsiteY151" fmla="*/ 1003984 h 5253362"/>
              <a:gd name="connsiteX152" fmla="*/ 5712742 w 6508054"/>
              <a:gd name="connsiteY152" fmla="*/ 945268 h 5253362"/>
              <a:gd name="connsiteX153" fmla="*/ 2886921 w 6508054"/>
              <a:gd name="connsiteY153" fmla="*/ 945268 h 5253362"/>
              <a:gd name="connsiteX154" fmla="*/ 3623516 w 6508054"/>
              <a:gd name="connsiteY154" fmla="*/ 945268 h 5253362"/>
              <a:gd name="connsiteX155" fmla="*/ 3682233 w 6508054"/>
              <a:gd name="connsiteY155" fmla="*/ 1003984 h 5253362"/>
              <a:gd name="connsiteX156" fmla="*/ 3682233 w 6508054"/>
              <a:gd name="connsiteY156" fmla="*/ 1569772 h 5253362"/>
              <a:gd name="connsiteX157" fmla="*/ 3623516 w 6508054"/>
              <a:gd name="connsiteY157" fmla="*/ 1628488 h 5253362"/>
              <a:gd name="connsiteX158" fmla="*/ 2886921 w 6508054"/>
              <a:gd name="connsiteY158" fmla="*/ 1628488 h 5253362"/>
              <a:gd name="connsiteX159" fmla="*/ 2828205 w 6508054"/>
              <a:gd name="connsiteY159" fmla="*/ 1569772 h 5253362"/>
              <a:gd name="connsiteX160" fmla="*/ 2828205 w 6508054"/>
              <a:gd name="connsiteY160" fmla="*/ 1003984 h 5253362"/>
              <a:gd name="connsiteX161" fmla="*/ 2886921 w 6508054"/>
              <a:gd name="connsiteY161" fmla="*/ 945268 h 5253362"/>
              <a:gd name="connsiteX162" fmla="*/ 3840406 w 6508054"/>
              <a:gd name="connsiteY162" fmla="*/ 907312 h 5253362"/>
              <a:gd name="connsiteX163" fmla="*/ 4563954 w 6508054"/>
              <a:gd name="connsiteY163" fmla="*/ 907312 h 5253362"/>
              <a:gd name="connsiteX164" fmla="*/ 4629194 w 6508054"/>
              <a:gd name="connsiteY164" fmla="*/ 972552 h 5253362"/>
              <a:gd name="connsiteX165" fmla="*/ 4629194 w 6508054"/>
              <a:gd name="connsiteY165" fmla="*/ 1601206 h 5253362"/>
              <a:gd name="connsiteX166" fmla="*/ 4563954 w 6508054"/>
              <a:gd name="connsiteY166" fmla="*/ 1666446 h 5253362"/>
              <a:gd name="connsiteX167" fmla="*/ 3840406 w 6508054"/>
              <a:gd name="connsiteY167" fmla="*/ 1666446 h 5253362"/>
              <a:gd name="connsiteX168" fmla="*/ 3775166 w 6508054"/>
              <a:gd name="connsiteY168" fmla="*/ 1601206 h 5253362"/>
              <a:gd name="connsiteX169" fmla="*/ 3775166 w 6508054"/>
              <a:gd name="connsiteY169" fmla="*/ 972552 h 5253362"/>
              <a:gd name="connsiteX170" fmla="*/ 3840406 w 6508054"/>
              <a:gd name="connsiteY170" fmla="*/ 907312 h 5253362"/>
              <a:gd name="connsiteX171" fmla="*/ 1938951 w 6508054"/>
              <a:gd name="connsiteY171" fmla="*/ 907312 h 5253362"/>
              <a:gd name="connsiteX172" fmla="*/ 2662499 w 6508054"/>
              <a:gd name="connsiteY172" fmla="*/ 907312 h 5253362"/>
              <a:gd name="connsiteX173" fmla="*/ 2727739 w 6508054"/>
              <a:gd name="connsiteY173" fmla="*/ 972552 h 5253362"/>
              <a:gd name="connsiteX174" fmla="*/ 2727739 w 6508054"/>
              <a:gd name="connsiteY174" fmla="*/ 1601206 h 5253362"/>
              <a:gd name="connsiteX175" fmla="*/ 2662499 w 6508054"/>
              <a:gd name="connsiteY175" fmla="*/ 1666446 h 5253362"/>
              <a:gd name="connsiteX176" fmla="*/ 1938951 w 6508054"/>
              <a:gd name="connsiteY176" fmla="*/ 1666446 h 5253362"/>
              <a:gd name="connsiteX177" fmla="*/ 1873711 w 6508054"/>
              <a:gd name="connsiteY177" fmla="*/ 1601206 h 5253362"/>
              <a:gd name="connsiteX178" fmla="*/ 1873711 w 6508054"/>
              <a:gd name="connsiteY178" fmla="*/ 972552 h 5253362"/>
              <a:gd name="connsiteX179" fmla="*/ 1938951 w 6508054"/>
              <a:gd name="connsiteY179" fmla="*/ 907312 h 5253362"/>
              <a:gd name="connsiteX180" fmla="*/ 955541 w 6508054"/>
              <a:gd name="connsiteY180" fmla="*/ 907312 h 5253362"/>
              <a:gd name="connsiteX181" fmla="*/ 1679088 w 6508054"/>
              <a:gd name="connsiteY181" fmla="*/ 907312 h 5253362"/>
              <a:gd name="connsiteX182" fmla="*/ 1744328 w 6508054"/>
              <a:gd name="connsiteY182" fmla="*/ 972552 h 5253362"/>
              <a:gd name="connsiteX183" fmla="*/ 1744328 w 6508054"/>
              <a:gd name="connsiteY183" fmla="*/ 1601206 h 5253362"/>
              <a:gd name="connsiteX184" fmla="*/ 1679088 w 6508054"/>
              <a:gd name="connsiteY184" fmla="*/ 1666446 h 5253362"/>
              <a:gd name="connsiteX185" fmla="*/ 955541 w 6508054"/>
              <a:gd name="connsiteY185" fmla="*/ 1666446 h 5253362"/>
              <a:gd name="connsiteX186" fmla="*/ 890302 w 6508054"/>
              <a:gd name="connsiteY186" fmla="*/ 1601206 h 5253362"/>
              <a:gd name="connsiteX187" fmla="*/ 890302 w 6508054"/>
              <a:gd name="connsiteY187" fmla="*/ 972552 h 5253362"/>
              <a:gd name="connsiteX188" fmla="*/ 955541 w 6508054"/>
              <a:gd name="connsiteY188" fmla="*/ 907312 h 5253362"/>
              <a:gd name="connsiteX189" fmla="*/ 4779874 w 6508054"/>
              <a:gd name="connsiteY189" fmla="*/ 895451 h 5253362"/>
              <a:gd name="connsiteX190" fmla="*/ 5499344 w 6508054"/>
              <a:gd name="connsiteY190" fmla="*/ 895451 h 5253362"/>
              <a:gd name="connsiteX191" fmla="*/ 5566623 w 6508054"/>
              <a:gd name="connsiteY191" fmla="*/ 962730 h 5253362"/>
              <a:gd name="connsiteX192" fmla="*/ 5566623 w 6508054"/>
              <a:gd name="connsiteY192" fmla="*/ 1611028 h 5253362"/>
              <a:gd name="connsiteX193" fmla="*/ 5499344 w 6508054"/>
              <a:gd name="connsiteY193" fmla="*/ 1678307 h 5253362"/>
              <a:gd name="connsiteX194" fmla="*/ 4779874 w 6508054"/>
              <a:gd name="connsiteY194" fmla="*/ 1678307 h 5253362"/>
              <a:gd name="connsiteX195" fmla="*/ 4712595 w 6508054"/>
              <a:gd name="connsiteY195" fmla="*/ 1611028 h 5253362"/>
              <a:gd name="connsiteX196" fmla="*/ 4712595 w 6508054"/>
              <a:gd name="connsiteY196" fmla="*/ 962730 h 5253362"/>
              <a:gd name="connsiteX197" fmla="*/ 4779874 w 6508054"/>
              <a:gd name="connsiteY197" fmla="*/ 895451 h 5253362"/>
              <a:gd name="connsiteX198" fmla="*/ 67281 w 6508054"/>
              <a:gd name="connsiteY198" fmla="*/ 895451 h 5253362"/>
              <a:gd name="connsiteX199" fmla="*/ 786750 w 6508054"/>
              <a:gd name="connsiteY199" fmla="*/ 895451 h 5253362"/>
              <a:gd name="connsiteX200" fmla="*/ 854028 w 6508054"/>
              <a:gd name="connsiteY200" fmla="*/ 962730 h 5253362"/>
              <a:gd name="connsiteX201" fmla="*/ 854028 w 6508054"/>
              <a:gd name="connsiteY201" fmla="*/ 1611028 h 5253362"/>
              <a:gd name="connsiteX202" fmla="*/ 786750 w 6508054"/>
              <a:gd name="connsiteY202" fmla="*/ 1678307 h 5253362"/>
              <a:gd name="connsiteX203" fmla="*/ 67281 w 6508054"/>
              <a:gd name="connsiteY203" fmla="*/ 1678307 h 5253362"/>
              <a:gd name="connsiteX204" fmla="*/ 0 w 6508054"/>
              <a:gd name="connsiteY204" fmla="*/ 1611028 h 5253362"/>
              <a:gd name="connsiteX205" fmla="*/ 0 w 6508054"/>
              <a:gd name="connsiteY205" fmla="*/ 962730 h 5253362"/>
              <a:gd name="connsiteX206" fmla="*/ 67281 w 6508054"/>
              <a:gd name="connsiteY206" fmla="*/ 895451 h 5253362"/>
              <a:gd name="connsiteX207" fmla="*/ 4777835 w 6508054"/>
              <a:gd name="connsiteY207" fmla="*/ 11861 h 5253362"/>
              <a:gd name="connsiteX208" fmla="*/ 5501383 w 6508054"/>
              <a:gd name="connsiteY208" fmla="*/ 11861 h 5253362"/>
              <a:gd name="connsiteX209" fmla="*/ 5566623 w 6508054"/>
              <a:gd name="connsiteY209" fmla="*/ 77101 h 5253362"/>
              <a:gd name="connsiteX210" fmla="*/ 5566623 w 6508054"/>
              <a:gd name="connsiteY210" fmla="*/ 705757 h 5253362"/>
              <a:gd name="connsiteX211" fmla="*/ 5501383 w 6508054"/>
              <a:gd name="connsiteY211" fmla="*/ 770997 h 5253362"/>
              <a:gd name="connsiteX212" fmla="*/ 4777835 w 6508054"/>
              <a:gd name="connsiteY212" fmla="*/ 770997 h 5253362"/>
              <a:gd name="connsiteX213" fmla="*/ 4712595 w 6508054"/>
              <a:gd name="connsiteY213" fmla="*/ 705757 h 5253362"/>
              <a:gd name="connsiteX214" fmla="*/ 4712595 w 6508054"/>
              <a:gd name="connsiteY214" fmla="*/ 77101 h 5253362"/>
              <a:gd name="connsiteX215" fmla="*/ 4777835 w 6508054"/>
              <a:gd name="connsiteY215" fmla="*/ 11861 h 5253362"/>
              <a:gd name="connsiteX216" fmla="*/ 1938951 w 6508054"/>
              <a:gd name="connsiteY216" fmla="*/ 11861 h 5253362"/>
              <a:gd name="connsiteX217" fmla="*/ 2662499 w 6508054"/>
              <a:gd name="connsiteY217" fmla="*/ 11861 h 5253362"/>
              <a:gd name="connsiteX218" fmla="*/ 2727739 w 6508054"/>
              <a:gd name="connsiteY218" fmla="*/ 77101 h 5253362"/>
              <a:gd name="connsiteX219" fmla="*/ 2727739 w 6508054"/>
              <a:gd name="connsiteY219" fmla="*/ 705757 h 5253362"/>
              <a:gd name="connsiteX220" fmla="*/ 2662499 w 6508054"/>
              <a:gd name="connsiteY220" fmla="*/ 770997 h 5253362"/>
              <a:gd name="connsiteX221" fmla="*/ 1938951 w 6508054"/>
              <a:gd name="connsiteY221" fmla="*/ 770997 h 5253362"/>
              <a:gd name="connsiteX222" fmla="*/ 1873711 w 6508054"/>
              <a:gd name="connsiteY222" fmla="*/ 705757 h 5253362"/>
              <a:gd name="connsiteX223" fmla="*/ 1873711 w 6508054"/>
              <a:gd name="connsiteY223" fmla="*/ 77101 h 5253362"/>
              <a:gd name="connsiteX224" fmla="*/ 1938951 w 6508054"/>
              <a:gd name="connsiteY224" fmla="*/ 11861 h 5253362"/>
              <a:gd name="connsiteX225" fmla="*/ 3841650 w 6508054"/>
              <a:gd name="connsiteY225" fmla="*/ 0 h 5253362"/>
              <a:gd name="connsiteX226" fmla="*/ 4561120 w 6508054"/>
              <a:gd name="connsiteY226" fmla="*/ 0 h 5253362"/>
              <a:gd name="connsiteX227" fmla="*/ 4628399 w 6508054"/>
              <a:gd name="connsiteY227" fmla="*/ 67279 h 5253362"/>
              <a:gd name="connsiteX228" fmla="*/ 4628399 w 6508054"/>
              <a:gd name="connsiteY228" fmla="*/ 715579 h 5253362"/>
              <a:gd name="connsiteX229" fmla="*/ 4561120 w 6508054"/>
              <a:gd name="connsiteY229" fmla="*/ 782858 h 5253362"/>
              <a:gd name="connsiteX230" fmla="*/ 3841650 w 6508054"/>
              <a:gd name="connsiteY230" fmla="*/ 782858 h 5253362"/>
              <a:gd name="connsiteX231" fmla="*/ 3774371 w 6508054"/>
              <a:gd name="connsiteY231" fmla="*/ 715579 h 5253362"/>
              <a:gd name="connsiteX232" fmla="*/ 3774371 w 6508054"/>
              <a:gd name="connsiteY232" fmla="*/ 67279 h 5253362"/>
              <a:gd name="connsiteX233" fmla="*/ 3841650 w 6508054"/>
              <a:gd name="connsiteY233" fmla="*/ 0 h 5253362"/>
              <a:gd name="connsiteX234" fmla="*/ 957580 w 6508054"/>
              <a:gd name="connsiteY234" fmla="*/ 0 h 5253362"/>
              <a:gd name="connsiteX235" fmla="*/ 1677049 w 6508054"/>
              <a:gd name="connsiteY235" fmla="*/ 0 h 5253362"/>
              <a:gd name="connsiteX236" fmla="*/ 1744328 w 6508054"/>
              <a:gd name="connsiteY236" fmla="*/ 67279 h 5253362"/>
              <a:gd name="connsiteX237" fmla="*/ 1744328 w 6508054"/>
              <a:gd name="connsiteY237" fmla="*/ 715579 h 5253362"/>
              <a:gd name="connsiteX238" fmla="*/ 1677049 w 6508054"/>
              <a:gd name="connsiteY238" fmla="*/ 782858 h 5253362"/>
              <a:gd name="connsiteX239" fmla="*/ 957580 w 6508054"/>
              <a:gd name="connsiteY239" fmla="*/ 782858 h 5253362"/>
              <a:gd name="connsiteX240" fmla="*/ 890302 w 6508054"/>
              <a:gd name="connsiteY240" fmla="*/ 715579 h 5253362"/>
              <a:gd name="connsiteX241" fmla="*/ 890302 w 6508054"/>
              <a:gd name="connsiteY241" fmla="*/ 67279 h 5253362"/>
              <a:gd name="connsiteX242" fmla="*/ 957580 w 6508054"/>
              <a:gd name="connsiteY242" fmla="*/ 0 h 5253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Lst>
            <a:rect l="l" t="t" r="r" b="b"/>
            <a:pathLst>
              <a:path w="6508054" h="5253362">
                <a:moveTo>
                  <a:pt x="2893445" y="4494226"/>
                </a:moveTo>
                <a:lnTo>
                  <a:pt x="3616992" y="4494226"/>
                </a:lnTo>
                <a:cubicBezTo>
                  <a:pt x="3653024" y="4494226"/>
                  <a:pt x="3682233" y="4523435"/>
                  <a:pt x="3682233" y="4559466"/>
                </a:cubicBezTo>
                <a:lnTo>
                  <a:pt x="3682233" y="5188122"/>
                </a:lnTo>
                <a:cubicBezTo>
                  <a:pt x="3682233" y="5224153"/>
                  <a:pt x="3653024" y="5253362"/>
                  <a:pt x="3616992" y="5253362"/>
                </a:cubicBezTo>
                <a:lnTo>
                  <a:pt x="2893445" y="5253362"/>
                </a:lnTo>
                <a:cubicBezTo>
                  <a:pt x="2857413" y="5253362"/>
                  <a:pt x="2828205" y="5224153"/>
                  <a:pt x="2828205" y="5188122"/>
                </a:cubicBezTo>
                <a:lnTo>
                  <a:pt x="2828205" y="4559466"/>
                </a:lnTo>
                <a:cubicBezTo>
                  <a:pt x="2828205" y="4523435"/>
                  <a:pt x="2857413" y="4494226"/>
                  <a:pt x="2893445" y="4494226"/>
                </a:cubicBezTo>
                <a:close/>
                <a:moveTo>
                  <a:pt x="1932427" y="3644261"/>
                </a:moveTo>
                <a:lnTo>
                  <a:pt x="2669023" y="3644261"/>
                </a:lnTo>
                <a:cubicBezTo>
                  <a:pt x="2701451" y="3644261"/>
                  <a:pt x="2727739" y="3670549"/>
                  <a:pt x="2727739" y="3702977"/>
                </a:cubicBezTo>
                <a:lnTo>
                  <a:pt x="2727739" y="4268767"/>
                </a:lnTo>
                <a:cubicBezTo>
                  <a:pt x="2727739" y="4301195"/>
                  <a:pt x="2701451" y="4327483"/>
                  <a:pt x="2669023" y="4327483"/>
                </a:cubicBezTo>
                <a:lnTo>
                  <a:pt x="1932427" y="4327483"/>
                </a:lnTo>
                <a:cubicBezTo>
                  <a:pt x="1899999" y="4327483"/>
                  <a:pt x="1873711" y="4301195"/>
                  <a:pt x="1873711" y="4268767"/>
                </a:cubicBezTo>
                <a:lnTo>
                  <a:pt x="1873711" y="3702977"/>
                </a:lnTo>
                <a:cubicBezTo>
                  <a:pt x="1873711" y="3670549"/>
                  <a:pt x="1899999" y="3644261"/>
                  <a:pt x="1932427" y="3644261"/>
                </a:cubicBezTo>
                <a:close/>
                <a:moveTo>
                  <a:pt x="2893444" y="3606305"/>
                </a:moveTo>
                <a:lnTo>
                  <a:pt x="3616992" y="3606305"/>
                </a:lnTo>
                <a:cubicBezTo>
                  <a:pt x="3653024" y="3606305"/>
                  <a:pt x="3682233" y="3635514"/>
                  <a:pt x="3682233" y="3671545"/>
                </a:cubicBezTo>
                <a:lnTo>
                  <a:pt x="3682233" y="4300201"/>
                </a:lnTo>
                <a:cubicBezTo>
                  <a:pt x="3682233" y="4336232"/>
                  <a:pt x="3653024" y="4365441"/>
                  <a:pt x="3616992" y="4365441"/>
                </a:cubicBezTo>
                <a:lnTo>
                  <a:pt x="2893444" y="4365441"/>
                </a:lnTo>
                <a:cubicBezTo>
                  <a:pt x="2857413" y="4365441"/>
                  <a:pt x="2828204" y="4336232"/>
                  <a:pt x="2828204" y="4300201"/>
                </a:cubicBezTo>
                <a:lnTo>
                  <a:pt x="2828204" y="3671545"/>
                </a:lnTo>
                <a:cubicBezTo>
                  <a:pt x="2828204" y="3635514"/>
                  <a:pt x="2857413" y="3606305"/>
                  <a:pt x="2893444" y="3606305"/>
                </a:cubicBezTo>
                <a:close/>
                <a:moveTo>
                  <a:pt x="3842446" y="3594443"/>
                </a:moveTo>
                <a:lnTo>
                  <a:pt x="4561915" y="3594443"/>
                </a:lnTo>
                <a:cubicBezTo>
                  <a:pt x="4599072" y="3594443"/>
                  <a:pt x="4629194" y="3624565"/>
                  <a:pt x="4629194" y="3661722"/>
                </a:cubicBezTo>
                <a:lnTo>
                  <a:pt x="4629194" y="4310022"/>
                </a:lnTo>
                <a:cubicBezTo>
                  <a:pt x="4629194" y="4347179"/>
                  <a:pt x="4599072" y="4377301"/>
                  <a:pt x="4561915" y="4377301"/>
                </a:cubicBezTo>
                <a:lnTo>
                  <a:pt x="3842446" y="4377301"/>
                </a:lnTo>
                <a:cubicBezTo>
                  <a:pt x="3805288" y="4377301"/>
                  <a:pt x="3775166" y="4347179"/>
                  <a:pt x="3775166" y="4310022"/>
                </a:cubicBezTo>
                <a:lnTo>
                  <a:pt x="3775166" y="3661722"/>
                </a:lnTo>
                <a:cubicBezTo>
                  <a:pt x="3775166" y="3624565"/>
                  <a:pt x="3805288" y="3594443"/>
                  <a:pt x="3842446" y="3594443"/>
                </a:cubicBezTo>
                <a:close/>
                <a:moveTo>
                  <a:pt x="3833882" y="2738724"/>
                </a:moveTo>
                <a:lnTo>
                  <a:pt x="4570478" y="2738724"/>
                </a:lnTo>
                <a:cubicBezTo>
                  <a:pt x="4602906" y="2738724"/>
                  <a:pt x="4629194" y="2765012"/>
                  <a:pt x="4629194" y="2797440"/>
                </a:cubicBezTo>
                <a:lnTo>
                  <a:pt x="4629194" y="3363230"/>
                </a:lnTo>
                <a:cubicBezTo>
                  <a:pt x="4629194" y="3395658"/>
                  <a:pt x="4602906" y="3421946"/>
                  <a:pt x="4570478" y="3421946"/>
                </a:cubicBezTo>
                <a:lnTo>
                  <a:pt x="3833882" y="3421946"/>
                </a:lnTo>
                <a:cubicBezTo>
                  <a:pt x="3801455" y="3421946"/>
                  <a:pt x="3775166" y="3395658"/>
                  <a:pt x="3775166" y="3363230"/>
                </a:cubicBezTo>
                <a:lnTo>
                  <a:pt x="3775166" y="2797440"/>
                </a:lnTo>
                <a:cubicBezTo>
                  <a:pt x="3775166" y="2765012"/>
                  <a:pt x="3801455" y="2738724"/>
                  <a:pt x="3833882" y="2738724"/>
                </a:cubicBezTo>
                <a:close/>
                <a:moveTo>
                  <a:pt x="4777835" y="2700768"/>
                </a:moveTo>
                <a:lnTo>
                  <a:pt x="5501383" y="2700768"/>
                </a:lnTo>
                <a:cubicBezTo>
                  <a:pt x="5537414" y="2700768"/>
                  <a:pt x="5566623" y="2729977"/>
                  <a:pt x="5566623" y="2766008"/>
                </a:cubicBezTo>
                <a:lnTo>
                  <a:pt x="5566623" y="3394664"/>
                </a:lnTo>
                <a:cubicBezTo>
                  <a:pt x="5566623" y="3430695"/>
                  <a:pt x="5537414" y="3459904"/>
                  <a:pt x="5501383" y="3459904"/>
                </a:cubicBezTo>
                <a:lnTo>
                  <a:pt x="4777835" y="3459904"/>
                </a:lnTo>
                <a:cubicBezTo>
                  <a:pt x="4741804" y="3459904"/>
                  <a:pt x="4712595" y="3430695"/>
                  <a:pt x="4712595" y="3394664"/>
                </a:cubicBezTo>
                <a:lnTo>
                  <a:pt x="4712595" y="2766008"/>
                </a:lnTo>
                <a:cubicBezTo>
                  <a:pt x="4712595" y="2729977"/>
                  <a:pt x="4741804" y="2700768"/>
                  <a:pt x="4777835" y="2700768"/>
                </a:cubicBezTo>
                <a:close/>
                <a:moveTo>
                  <a:pt x="2893444" y="2700768"/>
                </a:moveTo>
                <a:lnTo>
                  <a:pt x="3616992" y="2700768"/>
                </a:lnTo>
                <a:cubicBezTo>
                  <a:pt x="3653024" y="2700768"/>
                  <a:pt x="3682233" y="2729977"/>
                  <a:pt x="3682233" y="2766008"/>
                </a:cubicBezTo>
                <a:lnTo>
                  <a:pt x="3682233" y="3394664"/>
                </a:lnTo>
                <a:cubicBezTo>
                  <a:pt x="3682233" y="3430695"/>
                  <a:pt x="3653024" y="3459904"/>
                  <a:pt x="3616992" y="3459904"/>
                </a:cubicBezTo>
                <a:lnTo>
                  <a:pt x="2893444" y="3459904"/>
                </a:lnTo>
                <a:cubicBezTo>
                  <a:pt x="2857413" y="3459904"/>
                  <a:pt x="2828204" y="3430695"/>
                  <a:pt x="2828204" y="3394664"/>
                </a:cubicBezTo>
                <a:lnTo>
                  <a:pt x="2828204" y="2766008"/>
                </a:lnTo>
                <a:cubicBezTo>
                  <a:pt x="2828204" y="2729977"/>
                  <a:pt x="2857413" y="2700768"/>
                  <a:pt x="2893444" y="2700768"/>
                </a:cubicBezTo>
                <a:close/>
                <a:moveTo>
                  <a:pt x="955540" y="2700768"/>
                </a:moveTo>
                <a:lnTo>
                  <a:pt x="1679088" y="2700768"/>
                </a:lnTo>
                <a:cubicBezTo>
                  <a:pt x="1715119" y="2700768"/>
                  <a:pt x="1744328" y="2729977"/>
                  <a:pt x="1744328" y="2766008"/>
                </a:cubicBezTo>
                <a:lnTo>
                  <a:pt x="1744328" y="3394664"/>
                </a:lnTo>
                <a:cubicBezTo>
                  <a:pt x="1744328" y="3430695"/>
                  <a:pt x="1715119" y="3459904"/>
                  <a:pt x="1679088" y="3459904"/>
                </a:cubicBezTo>
                <a:lnTo>
                  <a:pt x="955540" y="3459904"/>
                </a:lnTo>
                <a:cubicBezTo>
                  <a:pt x="919509" y="3459904"/>
                  <a:pt x="890300" y="3430695"/>
                  <a:pt x="890300" y="3394664"/>
                </a:cubicBezTo>
                <a:lnTo>
                  <a:pt x="890300" y="2766008"/>
                </a:lnTo>
                <a:cubicBezTo>
                  <a:pt x="890300" y="2729977"/>
                  <a:pt x="919509" y="2700768"/>
                  <a:pt x="955540" y="2700768"/>
                </a:cubicBezTo>
                <a:close/>
                <a:moveTo>
                  <a:pt x="1940990" y="2688907"/>
                </a:moveTo>
                <a:lnTo>
                  <a:pt x="2660460" y="2688907"/>
                </a:lnTo>
                <a:cubicBezTo>
                  <a:pt x="2697617" y="2688907"/>
                  <a:pt x="2727739" y="2719029"/>
                  <a:pt x="2727739" y="2756186"/>
                </a:cubicBezTo>
                <a:lnTo>
                  <a:pt x="2727739" y="3404486"/>
                </a:lnTo>
                <a:cubicBezTo>
                  <a:pt x="2727739" y="3441643"/>
                  <a:pt x="2697617" y="3471765"/>
                  <a:pt x="2660460" y="3471765"/>
                </a:cubicBezTo>
                <a:lnTo>
                  <a:pt x="1940990" y="3471765"/>
                </a:lnTo>
                <a:cubicBezTo>
                  <a:pt x="1903833" y="3471765"/>
                  <a:pt x="1873711" y="3441643"/>
                  <a:pt x="1873711" y="3404486"/>
                </a:cubicBezTo>
                <a:lnTo>
                  <a:pt x="1873711" y="2756186"/>
                </a:lnTo>
                <a:cubicBezTo>
                  <a:pt x="1873711" y="2719029"/>
                  <a:pt x="1903833" y="2688907"/>
                  <a:pt x="1940990" y="2688907"/>
                </a:cubicBezTo>
                <a:close/>
                <a:moveTo>
                  <a:pt x="58716" y="1836502"/>
                </a:moveTo>
                <a:lnTo>
                  <a:pt x="795311" y="1836502"/>
                </a:lnTo>
                <a:cubicBezTo>
                  <a:pt x="827740" y="1836502"/>
                  <a:pt x="854028" y="1862790"/>
                  <a:pt x="854028" y="1895218"/>
                </a:cubicBezTo>
                <a:lnTo>
                  <a:pt x="854028" y="2461008"/>
                </a:lnTo>
                <a:cubicBezTo>
                  <a:pt x="854028" y="2493436"/>
                  <a:pt x="827740" y="2519724"/>
                  <a:pt x="795311" y="2519724"/>
                </a:cubicBezTo>
                <a:lnTo>
                  <a:pt x="58716" y="2519724"/>
                </a:lnTo>
                <a:cubicBezTo>
                  <a:pt x="26288" y="2519724"/>
                  <a:pt x="0" y="2493436"/>
                  <a:pt x="0" y="2461008"/>
                </a:cubicBezTo>
                <a:lnTo>
                  <a:pt x="0" y="1895218"/>
                </a:lnTo>
                <a:cubicBezTo>
                  <a:pt x="0" y="1862790"/>
                  <a:pt x="26288" y="1836502"/>
                  <a:pt x="58716" y="1836502"/>
                </a:cubicBezTo>
                <a:close/>
                <a:moveTo>
                  <a:pt x="5719266" y="1798545"/>
                </a:moveTo>
                <a:lnTo>
                  <a:pt x="6442814" y="1798545"/>
                </a:lnTo>
                <a:cubicBezTo>
                  <a:pt x="6478845" y="1798545"/>
                  <a:pt x="6508054" y="1827754"/>
                  <a:pt x="6508054" y="1863785"/>
                </a:cubicBezTo>
                <a:lnTo>
                  <a:pt x="6508054" y="2492441"/>
                </a:lnTo>
                <a:cubicBezTo>
                  <a:pt x="6508054" y="2528472"/>
                  <a:pt x="6478845" y="2557681"/>
                  <a:pt x="6442814" y="2557681"/>
                </a:cubicBezTo>
                <a:lnTo>
                  <a:pt x="5719266" y="2557681"/>
                </a:lnTo>
                <a:cubicBezTo>
                  <a:pt x="5683235" y="2557681"/>
                  <a:pt x="5654026" y="2528472"/>
                  <a:pt x="5654026" y="2492441"/>
                </a:cubicBezTo>
                <a:lnTo>
                  <a:pt x="5654026" y="1863785"/>
                </a:lnTo>
                <a:cubicBezTo>
                  <a:pt x="5654026" y="1827754"/>
                  <a:pt x="5683235" y="1798545"/>
                  <a:pt x="5719266" y="1798545"/>
                </a:cubicBezTo>
                <a:close/>
                <a:moveTo>
                  <a:pt x="3840406" y="1798545"/>
                </a:moveTo>
                <a:lnTo>
                  <a:pt x="4563954" y="1798545"/>
                </a:lnTo>
                <a:cubicBezTo>
                  <a:pt x="4599985" y="1798545"/>
                  <a:pt x="4629194" y="1827754"/>
                  <a:pt x="4629194" y="1863785"/>
                </a:cubicBezTo>
                <a:lnTo>
                  <a:pt x="4629194" y="2492441"/>
                </a:lnTo>
                <a:cubicBezTo>
                  <a:pt x="4629194" y="2528472"/>
                  <a:pt x="4599985" y="2557681"/>
                  <a:pt x="4563954" y="2557681"/>
                </a:cubicBezTo>
                <a:lnTo>
                  <a:pt x="3840406" y="2557681"/>
                </a:lnTo>
                <a:cubicBezTo>
                  <a:pt x="3804375" y="2557681"/>
                  <a:pt x="3775166" y="2528472"/>
                  <a:pt x="3775166" y="2492441"/>
                </a:cubicBezTo>
                <a:lnTo>
                  <a:pt x="3775166" y="1863785"/>
                </a:lnTo>
                <a:cubicBezTo>
                  <a:pt x="3775166" y="1827754"/>
                  <a:pt x="3804375" y="1798545"/>
                  <a:pt x="3840406" y="1798545"/>
                </a:cubicBezTo>
                <a:close/>
                <a:moveTo>
                  <a:pt x="1938951" y="1798545"/>
                </a:moveTo>
                <a:lnTo>
                  <a:pt x="2662499" y="1798545"/>
                </a:lnTo>
                <a:cubicBezTo>
                  <a:pt x="2698530" y="1798545"/>
                  <a:pt x="2727739" y="1827754"/>
                  <a:pt x="2727739" y="1863785"/>
                </a:cubicBezTo>
                <a:lnTo>
                  <a:pt x="2727739" y="2492441"/>
                </a:lnTo>
                <a:cubicBezTo>
                  <a:pt x="2727739" y="2528472"/>
                  <a:pt x="2698530" y="2557681"/>
                  <a:pt x="2662499" y="2557681"/>
                </a:cubicBezTo>
                <a:lnTo>
                  <a:pt x="1938951" y="2557681"/>
                </a:lnTo>
                <a:cubicBezTo>
                  <a:pt x="1902920" y="2557681"/>
                  <a:pt x="1873711" y="2528472"/>
                  <a:pt x="1873711" y="2492441"/>
                </a:cubicBezTo>
                <a:lnTo>
                  <a:pt x="1873711" y="1863785"/>
                </a:lnTo>
                <a:cubicBezTo>
                  <a:pt x="1873711" y="1827754"/>
                  <a:pt x="1902920" y="1798545"/>
                  <a:pt x="1938951" y="1798545"/>
                </a:cubicBezTo>
                <a:close/>
                <a:moveTo>
                  <a:pt x="4779874" y="1786684"/>
                </a:moveTo>
                <a:lnTo>
                  <a:pt x="5499344" y="1786684"/>
                </a:lnTo>
                <a:cubicBezTo>
                  <a:pt x="5536501" y="1786684"/>
                  <a:pt x="5566623" y="1816806"/>
                  <a:pt x="5566623" y="1853963"/>
                </a:cubicBezTo>
                <a:lnTo>
                  <a:pt x="5566623" y="2502263"/>
                </a:lnTo>
                <a:cubicBezTo>
                  <a:pt x="5566623" y="2539420"/>
                  <a:pt x="5536501" y="2569542"/>
                  <a:pt x="5499344" y="2569542"/>
                </a:cubicBezTo>
                <a:lnTo>
                  <a:pt x="4779874" y="2569542"/>
                </a:lnTo>
                <a:cubicBezTo>
                  <a:pt x="4742717" y="2569542"/>
                  <a:pt x="4712595" y="2539420"/>
                  <a:pt x="4712595" y="2502263"/>
                </a:cubicBezTo>
                <a:lnTo>
                  <a:pt x="4712595" y="1853963"/>
                </a:lnTo>
                <a:cubicBezTo>
                  <a:pt x="4712595" y="1816806"/>
                  <a:pt x="4742717" y="1786684"/>
                  <a:pt x="4779874" y="1786684"/>
                </a:cubicBezTo>
                <a:close/>
                <a:moveTo>
                  <a:pt x="2895483" y="1786684"/>
                </a:moveTo>
                <a:lnTo>
                  <a:pt x="3614953" y="1786684"/>
                </a:lnTo>
                <a:cubicBezTo>
                  <a:pt x="3652111" y="1786684"/>
                  <a:pt x="3682233" y="1816806"/>
                  <a:pt x="3682233" y="1853963"/>
                </a:cubicBezTo>
                <a:lnTo>
                  <a:pt x="3682233" y="2502263"/>
                </a:lnTo>
                <a:cubicBezTo>
                  <a:pt x="3682233" y="2539420"/>
                  <a:pt x="3652111" y="2569542"/>
                  <a:pt x="3614953" y="2569542"/>
                </a:cubicBezTo>
                <a:lnTo>
                  <a:pt x="2895483" y="2569542"/>
                </a:lnTo>
                <a:cubicBezTo>
                  <a:pt x="2858326" y="2569542"/>
                  <a:pt x="2828204" y="2539420"/>
                  <a:pt x="2828204" y="2502263"/>
                </a:cubicBezTo>
                <a:lnTo>
                  <a:pt x="2828204" y="1853963"/>
                </a:lnTo>
                <a:cubicBezTo>
                  <a:pt x="2828204" y="1816806"/>
                  <a:pt x="2858326" y="1786684"/>
                  <a:pt x="2895483" y="1786684"/>
                </a:cubicBezTo>
                <a:close/>
                <a:moveTo>
                  <a:pt x="957580" y="1786684"/>
                </a:moveTo>
                <a:lnTo>
                  <a:pt x="1677049" y="1786684"/>
                </a:lnTo>
                <a:cubicBezTo>
                  <a:pt x="1714206" y="1786684"/>
                  <a:pt x="1744328" y="1816806"/>
                  <a:pt x="1744328" y="1853963"/>
                </a:cubicBezTo>
                <a:lnTo>
                  <a:pt x="1744328" y="2502263"/>
                </a:lnTo>
                <a:cubicBezTo>
                  <a:pt x="1744328" y="2539420"/>
                  <a:pt x="1714206" y="2569542"/>
                  <a:pt x="1677049" y="2569542"/>
                </a:cubicBezTo>
                <a:lnTo>
                  <a:pt x="957580" y="2569542"/>
                </a:lnTo>
                <a:cubicBezTo>
                  <a:pt x="920423" y="2569542"/>
                  <a:pt x="890301" y="2539420"/>
                  <a:pt x="890301" y="2502263"/>
                </a:cubicBezTo>
                <a:lnTo>
                  <a:pt x="890301" y="1853963"/>
                </a:lnTo>
                <a:cubicBezTo>
                  <a:pt x="890301" y="1816806"/>
                  <a:pt x="920423" y="1786684"/>
                  <a:pt x="957580" y="1786684"/>
                </a:cubicBezTo>
                <a:close/>
                <a:moveTo>
                  <a:pt x="5712742" y="945268"/>
                </a:moveTo>
                <a:lnTo>
                  <a:pt x="6449338" y="945268"/>
                </a:lnTo>
                <a:cubicBezTo>
                  <a:pt x="6481766" y="945268"/>
                  <a:pt x="6508054" y="971556"/>
                  <a:pt x="6508054" y="1003984"/>
                </a:cubicBezTo>
                <a:lnTo>
                  <a:pt x="6508054" y="1569772"/>
                </a:lnTo>
                <a:cubicBezTo>
                  <a:pt x="6508054" y="1602200"/>
                  <a:pt x="6481766" y="1628488"/>
                  <a:pt x="6449338" y="1628488"/>
                </a:cubicBezTo>
                <a:lnTo>
                  <a:pt x="5712742" y="1628488"/>
                </a:lnTo>
                <a:cubicBezTo>
                  <a:pt x="5680314" y="1628488"/>
                  <a:pt x="5654026" y="1602200"/>
                  <a:pt x="5654026" y="1569772"/>
                </a:cubicBezTo>
                <a:lnTo>
                  <a:pt x="5654026" y="1003984"/>
                </a:lnTo>
                <a:cubicBezTo>
                  <a:pt x="5654026" y="971556"/>
                  <a:pt x="5680314" y="945268"/>
                  <a:pt x="5712742" y="945268"/>
                </a:cubicBezTo>
                <a:close/>
                <a:moveTo>
                  <a:pt x="2886921" y="945268"/>
                </a:moveTo>
                <a:lnTo>
                  <a:pt x="3623516" y="945268"/>
                </a:lnTo>
                <a:cubicBezTo>
                  <a:pt x="3655944" y="945268"/>
                  <a:pt x="3682233" y="971556"/>
                  <a:pt x="3682233" y="1003984"/>
                </a:cubicBezTo>
                <a:lnTo>
                  <a:pt x="3682233" y="1569772"/>
                </a:lnTo>
                <a:cubicBezTo>
                  <a:pt x="3682233" y="1602200"/>
                  <a:pt x="3655944" y="1628488"/>
                  <a:pt x="3623516" y="1628488"/>
                </a:cubicBezTo>
                <a:lnTo>
                  <a:pt x="2886921" y="1628488"/>
                </a:lnTo>
                <a:cubicBezTo>
                  <a:pt x="2854493" y="1628488"/>
                  <a:pt x="2828205" y="1602200"/>
                  <a:pt x="2828205" y="1569772"/>
                </a:cubicBezTo>
                <a:lnTo>
                  <a:pt x="2828205" y="1003984"/>
                </a:lnTo>
                <a:cubicBezTo>
                  <a:pt x="2828205" y="971556"/>
                  <a:pt x="2854493" y="945268"/>
                  <a:pt x="2886921" y="945268"/>
                </a:cubicBezTo>
                <a:close/>
                <a:moveTo>
                  <a:pt x="3840406" y="907312"/>
                </a:moveTo>
                <a:lnTo>
                  <a:pt x="4563954" y="907312"/>
                </a:lnTo>
                <a:cubicBezTo>
                  <a:pt x="4599985" y="907312"/>
                  <a:pt x="4629194" y="936521"/>
                  <a:pt x="4629194" y="972552"/>
                </a:cubicBezTo>
                <a:lnTo>
                  <a:pt x="4629194" y="1601206"/>
                </a:lnTo>
                <a:cubicBezTo>
                  <a:pt x="4629194" y="1637237"/>
                  <a:pt x="4599985" y="1666446"/>
                  <a:pt x="4563954" y="1666446"/>
                </a:cubicBezTo>
                <a:lnTo>
                  <a:pt x="3840406" y="1666446"/>
                </a:lnTo>
                <a:cubicBezTo>
                  <a:pt x="3804375" y="1666446"/>
                  <a:pt x="3775166" y="1637237"/>
                  <a:pt x="3775166" y="1601206"/>
                </a:cubicBezTo>
                <a:lnTo>
                  <a:pt x="3775166" y="972552"/>
                </a:lnTo>
                <a:cubicBezTo>
                  <a:pt x="3775166" y="936521"/>
                  <a:pt x="3804375" y="907312"/>
                  <a:pt x="3840406" y="907312"/>
                </a:cubicBezTo>
                <a:close/>
                <a:moveTo>
                  <a:pt x="1938951" y="907312"/>
                </a:moveTo>
                <a:lnTo>
                  <a:pt x="2662499" y="907312"/>
                </a:lnTo>
                <a:cubicBezTo>
                  <a:pt x="2698531" y="907312"/>
                  <a:pt x="2727739" y="936521"/>
                  <a:pt x="2727739" y="972552"/>
                </a:cubicBezTo>
                <a:lnTo>
                  <a:pt x="2727739" y="1601206"/>
                </a:lnTo>
                <a:cubicBezTo>
                  <a:pt x="2727739" y="1637237"/>
                  <a:pt x="2698531" y="1666446"/>
                  <a:pt x="2662499" y="1666446"/>
                </a:cubicBezTo>
                <a:lnTo>
                  <a:pt x="1938951" y="1666446"/>
                </a:lnTo>
                <a:cubicBezTo>
                  <a:pt x="1902920" y="1666446"/>
                  <a:pt x="1873711" y="1637237"/>
                  <a:pt x="1873711" y="1601206"/>
                </a:cubicBezTo>
                <a:lnTo>
                  <a:pt x="1873711" y="972552"/>
                </a:lnTo>
                <a:cubicBezTo>
                  <a:pt x="1873711" y="936521"/>
                  <a:pt x="1902920" y="907312"/>
                  <a:pt x="1938951" y="907312"/>
                </a:cubicBezTo>
                <a:close/>
                <a:moveTo>
                  <a:pt x="955541" y="907312"/>
                </a:moveTo>
                <a:lnTo>
                  <a:pt x="1679088" y="907312"/>
                </a:lnTo>
                <a:cubicBezTo>
                  <a:pt x="1715120" y="907312"/>
                  <a:pt x="1744328" y="936521"/>
                  <a:pt x="1744328" y="972552"/>
                </a:cubicBezTo>
                <a:lnTo>
                  <a:pt x="1744328" y="1601206"/>
                </a:lnTo>
                <a:cubicBezTo>
                  <a:pt x="1744328" y="1637237"/>
                  <a:pt x="1715120" y="1666446"/>
                  <a:pt x="1679088" y="1666446"/>
                </a:cubicBezTo>
                <a:lnTo>
                  <a:pt x="955541" y="1666446"/>
                </a:lnTo>
                <a:cubicBezTo>
                  <a:pt x="919510" y="1666446"/>
                  <a:pt x="890302" y="1637237"/>
                  <a:pt x="890302" y="1601206"/>
                </a:cubicBezTo>
                <a:lnTo>
                  <a:pt x="890302" y="972552"/>
                </a:lnTo>
                <a:cubicBezTo>
                  <a:pt x="890302" y="936521"/>
                  <a:pt x="919510" y="907312"/>
                  <a:pt x="955541" y="907312"/>
                </a:cubicBezTo>
                <a:close/>
                <a:moveTo>
                  <a:pt x="4779874" y="895451"/>
                </a:moveTo>
                <a:lnTo>
                  <a:pt x="5499344" y="895451"/>
                </a:lnTo>
                <a:cubicBezTo>
                  <a:pt x="5536501" y="895451"/>
                  <a:pt x="5566623" y="925573"/>
                  <a:pt x="5566623" y="962730"/>
                </a:cubicBezTo>
                <a:lnTo>
                  <a:pt x="5566623" y="1611028"/>
                </a:lnTo>
                <a:cubicBezTo>
                  <a:pt x="5566623" y="1648185"/>
                  <a:pt x="5536501" y="1678307"/>
                  <a:pt x="5499344" y="1678307"/>
                </a:cubicBezTo>
                <a:lnTo>
                  <a:pt x="4779874" y="1678307"/>
                </a:lnTo>
                <a:cubicBezTo>
                  <a:pt x="4742717" y="1678307"/>
                  <a:pt x="4712595" y="1648185"/>
                  <a:pt x="4712595" y="1611028"/>
                </a:cubicBezTo>
                <a:lnTo>
                  <a:pt x="4712595" y="962730"/>
                </a:lnTo>
                <a:cubicBezTo>
                  <a:pt x="4712595" y="925573"/>
                  <a:pt x="4742717" y="895451"/>
                  <a:pt x="4779874" y="895451"/>
                </a:cubicBezTo>
                <a:close/>
                <a:moveTo>
                  <a:pt x="67281" y="895451"/>
                </a:moveTo>
                <a:lnTo>
                  <a:pt x="786750" y="895451"/>
                </a:lnTo>
                <a:cubicBezTo>
                  <a:pt x="823906" y="895451"/>
                  <a:pt x="854028" y="925573"/>
                  <a:pt x="854028" y="962730"/>
                </a:cubicBezTo>
                <a:lnTo>
                  <a:pt x="854028" y="1611028"/>
                </a:lnTo>
                <a:cubicBezTo>
                  <a:pt x="854028" y="1648185"/>
                  <a:pt x="823906" y="1678307"/>
                  <a:pt x="786750" y="1678307"/>
                </a:cubicBezTo>
                <a:lnTo>
                  <a:pt x="67281" y="1678307"/>
                </a:lnTo>
                <a:cubicBezTo>
                  <a:pt x="30123" y="1678307"/>
                  <a:pt x="0" y="1648185"/>
                  <a:pt x="0" y="1611028"/>
                </a:cubicBezTo>
                <a:lnTo>
                  <a:pt x="0" y="962730"/>
                </a:lnTo>
                <a:cubicBezTo>
                  <a:pt x="0" y="925573"/>
                  <a:pt x="30123" y="895451"/>
                  <a:pt x="67281" y="895451"/>
                </a:cubicBezTo>
                <a:close/>
                <a:moveTo>
                  <a:pt x="4777835" y="11861"/>
                </a:moveTo>
                <a:lnTo>
                  <a:pt x="5501383" y="11861"/>
                </a:lnTo>
                <a:cubicBezTo>
                  <a:pt x="5537414" y="11861"/>
                  <a:pt x="5566623" y="41070"/>
                  <a:pt x="5566623" y="77101"/>
                </a:cubicBezTo>
                <a:lnTo>
                  <a:pt x="5566623" y="705757"/>
                </a:lnTo>
                <a:cubicBezTo>
                  <a:pt x="5566623" y="741788"/>
                  <a:pt x="5537414" y="770997"/>
                  <a:pt x="5501383" y="770997"/>
                </a:cubicBezTo>
                <a:lnTo>
                  <a:pt x="4777835" y="770997"/>
                </a:lnTo>
                <a:cubicBezTo>
                  <a:pt x="4741804" y="770997"/>
                  <a:pt x="4712595" y="741788"/>
                  <a:pt x="4712595" y="705757"/>
                </a:cubicBezTo>
                <a:lnTo>
                  <a:pt x="4712595" y="77101"/>
                </a:lnTo>
                <a:cubicBezTo>
                  <a:pt x="4712595" y="41070"/>
                  <a:pt x="4741804" y="11861"/>
                  <a:pt x="4777835" y="11861"/>
                </a:cubicBezTo>
                <a:close/>
                <a:moveTo>
                  <a:pt x="1938951" y="11861"/>
                </a:moveTo>
                <a:lnTo>
                  <a:pt x="2662499" y="11861"/>
                </a:lnTo>
                <a:cubicBezTo>
                  <a:pt x="2698531" y="11861"/>
                  <a:pt x="2727739" y="41070"/>
                  <a:pt x="2727739" y="77101"/>
                </a:cubicBezTo>
                <a:lnTo>
                  <a:pt x="2727739" y="705757"/>
                </a:lnTo>
                <a:cubicBezTo>
                  <a:pt x="2727739" y="741788"/>
                  <a:pt x="2698531" y="770997"/>
                  <a:pt x="2662499" y="770997"/>
                </a:cubicBezTo>
                <a:lnTo>
                  <a:pt x="1938951" y="770997"/>
                </a:lnTo>
                <a:cubicBezTo>
                  <a:pt x="1902920" y="770997"/>
                  <a:pt x="1873711" y="741788"/>
                  <a:pt x="1873711" y="705757"/>
                </a:cubicBezTo>
                <a:lnTo>
                  <a:pt x="1873711" y="77101"/>
                </a:lnTo>
                <a:cubicBezTo>
                  <a:pt x="1873711" y="41070"/>
                  <a:pt x="1902920" y="11861"/>
                  <a:pt x="1938951" y="11861"/>
                </a:cubicBezTo>
                <a:close/>
                <a:moveTo>
                  <a:pt x="3841650" y="0"/>
                </a:moveTo>
                <a:lnTo>
                  <a:pt x="4561120" y="0"/>
                </a:lnTo>
                <a:cubicBezTo>
                  <a:pt x="4598277" y="0"/>
                  <a:pt x="4628399" y="30122"/>
                  <a:pt x="4628399" y="67279"/>
                </a:cubicBezTo>
                <a:lnTo>
                  <a:pt x="4628399" y="715579"/>
                </a:lnTo>
                <a:cubicBezTo>
                  <a:pt x="4628399" y="752736"/>
                  <a:pt x="4598277" y="782858"/>
                  <a:pt x="4561120" y="782858"/>
                </a:cubicBezTo>
                <a:lnTo>
                  <a:pt x="3841650" y="782858"/>
                </a:lnTo>
                <a:cubicBezTo>
                  <a:pt x="3804493" y="782858"/>
                  <a:pt x="3774371" y="752736"/>
                  <a:pt x="3774371" y="715579"/>
                </a:cubicBezTo>
                <a:lnTo>
                  <a:pt x="3774371" y="67279"/>
                </a:lnTo>
                <a:cubicBezTo>
                  <a:pt x="3774371" y="30122"/>
                  <a:pt x="3804493" y="0"/>
                  <a:pt x="3841650" y="0"/>
                </a:cubicBezTo>
                <a:close/>
                <a:moveTo>
                  <a:pt x="957580" y="0"/>
                </a:moveTo>
                <a:lnTo>
                  <a:pt x="1677049" y="0"/>
                </a:lnTo>
                <a:cubicBezTo>
                  <a:pt x="1714206" y="0"/>
                  <a:pt x="1744328" y="30122"/>
                  <a:pt x="1744328" y="67279"/>
                </a:cubicBezTo>
                <a:lnTo>
                  <a:pt x="1744328" y="715579"/>
                </a:lnTo>
                <a:cubicBezTo>
                  <a:pt x="1744328" y="752736"/>
                  <a:pt x="1714206" y="782858"/>
                  <a:pt x="1677049" y="782858"/>
                </a:cubicBezTo>
                <a:lnTo>
                  <a:pt x="957580" y="782858"/>
                </a:lnTo>
                <a:cubicBezTo>
                  <a:pt x="920423" y="782858"/>
                  <a:pt x="890302" y="752736"/>
                  <a:pt x="890302" y="715579"/>
                </a:cubicBezTo>
                <a:lnTo>
                  <a:pt x="890302" y="67279"/>
                </a:lnTo>
                <a:cubicBezTo>
                  <a:pt x="890302" y="30122"/>
                  <a:pt x="920423" y="0"/>
                  <a:pt x="957580" y="0"/>
                </a:cubicBezTo>
                <a:close/>
              </a:path>
            </a:pathLst>
          </a:custGeom>
          <a:solidFill>
            <a:srgbClr val="FFC000"/>
          </a:solidFill>
          <a:ln w="1905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Tree>
    <p:extLst>
      <p:ext uri="{BB962C8B-B14F-4D97-AF65-F5344CB8AC3E}">
        <p14:creationId xmlns:p14="http://schemas.microsoft.com/office/powerpoint/2010/main" val="1498469727"/>
      </p:ext>
    </p:extLst>
  </p:cSld>
  <p:clrMapOvr>
    <a:masterClrMapping/>
  </p:clrMapOvr>
  <p:transition>
    <p:random/>
  </p:transition>
</p:sldLayout>
</file>

<file path=ppt/slideLayouts/slideLayout209.xml><?xml version="1.0" encoding="utf-8"?>
<p:sldLayout xmlns:a="http://schemas.openxmlformats.org/drawingml/2006/main" xmlns:r="http://schemas.openxmlformats.org/officeDocument/2006/relationships" xmlns:p="http://schemas.openxmlformats.org/presentationml/2006/main" userDrawn="1">
  <p:cSld name="4_空白">
    <p:spTree>
      <p:nvGrpSpPr>
        <p:cNvPr id="1" name=""/>
        <p:cNvGrpSpPr/>
        <p:nvPr/>
      </p:nvGrpSpPr>
      <p:grpSpPr>
        <a:xfrm>
          <a:off x="0" y="0"/>
          <a:ext cx="0" cy="0"/>
          <a:chOff x="0" y="0"/>
          <a:chExt cx="0" cy="0"/>
        </a:xfrm>
      </p:grpSpPr>
      <p:sp>
        <p:nvSpPr>
          <p:cNvPr id="10" name="图片占位符 9"/>
          <p:cNvSpPr>
            <a:spLocks noGrp="1"/>
          </p:cNvSpPr>
          <p:nvPr>
            <p:ph type="pic" sz="quarter" idx="10"/>
          </p:nvPr>
        </p:nvSpPr>
        <p:spPr>
          <a:xfrm>
            <a:off x="7292050" y="3067958"/>
            <a:ext cx="4112551" cy="2991295"/>
          </a:xfrm>
          <a:custGeom>
            <a:avLst/>
            <a:gdLst>
              <a:gd name="connsiteX0" fmla="*/ 518389 w 4112551"/>
              <a:gd name="connsiteY0" fmla="*/ 0 h 2991295"/>
              <a:gd name="connsiteX1" fmla="*/ 572148 w 4112551"/>
              <a:gd name="connsiteY1" fmla="*/ 1920 h 2991295"/>
              <a:gd name="connsiteX2" fmla="*/ 629747 w 4112551"/>
              <a:gd name="connsiteY2" fmla="*/ 5760 h 2991295"/>
              <a:gd name="connsiteX3" fmla="*/ 687345 w 4112551"/>
              <a:gd name="connsiteY3" fmla="*/ 13440 h 2991295"/>
              <a:gd name="connsiteX4" fmla="*/ 746864 w 4112551"/>
              <a:gd name="connsiteY4" fmla="*/ 23040 h 2991295"/>
              <a:gd name="connsiteX5" fmla="*/ 883181 w 4112551"/>
              <a:gd name="connsiteY5" fmla="*/ 46079 h 2991295"/>
              <a:gd name="connsiteX6" fmla="*/ 1029098 w 4112551"/>
              <a:gd name="connsiteY6" fmla="*/ 65279 h 2991295"/>
              <a:gd name="connsiteX7" fmla="*/ 1184615 w 4112551"/>
              <a:gd name="connsiteY7" fmla="*/ 82559 h 2991295"/>
              <a:gd name="connsiteX8" fmla="*/ 1347811 w 4112551"/>
              <a:gd name="connsiteY8" fmla="*/ 95998 h 2991295"/>
              <a:gd name="connsiteX9" fmla="*/ 1518687 w 4112551"/>
              <a:gd name="connsiteY9" fmla="*/ 107518 h 2991295"/>
              <a:gd name="connsiteX10" fmla="*/ 1693403 w 4112551"/>
              <a:gd name="connsiteY10" fmla="*/ 115198 h 2991295"/>
              <a:gd name="connsiteX11" fmla="*/ 1873879 w 4112551"/>
              <a:gd name="connsiteY11" fmla="*/ 120958 h 2991295"/>
              <a:gd name="connsiteX12" fmla="*/ 2058195 w 4112551"/>
              <a:gd name="connsiteY12" fmla="*/ 120958 h 2991295"/>
              <a:gd name="connsiteX13" fmla="*/ 2242511 w 4112551"/>
              <a:gd name="connsiteY13" fmla="*/ 120958 h 2991295"/>
              <a:gd name="connsiteX14" fmla="*/ 2424907 w 4112551"/>
              <a:gd name="connsiteY14" fmla="*/ 115198 h 2991295"/>
              <a:gd name="connsiteX15" fmla="*/ 2599624 w 4112551"/>
              <a:gd name="connsiteY15" fmla="*/ 107518 h 2991295"/>
              <a:gd name="connsiteX16" fmla="*/ 2770500 w 4112551"/>
              <a:gd name="connsiteY16" fmla="*/ 95998 h 2991295"/>
              <a:gd name="connsiteX17" fmla="*/ 2933697 w 4112551"/>
              <a:gd name="connsiteY17" fmla="*/ 82559 h 2991295"/>
              <a:gd name="connsiteX18" fmla="*/ 3089213 w 4112551"/>
              <a:gd name="connsiteY18" fmla="*/ 65279 h 2991295"/>
              <a:gd name="connsiteX19" fmla="*/ 3235130 w 4112551"/>
              <a:gd name="connsiteY19" fmla="*/ 46079 h 2991295"/>
              <a:gd name="connsiteX20" fmla="*/ 3371447 w 4112551"/>
              <a:gd name="connsiteY20" fmla="*/ 23040 h 2991295"/>
              <a:gd name="connsiteX21" fmla="*/ 3429046 w 4112551"/>
              <a:gd name="connsiteY21" fmla="*/ 13440 h 2991295"/>
              <a:gd name="connsiteX22" fmla="*/ 3484725 w 4112551"/>
              <a:gd name="connsiteY22" fmla="*/ 5760 h 2991295"/>
              <a:gd name="connsiteX23" fmla="*/ 3540403 w 4112551"/>
              <a:gd name="connsiteY23" fmla="*/ 1920 h 2991295"/>
              <a:gd name="connsiteX24" fmla="*/ 3592242 w 4112551"/>
              <a:gd name="connsiteY24" fmla="*/ 1920 h 2991295"/>
              <a:gd name="connsiteX25" fmla="*/ 3630641 w 4112551"/>
              <a:gd name="connsiteY25" fmla="*/ 1920 h 2991295"/>
              <a:gd name="connsiteX26" fmla="*/ 3669041 w 4112551"/>
              <a:gd name="connsiteY26" fmla="*/ 3840 h 2991295"/>
              <a:gd name="connsiteX27" fmla="*/ 3705520 w 4112551"/>
              <a:gd name="connsiteY27" fmla="*/ 7680 h 2991295"/>
              <a:gd name="connsiteX28" fmla="*/ 3740079 w 4112551"/>
              <a:gd name="connsiteY28" fmla="*/ 13440 h 2991295"/>
              <a:gd name="connsiteX29" fmla="*/ 3772718 w 4112551"/>
              <a:gd name="connsiteY29" fmla="*/ 21120 h 2991295"/>
              <a:gd name="connsiteX30" fmla="*/ 3805358 w 4112551"/>
              <a:gd name="connsiteY30" fmla="*/ 28800 h 2991295"/>
              <a:gd name="connsiteX31" fmla="*/ 3836077 w 4112551"/>
              <a:gd name="connsiteY31" fmla="*/ 38399 h 2991295"/>
              <a:gd name="connsiteX32" fmla="*/ 3866796 w 4112551"/>
              <a:gd name="connsiteY32" fmla="*/ 49919 h 2991295"/>
              <a:gd name="connsiteX33" fmla="*/ 3895596 w 4112551"/>
              <a:gd name="connsiteY33" fmla="*/ 61439 h 2991295"/>
              <a:gd name="connsiteX34" fmla="*/ 3920555 w 4112551"/>
              <a:gd name="connsiteY34" fmla="*/ 74879 h 2991295"/>
              <a:gd name="connsiteX35" fmla="*/ 3947435 w 4112551"/>
              <a:gd name="connsiteY35" fmla="*/ 90238 h 2991295"/>
              <a:gd name="connsiteX36" fmla="*/ 3970474 w 4112551"/>
              <a:gd name="connsiteY36" fmla="*/ 107518 h 2991295"/>
              <a:gd name="connsiteX37" fmla="*/ 3991593 w 4112551"/>
              <a:gd name="connsiteY37" fmla="*/ 124798 h 2991295"/>
              <a:gd name="connsiteX38" fmla="*/ 4012713 w 4112551"/>
              <a:gd name="connsiteY38" fmla="*/ 143997 h 2991295"/>
              <a:gd name="connsiteX39" fmla="*/ 4029993 w 4112551"/>
              <a:gd name="connsiteY39" fmla="*/ 165117 h 2991295"/>
              <a:gd name="connsiteX40" fmla="*/ 4047273 w 4112551"/>
              <a:gd name="connsiteY40" fmla="*/ 188156 h 2991295"/>
              <a:gd name="connsiteX41" fmla="*/ 4066472 w 4112551"/>
              <a:gd name="connsiteY41" fmla="*/ 216956 h 2991295"/>
              <a:gd name="connsiteX42" fmla="*/ 4083751 w 4112551"/>
              <a:gd name="connsiteY42" fmla="*/ 251515 h 2991295"/>
              <a:gd name="connsiteX43" fmla="*/ 4091431 w 4112551"/>
              <a:gd name="connsiteY43" fmla="*/ 270714 h 2991295"/>
              <a:gd name="connsiteX44" fmla="*/ 4099111 w 4112551"/>
              <a:gd name="connsiteY44" fmla="*/ 291834 h 2991295"/>
              <a:gd name="connsiteX45" fmla="*/ 4102951 w 4112551"/>
              <a:gd name="connsiteY45" fmla="*/ 314873 h 2991295"/>
              <a:gd name="connsiteX46" fmla="*/ 4108711 w 4112551"/>
              <a:gd name="connsiteY46" fmla="*/ 337913 h 2991295"/>
              <a:gd name="connsiteX47" fmla="*/ 4110631 w 4112551"/>
              <a:gd name="connsiteY47" fmla="*/ 362872 h 2991295"/>
              <a:gd name="connsiteX48" fmla="*/ 4112551 w 4112551"/>
              <a:gd name="connsiteY48" fmla="*/ 387832 h 2991295"/>
              <a:gd name="connsiteX49" fmla="*/ 4112551 w 4112551"/>
              <a:gd name="connsiteY49" fmla="*/ 416631 h 2991295"/>
              <a:gd name="connsiteX50" fmla="*/ 4110631 w 4112551"/>
              <a:gd name="connsiteY50" fmla="*/ 445430 h 2991295"/>
              <a:gd name="connsiteX51" fmla="*/ 4106791 w 4112551"/>
              <a:gd name="connsiteY51" fmla="*/ 476150 h 2991295"/>
              <a:gd name="connsiteX52" fmla="*/ 4101031 w 4112551"/>
              <a:gd name="connsiteY52" fmla="*/ 506869 h 2991295"/>
              <a:gd name="connsiteX53" fmla="*/ 4091431 w 4112551"/>
              <a:gd name="connsiteY53" fmla="*/ 541428 h 2991295"/>
              <a:gd name="connsiteX54" fmla="*/ 4079912 w 4112551"/>
              <a:gd name="connsiteY54" fmla="*/ 575988 h 2991295"/>
              <a:gd name="connsiteX55" fmla="*/ 4064552 w 4112551"/>
              <a:gd name="connsiteY55" fmla="*/ 622067 h 2991295"/>
              <a:gd name="connsiteX56" fmla="*/ 4049192 w 4112551"/>
              <a:gd name="connsiteY56" fmla="*/ 671986 h 2991295"/>
              <a:gd name="connsiteX57" fmla="*/ 4035753 w 4112551"/>
              <a:gd name="connsiteY57" fmla="*/ 721904 h 2991295"/>
              <a:gd name="connsiteX58" fmla="*/ 4022313 w 4112551"/>
              <a:gd name="connsiteY58" fmla="*/ 775663 h 2991295"/>
              <a:gd name="connsiteX59" fmla="*/ 4010793 w 4112551"/>
              <a:gd name="connsiteY59" fmla="*/ 829422 h 2991295"/>
              <a:gd name="connsiteX60" fmla="*/ 3999273 w 4112551"/>
              <a:gd name="connsiteY60" fmla="*/ 885101 h 2991295"/>
              <a:gd name="connsiteX61" fmla="*/ 3989674 w 4112551"/>
              <a:gd name="connsiteY61" fmla="*/ 940780 h 2991295"/>
              <a:gd name="connsiteX62" fmla="*/ 3980074 w 4112551"/>
              <a:gd name="connsiteY62" fmla="*/ 998379 h 2991295"/>
              <a:gd name="connsiteX63" fmla="*/ 3972394 w 4112551"/>
              <a:gd name="connsiteY63" fmla="*/ 1057897 h 2991295"/>
              <a:gd name="connsiteX64" fmla="*/ 3964714 w 4112551"/>
              <a:gd name="connsiteY64" fmla="*/ 1117416 h 2991295"/>
              <a:gd name="connsiteX65" fmla="*/ 3955115 w 4112551"/>
              <a:gd name="connsiteY65" fmla="*/ 1242213 h 2991295"/>
              <a:gd name="connsiteX66" fmla="*/ 3947435 w 4112551"/>
              <a:gd name="connsiteY66" fmla="*/ 1368930 h 2991295"/>
              <a:gd name="connsiteX67" fmla="*/ 3945515 w 4112551"/>
              <a:gd name="connsiteY67" fmla="*/ 1497568 h 2991295"/>
              <a:gd name="connsiteX68" fmla="*/ 3947435 w 4112551"/>
              <a:gd name="connsiteY68" fmla="*/ 1624285 h 2991295"/>
              <a:gd name="connsiteX69" fmla="*/ 3955115 w 4112551"/>
              <a:gd name="connsiteY69" fmla="*/ 1751002 h 2991295"/>
              <a:gd name="connsiteX70" fmla="*/ 3964714 w 4112551"/>
              <a:gd name="connsiteY70" fmla="*/ 1871960 h 2991295"/>
              <a:gd name="connsiteX71" fmla="*/ 3980074 w 4112551"/>
              <a:gd name="connsiteY71" fmla="*/ 1990997 h 2991295"/>
              <a:gd name="connsiteX72" fmla="*/ 3987754 w 4112551"/>
              <a:gd name="connsiteY72" fmla="*/ 2048596 h 2991295"/>
              <a:gd name="connsiteX73" fmla="*/ 3997353 w 4112551"/>
              <a:gd name="connsiteY73" fmla="*/ 2104274 h 2991295"/>
              <a:gd name="connsiteX74" fmla="*/ 4008873 w 4112551"/>
              <a:gd name="connsiteY74" fmla="*/ 2159953 h 2991295"/>
              <a:gd name="connsiteX75" fmla="*/ 4020393 w 4112551"/>
              <a:gd name="connsiteY75" fmla="*/ 2211792 h 2991295"/>
              <a:gd name="connsiteX76" fmla="*/ 4033833 w 4112551"/>
              <a:gd name="connsiteY76" fmla="*/ 2263631 h 2991295"/>
              <a:gd name="connsiteX77" fmla="*/ 4047273 w 4112551"/>
              <a:gd name="connsiteY77" fmla="*/ 2315470 h 2991295"/>
              <a:gd name="connsiteX78" fmla="*/ 4060712 w 4112551"/>
              <a:gd name="connsiteY78" fmla="*/ 2363469 h 2991295"/>
              <a:gd name="connsiteX79" fmla="*/ 4076072 w 4112551"/>
              <a:gd name="connsiteY79" fmla="*/ 2411468 h 2991295"/>
              <a:gd name="connsiteX80" fmla="*/ 4087591 w 4112551"/>
              <a:gd name="connsiteY80" fmla="*/ 2446027 h 2991295"/>
              <a:gd name="connsiteX81" fmla="*/ 4097191 w 4112551"/>
              <a:gd name="connsiteY81" fmla="*/ 2480586 h 2991295"/>
              <a:gd name="connsiteX82" fmla="*/ 4102951 w 4112551"/>
              <a:gd name="connsiteY82" fmla="*/ 2515145 h 2991295"/>
              <a:gd name="connsiteX83" fmla="*/ 4108711 w 4112551"/>
              <a:gd name="connsiteY83" fmla="*/ 2545865 h 2991295"/>
              <a:gd name="connsiteX84" fmla="*/ 4110631 w 4112551"/>
              <a:gd name="connsiteY84" fmla="*/ 2576584 h 2991295"/>
              <a:gd name="connsiteX85" fmla="*/ 4110631 w 4112551"/>
              <a:gd name="connsiteY85" fmla="*/ 2603464 h 2991295"/>
              <a:gd name="connsiteX86" fmla="*/ 4108711 w 4112551"/>
              <a:gd name="connsiteY86" fmla="*/ 2630343 h 2991295"/>
              <a:gd name="connsiteX87" fmla="*/ 4106791 w 4112551"/>
              <a:gd name="connsiteY87" fmla="*/ 2657222 h 2991295"/>
              <a:gd name="connsiteX88" fmla="*/ 4101031 w 4112551"/>
              <a:gd name="connsiteY88" fmla="*/ 2680262 h 2991295"/>
              <a:gd name="connsiteX89" fmla="*/ 4095271 w 4112551"/>
              <a:gd name="connsiteY89" fmla="*/ 2703301 h 2991295"/>
              <a:gd name="connsiteX90" fmla="*/ 4089511 w 4112551"/>
              <a:gd name="connsiteY90" fmla="*/ 2724421 h 2991295"/>
              <a:gd name="connsiteX91" fmla="*/ 4081832 w 4112551"/>
              <a:gd name="connsiteY91" fmla="*/ 2743621 h 2991295"/>
              <a:gd name="connsiteX92" fmla="*/ 4074152 w 4112551"/>
              <a:gd name="connsiteY92" fmla="*/ 2762820 h 2991295"/>
              <a:gd name="connsiteX93" fmla="*/ 4064552 w 4112551"/>
              <a:gd name="connsiteY93" fmla="*/ 2778180 h 2991295"/>
              <a:gd name="connsiteX94" fmla="*/ 4045353 w 4112551"/>
              <a:gd name="connsiteY94" fmla="*/ 2808899 h 2991295"/>
              <a:gd name="connsiteX95" fmla="*/ 4028073 w 4112551"/>
              <a:gd name="connsiteY95" fmla="*/ 2830019 h 2991295"/>
              <a:gd name="connsiteX96" fmla="*/ 4010793 w 4112551"/>
              <a:gd name="connsiteY96" fmla="*/ 2851138 h 2991295"/>
              <a:gd name="connsiteX97" fmla="*/ 3989674 w 4112551"/>
              <a:gd name="connsiteY97" fmla="*/ 2870338 h 2991295"/>
              <a:gd name="connsiteX98" fmla="*/ 3968554 w 4112551"/>
              <a:gd name="connsiteY98" fmla="*/ 2887617 h 2991295"/>
              <a:gd name="connsiteX99" fmla="*/ 3945515 w 4112551"/>
              <a:gd name="connsiteY99" fmla="*/ 2904897 h 2991295"/>
              <a:gd name="connsiteX100" fmla="*/ 3920555 w 4112551"/>
              <a:gd name="connsiteY100" fmla="*/ 2920257 h 2991295"/>
              <a:gd name="connsiteX101" fmla="*/ 3893676 w 4112551"/>
              <a:gd name="connsiteY101" fmla="*/ 2933696 h 2991295"/>
              <a:gd name="connsiteX102" fmla="*/ 3864876 w 4112551"/>
              <a:gd name="connsiteY102" fmla="*/ 2945216 h 2991295"/>
              <a:gd name="connsiteX103" fmla="*/ 3836077 w 4112551"/>
              <a:gd name="connsiteY103" fmla="*/ 2956736 h 2991295"/>
              <a:gd name="connsiteX104" fmla="*/ 3805358 w 4112551"/>
              <a:gd name="connsiteY104" fmla="*/ 2966336 h 2991295"/>
              <a:gd name="connsiteX105" fmla="*/ 3772718 w 4112551"/>
              <a:gd name="connsiteY105" fmla="*/ 2974016 h 2991295"/>
              <a:gd name="connsiteX106" fmla="*/ 3738159 w 4112551"/>
              <a:gd name="connsiteY106" fmla="*/ 2979775 h 2991295"/>
              <a:gd name="connsiteX107" fmla="*/ 3703600 w 4112551"/>
              <a:gd name="connsiteY107" fmla="*/ 2985535 h 2991295"/>
              <a:gd name="connsiteX108" fmla="*/ 3665201 w 4112551"/>
              <a:gd name="connsiteY108" fmla="*/ 2989375 h 2991295"/>
              <a:gd name="connsiteX109" fmla="*/ 3628721 w 4112551"/>
              <a:gd name="connsiteY109" fmla="*/ 2991295 h 2991295"/>
              <a:gd name="connsiteX110" fmla="*/ 3588402 w 4112551"/>
              <a:gd name="connsiteY110" fmla="*/ 2991295 h 2991295"/>
              <a:gd name="connsiteX111" fmla="*/ 3532723 w 4112551"/>
              <a:gd name="connsiteY111" fmla="*/ 2991295 h 2991295"/>
              <a:gd name="connsiteX112" fmla="*/ 3475125 w 4112551"/>
              <a:gd name="connsiteY112" fmla="*/ 2985535 h 2991295"/>
              <a:gd name="connsiteX113" fmla="*/ 3415606 w 4112551"/>
              <a:gd name="connsiteY113" fmla="*/ 2979775 h 2991295"/>
              <a:gd name="connsiteX114" fmla="*/ 3354167 w 4112551"/>
              <a:gd name="connsiteY114" fmla="*/ 2970176 h 2991295"/>
              <a:gd name="connsiteX115" fmla="*/ 3217850 w 4112551"/>
              <a:gd name="connsiteY115" fmla="*/ 2947136 h 2991295"/>
              <a:gd name="connsiteX116" fmla="*/ 3071933 w 4112551"/>
              <a:gd name="connsiteY116" fmla="*/ 2927937 h 2991295"/>
              <a:gd name="connsiteX117" fmla="*/ 2918337 w 4112551"/>
              <a:gd name="connsiteY117" fmla="*/ 2912577 h 2991295"/>
              <a:gd name="connsiteX118" fmla="*/ 2757060 w 4112551"/>
              <a:gd name="connsiteY118" fmla="*/ 2899137 h 2991295"/>
              <a:gd name="connsiteX119" fmla="*/ 2590024 w 4112551"/>
              <a:gd name="connsiteY119" fmla="*/ 2887617 h 2991295"/>
              <a:gd name="connsiteX120" fmla="*/ 2417228 w 4112551"/>
              <a:gd name="connsiteY120" fmla="*/ 2879938 h 2991295"/>
              <a:gd name="connsiteX121" fmla="*/ 2238671 w 4112551"/>
              <a:gd name="connsiteY121" fmla="*/ 2876098 h 2991295"/>
              <a:gd name="connsiteX122" fmla="*/ 2058195 w 4112551"/>
              <a:gd name="connsiteY122" fmla="*/ 2874178 h 2991295"/>
              <a:gd name="connsiteX123" fmla="*/ 1877719 w 4112551"/>
              <a:gd name="connsiteY123" fmla="*/ 2876098 h 2991295"/>
              <a:gd name="connsiteX124" fmla="*/ 1701083 w 4112551"/>
              <a:gd name="connsiteY124" fmla="*/ 2879938 h 2991295"/>
              <a:gd name="connsiteX125" fmla="*/ 1528287 w 4112551"/>
              <a:gd name="connsiteY125" fmla="*/ 2887617 h 2991295"/>
              <a:gd name="connsiteX126" fmla="*/ 1361251 w 4112551"/>
              <a:gd name="connsiteY126" fmla="*/ 2899137 h 2991295"/>
              <a:gd name="connsiteX127" fmla="*/ 1199974 w 4112551"/>
              <a:gd name="connsiteY127" fmla="*/ 2912577 h 2991295"/>
              <a:gd name="connsiteX128" fmla="*/ 1046378 w 4112551"/>
              <a:gd name="connsiteY128" fmla="*/ 2927937 h 2991295"/>
              <a:gd name="connsiteX129" fmla="*/ 900461 w 4112551"/>
              <a:gd name="connsiteY129" fmla="*/ 2947136 h 2991295"/>
              <a:gd name="connsiteX130" fmla="*/ 764144 w 4112551"/>
              <a:gd name="connsiteY130" fmla="*/ 2970176 h 2991295"/>
              <a:gd name="connsiteX131" fmla="*/ 704625 w 4112551"/>
              <a:gd name="connsiteY131" fmla="*/ 2979775 h 2991295"/>
              <a:gd name="connsiteX132" fmla="*/ 645106 w 4112551"/>
              <a:gd name="connsiteY132" fmla="*/ 2985535 h 2991295"/>
              <a:gd name="connsiteX133" fmla="*/ 587508 w 4112551"/>
              <a:gd name="connsiteY133" fmla="*/ 2989375 h 2991295"/>
              <a:gd name="connsiteX134" fmla="*/ 531829 w 4112551"/>
              <a:gd name="connsiteY134" fmla="*/ 2991295 h 2991295"/>
              <a:gd name="connsiteX135" fmla="*/ 491510 w 4112551"/>
              <a:gd name="connsiteY135" fmla="*/ 2991295 h 2991295"/>
              <a:gd name="connsiteX136" fmla="*/ 453110 w 4112551"/>
              <a:gd name="connsiteY136" fmla="*/ 2987455 h 2991295"/>
              <a:gd name="connsiteX137" fmla="*/ 416631 w 4112551"/>
              <a:gd name="connsiteY137" fmla="*/ 2983615 h 2991295"/>
              <a:gd name="connsiteX138" fmla="*/ 380152 w 4112551"/>
              <a:gd name="connsiteY138" fmla="*/ 2979775 h 2991295"/>
              <a:gd name="connsiteX139" fmla="*/ 345593 w 4112551"/>
              <a:gd name="connsiteY139" fmla="*/ 2972096 h 2991295"/>
              <a:gd name="connsiteX140" fmla="*/ 312953 w 4112551"/>
              <a:gd name="connsiteY140" fmla="*/ 2964416 h 2991295"/>
              <a:gd name="connsiteX141" fmla="*/ 280314 w 4112551"/>
              <a:gd name="connsiteY141" fmla="*/ 2954816 h 2991295"/>
              <a:gd name="connsiteX142" fmla="*/ 249595 w 4112551"/>
              <a:gd name="connsiteY142" fmla="*/ 2943296 h 2991295"/>
              <a:gd name="connsiteX143" fmla="*/ 220795 w 4112551"/>
              <a:gd name="connsiteY143" fmla="*/ 2929856 h 2991295"/>
              <a:gd name="connsiteX144" fmla="*/ 193916 w 4112551"/>
              <a:gd name="connsiteY144" fmla="*/ 2916417 h 2991295"/>
              <a:gd name="connsiteX145" fmla="*/ 168957 w 4112551"/>
              <a:gd name="connsiteY145" fmla="*/ 2901057 h 2991295"/>
              <a:gd name="connsiteX146" fmla="*/ 143997 w 4112551"/>
              <a:gd name="connsiteY146" fmla="*/ 2885697 h 2991295"/>
              <a:gd name="connsiteX147" fmla="*/ 120958 w 4112551"/>
              <a:gd name="connsiteY147" fmla="*/ 2866498 h 2991295"/>
              <a:gd name="connsiteX148" fmla="*/ 101758 w 4112551"/>
              <a:gd name="connsiteY148" fmla="*/ 2847298 h 2991295"/>
              <a:gd name="connsiteX149" fmla="*/ 82558 w 4112551"/>
              <a:gd name="connsiteY149" fmla="*/ 2828099 h 2991295"/>
              <a:gd name="connsiteX150" fmla="*/ 65279 w 4112551"/>
              <a:gd name="connsiteY150" fmla="*/ 2805059 h 2991295"/>
              <a:gd name="connsiteX151" fmla="*/ 47999 w 4112551"/>
              <a:gd name="connsiteY151" fmla="*/ 2776260 h 2991295"/>
              <a:gd name="connsiteX152" fmla="*/ 30720 w 4112551"/>
              <a:gd name="connsiteY152" fmla="*/ 2741701 h 2991295"/>
              <a:gd name="connsiteX153" fmla="*/ 23040 w 4112551"/>
              <a:gd name="connsiteY153" fmla="*/ 2722501 h 2991295"/>
              <a:gd name="connsiteX154" fmla="*/ 17280 w 4112551"/>
              <a:gd name="connsiteY154" fmla="*/ 2703301 h 2991295"/>
              <a:gd name="connsiteX155" fmla="*/ 11520 w 4112551"/>
              <a:gd name="connsiteY155" fmla="*/ 2680262 h 2991295"/>
              <a:gd name="connsiteX156" fmla="*/ 7680 w 4112551"/>
              <a:gd name="connsiteY156" fmla="*/ 2657222 h 2991295"/>
              <a:gd name="connsiteX157" fmla="*/ 3840 w 4112551"/>
              <a:gd name="connsiteY157" fmla="*/ 2634183 h 2991295"/>
              <a:gd name="connsiteX158" fmla="*/ 3840 w 4112551"/>
              <a:gd name="connsiteY158" fmla="*/ 2607303 h 2991295"/>
              <a:gd name="connsiteX159" fmla="*/ 3840 w 4112551"/>
              <a:gd name="connsiteY159" fmla="*/ 2580424 h 2991295"/>
              <a:gd name="connsiteX160" fmla="*/ 5760 w 4112551"/>
              <a:gd name="connsiteY160" fmla="*/ 2551625 h 2991295"/>
              <a:gd name="connsiteX161" fmla="*/ 9600 w 4112551"/>
              <a:gd name="connsiteY161" fmla="*/ 2522825 h 2991295"/>
              <a:gd name="connsiteX162" fmla="*/ 17280 w 4112551"/>
              <a:gd name="connsiteY162" fmla="*/ 2490186 h 2991295"/>
              <a:gd name="connsiteX163" fmla="*/ 24960 w 4112551"/>
              <a:gd name="connsiteY163" fmla="*/ 2457547 h 2991295"/>
              <a:gd name="connsiteX164" fmla="*/ 36479 w 4112551"/>
              <a:gd name="connsiteY164" fmla="*/ 2422987 h 2991295"/>
              <a:gd name="connsiteX165" fmla="*/ 51839 w 4112551"/>
              <a:gd name="connsiteY165" fmla="*/ 2376908 h 2991295"/>
              <a:gd name="connsiteX166" fmla="*/ 67199 w 4112551"/>
              <a:gd name="connsiteY166" fmla="*/ 2326990 h 2991295"/>
              <a:gd name="connsiteX167" fmla="*/ 80639 w 4112551"/>
              <a:gd name="connsiteY167" fmla="*/ 2277071 h 2991295"/>
              <a:gd name="connsiteX168" fmla="*/ 94078 w 4112551"/>
              <a:gd name="connsiteY168" fmla="*/ 2223312 h 2991295"/>
              <a:gd name="connsiteX169" fmla="*/ 105598 w 4112551"/>
              <a:gd name="connsiteY169" fmla="*/ 2169553 h 2991295"/>
              <a:gd name="connsiteX170" fmla="*/ 117118 w 4112551"/>
              <a:gd name="connsiteY170" fmla="*/ 2113874 h 2991295"/>
              <a:gd name="connsiteX171" fmla="*/ 128637 w 4112551"/>
              <a:gd name="connsiteY171" fmla="*/ 2058195 h 2991295"/>
              <a:gd name="connsiteX172" fmla="*/ 136317 w 4112551"/>
              <a:gd name="connsiteY172" fmla="*/ 1998677 h 2991295"/>
              <a:gd name="connsiteX173" fmla="*/ 143997 w 4112551"/>
              <a:gd name="connsiteY173" fmla="*/ 1939158 h 2991295"/>
              <a:gd name="connsiteX174" fmla="*/ 151677 w 4112551"/>
              <a:gd name="connsiteY174" fmla="*/ 1879639 h 2991295"/>
              <a:gd name="connsiteX175" fmla="*/ 163197 w 4112551"/>
              <a:gd name="connsiteY175" fmla="*/ 1754842 h 2991295"/>
              <a:gd name="connsiteX176" fmla="*/ 168957 w 4112551"/>
              <a:gd name="connsiteY176" fmla="*/ 1628125 h 2991295"/>
              <a:gd name="connsiteX177" fmla="*/ 170877 w 4112551"/>
              <a:gd name="connsiteY177" fmla="*/ 1497568 h 2991295"/>
              <a:gd name="connsiteX178" fmla="*/ 168957 w 4112551"/>
              <a:gd name="connsiteY178" fmla="*/ 1367010 h 2991295"/>
              <a:gd name="connsiteX179" fmla="*/ 163197 w 4112551"/>
              <a:gd name="connsiteY179" fmla="*/ 1238373 h 2991295"/>
              <a:gd name="connsiteX180" fmla="*/ 157437 w 4112551"/>
              <a:gd name="connsiteY180" fmla="*/ 1175015 h 2991295"/>
              <a:gd name="connsiteX181" fmla="*/ 151677 w 4112551"/>
              <a:gd name="connsiteY181" fmla="*/ 1113576 h 2991295"/>
              <a:gd name="connsiteX182" fmla="*/ 143997 w 4112551"/>
              <a:gd name="connsiteY182" fmla="*/ 1052137 h 2991295"/>
              <a:gd name="connsiteX183" fmla="*/ 136317 w 4112551"/>
              <a:gd name="connsiteY183" fmla="*/ 992619 h 2991295"/>
              <a:gd name="connsiteX184" fmla="*/ 126718 w 4112551"/>
              <a:gd name="connsiteY184" fmla="*/ 933100 h 2991295"/>
              <a:gd name="connsiteX185" fmla="*/ 117118 w 4112551"/>
              <a:gd name="connsiteY185" fmla="*/ 875501 h 2991295"/>
              <a:gd name="connsiteX186" fmla="*/ 105598 w 4112551"/>
              <a:gd name="connsiteY186" fmla="*/ 819822 h 2991295"/>
              <a:gd name="connsiteX187" fmla="*/ 94078 w 4112551"/>
              <a:gd name="connsiteY187" fmla="*/ 766064 h 2991295"/>
              <a:gd name="connsiteX188" fmla="*/ 80639 w 4112551"/>
              <a:gd name="connsiteY188" fmla="*/ 714225 h 2991295"/>
              <a:gd name="connsiteX189" fmla="*/ 65279 w 4112551"/>
              <a:gd name="connsiteY189" fmla="*/ 662386 h 2991295"/>
              <a:gd name="connsiteX190" fmla="*/ 49919 w 4112551"/>
              <a:gd name="connsiteY190" fmla="*/ 614387 h 2991295"/>
              <a:gd name="connsiteX191" fmla="*/ 34560 w 4112551"/>
              <a:gd name="connsiteY191" fmla="*/ 566388 h 2991295"/>
              <a:gd name="connsiteX192" fmla="*/ 23040 w 4112551"/>
              <a:gd name="connsiteY192" fmla="*/ 531829 h 2991295"/>
              <a:gd name="connsiteX193" fmla="*/ 13440 w 4112551"/>
              <a:gd name="connsiteY193" fmla="*/ 499189 h 2991295"/>
              <a:gd name="connsiteX194" fmla="*/ 7680 w 4112551"/>
              <a:gd name="connsiteY194" fmla="*/ 468470 h 2991295"/>
              <a:gd name="connsiteX195" fmla="*/ 3840 w 4112551"/>
              <a:gd name="connsiteY195" fmla="*/ 437751 h 2991295"/>
              <a:gd name="connsiteX196" fmla="*/ 1920 w 4112551"/>
              <a:gd name="connsiteY196" fmla="*/ 408951 h 2991295"/>
              <a:gd name="connsiteX197" fmla="*/ 0 w 4112551"/>
              <a:gd name="connsiteY197" fmla="*/ 382072 h 2991295"/>
              <a:gd name="connsiteX198" fmla="*/ 1920 w 4112551"/>
              <a:gd name="connsiteY198" fmla="*/ 357112 h 2991295"/>
              <a:gd name="connsiteX199" fmla="*/ 5760 w 4112551"/>
              <a:gd name="connsiteY199" fmla="*/ 332153 h 2991295"/>
              <a:gd name="connsiteX200" fmla="*/ 9600 w 4112551"/>
              <a:gd name="connsiteY200" fmla="*/ 309113 h 2991295"/>
              <a:gd name="connsiteX201" fmla="*/ 13440 w 4112551"/>
              <a:gd name="connsiteY201" fmla="*/ 287994 h 2991295"/>
              <a:gd name="connsiteX202" fmla="*/ 21120 w 4112551"/>
              <a:gd name="connsiteY202" fmla="*/ 266874 h 2991295"/>
              <a:gd name="connsiteX203" fmla="*/ 28800 w 4112551"/>
              <a:gd name="connsiteY203" fmla="*/ 247675 h 2991295"/>
              <a:gd name="connsiteX204" fmla="*/ 44159 w 4112551"/>
              <a:gd name="connsiteY204" fmla="*/ 213116 h 2991295"/>
              <a:gd name="connsiteX205" fmla="*/ 63359 w 4112551"/>
              <a:gd name="connsiteY205" fmla="*/ 184316 h 2991295"/>
              <a:gd name="connsiteX206" fmla="*/ 78719 w 4112551"/>
              <a:gd name="connsiteY206" fmla="*/ 163197 h 2991295"/>
              <a:gd name="connsiteX207" fmla="*/ 97918 w 4112551"/>
              <a:gd name="connsiteY207" fmla="*/ 142077 h 2991295"/>
              <a:gd name="connsiteX208" fmla="*/ 117118 w 4112551"/>
              <a:gd name="connsiteY208" fmla="*/ 122878 h 2991295"/>
              <a:gd name="connsiteX209" fmla="*/ 140157 w 4112551"/>
              <a:gd name="connsiteY209" fmla="*/ 105598 h 2991295"/>
              <a:gd name="connsiteX210" fmla="*/ 163197 w 4112551"/>
              <a:gd name="connsiteY210" fmla="*/ 90238 h 2991295"/>
              <a:gd name="connsiteX211" fmla="*/ 188156 w 4112551"/>
              <a:gd name="connsiteY211" fmla="*/ 74879 h 2991295"/>
              <a:gd name="connsiteX212" fmla="*/ 215036 w 4112551"/>
              <a:gd name="connsiteY212" fmla="*/ 61439 h 2991295"/>
              <a:gd name="connsiteX213" fmla="*/ 243835 w 4112551"/>
              <a:gd name="connsiteY213" fmla="*/ 47999 h 2991295"/>
              <a:gd name="connsiteX214" fmla="*/ 272634 w 4112551"/>
              <a:gd name="connsiteY214" fmla="*/ 36479 h 2991295"/>
              <a:gd name="connsiteX215" fmla="*/ 303354 w 4112551"/>
              <a:gd name="connsiteY215" fmla="*/ 26880 h 2991295"/>
              <a:gd name="connsiteX216" fmla="*/ 335993 w 4112551"/>
              <a:gd name="connsiteY216" fmla="*/ 19200 h 2991295"/>
              <a:gd name="connsiteX217" fmla="*/ 370552 w 4112551"/>
              <a:gd name="connsiteY217" fmla="*/ 13440 h 2991295"/>
              <a:gd name="connsiteX218" fmla="*/ 405111 w 4112551"/>
              <a:gd name="connsiteY218" fmla="*/ 7680 h 2991295"/>
              <a:gd name="connsiteX219" fmla="*/ 441591 w 4112551"/>
              <a:gd name="connsiteY219" fmla="*/ 3840 h 2991295"/>
              <a:gd name="connsiteX220" fmla="*/ 479990 w 4112551"/>
              <a:gd name="connsiteY220" fmla="*/ 1920 h 2991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Lst>
            <a:rect l="l" t="t" r="r" b="b"/>
            <a:pathLst>
              <a:path w="4112551" h="2991295">
                <a:moveTo>
                  <a:pt x="518389" y="0"/>
                </a:moveTo>
                <a:lnTo>
                  <a:pt x="572148" y="1920"/>
                </a:lnTo>
                <a:lnTo>
                  <a:pt x="629747" y="5760"/>
                </a:lnTo>
                <a:lnTo>
                  <a:pt x="687345" y="13440"/>
                </a:lnTo>
                <a:lnTo>
                  <a:pt x="746864" y="23040"/>
                </a:lnTo>
                <a:lnTo>
                  <a:pt x="883181" y="46079"/>
                </a:lnTo>
                <a:lnTo>
                  <a:pt x="1029098" y="65279"/>
                </a:lnTo>
                <a:lnTo>
                  <a:pt x="1184615" y="82559"/>
                </a:lnTo>
                <a:lnTo>
                  <a:pt x="1347811" y="95998"/>
                </a:lnTo>
                <a:lnTo>
                  <a:pt x="1518687" y="107518"/>
                </a:lnTo>
                <a:lnTo>
                  <a:pt x="1693403" y="115198"/>
                </a:lnTo>
                <a:lnTo>
                  <a:pt x="1873879" y="120958"/>
                </a:lnTo>
                <a:lnTo>
                  <a:pt x="2058195" y="120958"/>
                </a:lnTo>
                <a:lnTo>
                  <a:pt x="2242511" y="120958"/>
                </a:lnTo>
                <a:lnTo>
                  <a:pt x="2424907" y="115198"/>
                </a:lnTo>
                <a:lnTo>
                  <a:pt x="2599624" y="107518"/>
                </a:lnTo>
                <a:lnTo>
                  <a:pt x="2770500" y="95998"/>
                </a:lnTo>
                <a:lnTo>
                  <a:pt x="2933697" y="82559"/>
                </a:lnTo>
                <a:lnTo>
                  <a:pt x="3089213" y="65279"/>
                </a:lnTo>
                <a:lnTo>
                  <a:pt x="3235130" y="46079"/>
                </a:lnTo>
                <a:lnTo>
                  <a:pt x="3371447" y="23040"/>
                </a:lnTo>
                <a:lnTo>
                  <a:pt x="3429046" y="13440"/>
                </a:lnTo>
                <a:lnTo>
                  <a:pt x="3484725" y="5760"/>
                </a:lnTo>
                <a:lnTo>
                  <a:pt x="3540403" y="1920"/>
                </a:lnTo>
                <a:lnTo>
                  <a:pt x="3592242" y="1920"/>
                </a:lnTo>
                <a:lnTo>
                  <a:pt x="3630641" y="1920"/>
                </a:lnTo>
                <a:lnTo>
                  <a:pt x="3669041" y="3840"/>
                </a:lnTo>
                <a:lnTo>
                  <a:pt x="3705520" y="7680"/>
                </a:lnTo>
                <a:lnTo>
                  <a:pt x="3740079" y="13440"/>
                </a:lnTo>
                <a:lnTo>
                  <a:pt x="3772718" y="21120"/>
                </a:lnTo>
                <a:lnTo>
                  <a:pt x="3805358" y="28800"/>
                </a:lnTo>
                <a:lnTo>
                  <a:pt x="3836077" y="38399"/>
                </a:lnTo>
                <a:lnTo>
                  <a:pt x="3866796" y="49919"/>
                </a:lnTo>
                <a:lnTo>
                  <a:pt x="3895596" y="61439"/>
                </a:lnTo>
                <a:lnTo>
                  <a:pt x="3920555" y="74879"/>
                </a:lnTo>
                <a:lnTo>
                  <a:pt x="3947435" y="90238"/>
                </a:lnTo>
                <a:lnTo>
                  <a:pt x="3970474" y="107518"/>
                </a:lnTo>
                <a:lnTo>
                  <a:pt x="3991593" y="124798"/>
                </a:lnTo>
                <a:lnTo>
                  <a:pt x="4012713" y="143997"/>
                </a:lnTo>
                <a:lnTo>
                  <a:pt x="4029993" y="165117"/>
                </a:lnTo>
                <a:lnTo>
                  <a:pt x="4047273" y="188156"/>
                </a:lnTo>
                <a:lnTo>
                  <a:pt x="4066472" y="216956"/>
                </a:lnTo>
                <a:lnTo>
                  <a:pt x="4083751" y="251515"/>
                </a:lnTo>
                <a:lnTo>
                  <a:pt x="4091431" y="270714"/>
                </a:lnTo>
                <a:lnTo>
                  <a:pt x="4099111" y="291834"/>
                </a:lnTo>
                <a:lnTo>
                  <a:pt x="4102951" y="314873"/>
                </a:lnTo>
                <a:lnTo>
                  <a:pt x="4108711" y="337913"/>
                </a:lnTo>
                <a:lnTo>
                  <a:pt x="4110631" y="362872"/>
                </a:lnTo>
                <a:lnTo>
                  <a:pt x="4112551" y="387832"/>
                </a:lnTo>
                <a:lnTo>
                  <a:pt x="4112551" y="416631"/>
                </a:lnTo>
                <a:lnTo>
                  <a:pt x="4110631" y="445430"/>
                </a:lnTo>
                <a:lnTo>
                  <a:pt x="4106791" y="476150"/>
                </a:lnTo>
                <a:lnTo>
                  <a:pt x="4101031" y="506869"/>
                </a:lnTo>
                <a:lnTo>
                  <a:pt x="4091431" y="541428"/>
                </a:lnTo>
                <a:lnTo>
                  <a:pt x="4079912" y="575988"/>
                </a:lnTo>
                <a:lnTo>
                  <a:pt x="4064552" y="622067"/>
                </a:lnTo>
                <a:lnTo>
                  <a:pt x="4049192" y="671986"/>
                </a:lnTo>
                <a:lnTo>
                  <a:pt x="4035753" y="721904"/>
                </a:lnTo>
                <a:lnTo>
                  <a:pt x="4022313" y="775663"/>
                </a:lnTo>
                <a:lnTo>
                  <a:pt x="4010793" y="829422"/>
                </a:lnTo>
                <a:lnTo>
                  <a:pt x="3999273" y="885101"/>
                </a:lnTo>
                <a:lnTo>
                  <a:pt x="3989674" y="940780"/>
                </a:lnTo>
                <a:lnTo>
                  <a:pt x="3980074" y="998379"/>
                </a:lnTo>
                <a:lnTo>
                  <a:pt x="3972394" y="1057897"/>
                </a:lnTo>
                <a:lnTo>
                  <a:pt x="3964714" y="1117416"/>
                </a:lnTo>
                <a:lnTo>
                  <a:pt x="3955115" y="1242213"/>
                </a:lnTo>
                <a:lnTo>
                  <a:pt x="3947435" y="1368930"/>
                </a:lnTo>
                <a:lnTo>
                  <a:pt x="3945515" y="1497568"/>
                </a:lnTo>
                <a:lnTo>
                  <a:pt x="3947435" y="1624285"/>
                </a:lnTo>
                <a:lnTo>
                  <a:pt x="3955115" y="1751002"/>
                </a:lnTo>
                <a:lnTo>
                  <a:pt x="3964714" y="1871960"/>
                </a:lnTo>
                <a:lnTo>
                  <a:pt x="3980074" y="1990997"/>
                </a:lnTo>
                <a:lnTo>
                  <a:pt x="3987754" y="2048596"/>
                </a:lnTo>
                <a:lnTo>
                  <a:pt x="3997353" y="2104274"/>
                </a:lnTo>
                <a:lnTo>
                  <a:pt x="4008873" y="2159953"/>
                </a:lnTo>
                <a:lnTo>
                  <a:pt x="4020393" y="2211792"/>
                </a:lnTo>
                <a:lnTo>
                  <a:pt x="4033833" y="2263631"/>
                </a:lnTo>
                <a:lnTo>
                  <a:pt x="4047273" y="2315470"/>
                </a:lnTo>
                <a:lnTo>
                  <a:pt x="4060712" y="2363469"/>
                </a:lnTo>
                <a:lnTo>
                  <a:pt x="4076072" y="2411468"/>
                </a:lnTo>
                <a:lnTo>
                  <a:pt x="4087591" y="2446027"/>
                </a:lnTo>
                <a:lnTo>
                  <a:pt x="4097191" y="2480586"/>
                </a:lnTo>
                <a:lnTo>
                  <a:pt x="4102951" y="2515145"/>
                </a:lnTo>
                <a:lnTo>
                  <a:pt x="4108711" y="2545865"/>
                </a:lnTo>
                <a:lnTo>
                  <a:pt x="4110631" y="2576584"/>
                </a:lnTo>
                <a:lnTo>
                  <a:pt x="4110631" y="2603464"/>
                </a:lnTo>
                <a:lnTo>
                  <a:pt x="4108711" y="2630343"/>
                </a:lnTo>
                <a:lnTo>
                  <a:pt x="4106791" y="2657222"/>
                </a:lnTo>
                <a:lnTo>
                  <a:pt x="4101031" y="2680262"/>
                </a:lnTo>
                <a:lnTo>
                  <a:pt x="4095271" y="2703301"/>
                </a:lnTo>
                <a:lnTo>
                  <a:pt x="4089511" y="2724421"/>
                </a:lnTo>
                <a:lnTo>
                  <a:pt x="4081832" y="2743621"/>
                </a:lnTo>
                <a:lnTo>
                  <a:pt x="4074152" y="2762820"/>
                </a:lnTo>
                <a:lnTo>
                  <a:pt x="4064552" y="2778180"/>
                </a:lnTo>
                <a:lnTo>
                  <a:pt x="4045353" y="2808899"/>
                </a:lnTo>
                <a:lnTo>
                  <a:pt x="4028073" y="2830019"/>
                </a:lnTo>
                <a:lnTo>
                  <a:pt x="4010793" y="2851138"/>
                </a:lnTo>
                <a:lnTo>
                  <a:pt x="3989674" y="2870338"/>
                </a:lnTo>
                <a:lnTo>
                  <a:pt x="3968554" y="2887617"/>
                </a:lnTo>
                <a:lnTo>
                  <a:pt x="3945515" y="2904897"/>
                </a:lnTo>
                <a:lnTo>
                  <a:pt x="3920555" y="2920257"/>
                </a:lnTo>
                <a:lnTo>
                  <a:pt x="3893676" y="2933696"/>
                </a:lnTo>
                <a:lnTo>
                  <a:pt x="3864876" y="2945216"/>
                </a:lnTo>
                <a:lnTo>
                  <a:pt x="3836077" y="2956736"/>
                </a:lnTo>
                <a:lnTo>
                  <a:pt x="3805358" y="2966336"/>
                </a:lnTo>
                <a:lnTo>
                  <a:pt x="3772718" y="2974016"/>
                </a:lnTo>
                <a:lnTo>
                  <a:pt x="3738159" y="2979775"/>
                </a:lnTo>
                <a:lnTo>
                  <a:pt x="3703600" y="2985535"/>
                </a:lnTo>
                <a:lnTo>
                  <a:pt x="3665201" y="2989375"/>
                </a:lnTo>
                <a:lnTo>
                  <a:pt x="3628721" y="2991295"/>
                </a:lnTo>
                <a:lnTo>
                  <a:pt x="3588402" y="2991295"/>
                </a:lnTo>
                <a:lnTo>
                  <a:pt x="3532723" y="2991295"/>
                </a:lnTo>
                <a:lnTo>
                  <a:pt x="3475125" y="2985535"/>
                </a:lnTo>
                <a:lnTo>
                  <a:pt x="3415606" y="2979775"/>
                </a:lnTo>
                <a:lnTo>
                  <a:pt x="3354167" y="2970176"/>
                </a:lnTo>
                <a:lnTo>
                  <a:pt x="3217850" y="2947136"/>
                </a:lnTo>
                <a:lnTo>
                  <a:pt x="3071933" y="2927937"/>
                </a:lnTo>
                <a:lnTo>
                  <a:pt x="2918337" y="2912577"/>
                </a:lnTo>
                <a:lnTo>
                  <a:pt x="2757060" y="2899137"/>
                </a:lnTo>
                <a:lnTo>
                  <a:pt x="2590024" y="2887617"/>
                </a:lnTo>
                <a:lnTo>
                  <a:pt x="2417228" y="2879938"/>
                </a:lnTo>
                <a:lnTo>
                  <a:pt x="2238671" y="2876098"/>
                </a:lnTo>
                <a:lnTo>
                  <a:pt x="2058195" y="2874178"/>
                </a:lnTo>
                <a:lnTo>
                  <a:pt x="1877719" y="2876098"/>
                </a:lnTo>
                <a:lnTo>
                  <a:pt x="1701083" y="2879938"/>
                </a:lnTo>
                <a:lnTo>
                  <a:pt x="1528287" y="2887617"/>
                </a:lnTo>
                <a:lnTo>
                  <a:pt x="1361251" y="2899137"/>
                </a:lnTo>
                <a:lnTo>
                  <a:pt x="1199974" y="2912577"/>
                </a:lnTo>
                <a:lnTo>
                  <a:pt x="1046378" y="2927937"/>
                </a:lnTo>
                <a:lnTo>
                  <a:pt x="900461" y="2947136"/>
                </a:lnTo>
                <a:lnTo>
                  <a:pt x="764144" y="2970176"/>
                </a:lnTo>
                <a:lnTo>
                  <a:pt x="704625" y="2979775"/>
                </a:lnTo>
                <a:lnTo>
                  <a:pt x="645106" y="2985535"/>
                </a:lnTo>
                <a:lnTo>
                  <a:pt x="587508" y="2989375"/>
                </a:lnTo>
                <a:lnTo>
                  <a:pt x="531829" y="2991295"/>
                </a:lnTo>
                <a:lnTo>
                  <a:pt x="491510" y="2991295"/>
                </a:lnTo>
                <a:lnTo>
                  <a:pt x="453110" y="2987455"/>
                </a:lnTo>
                <a:lnTo>
                  <a:pt x="416631" y="2983615"/>
                </a:lnTo>
                <a:lnTo>
                  <a:pt x="380152" y="2979775"/>
                </a:lnTo>
                <a:lnTo>
                  <a:pt x="345593" y="2972096"/>
                </a:lnTo>
                <a:lnTo>
                  <a:pt x="312953" y="2964416"/>
                </a:lnTo>
                <a:lnTo>
                  <a:pt x="280314" y="2954816"/>
                </a:lnTo>
                <a:lnTo>
                  <a:pt x="249595" y="2943296"/>
                </a:lnTo>
                <a:lnTo>
                  <a:pt x="220795" y="2929856"/>
                </a:lnTo>
                <a:lnTo>
                  <a:pt x="193916" y="2916417"/>
                </a:lnTo>
                <a:lnTo>
                  <a:pt x="168957" y="2901057"/>
                </a:lnTo>
                <a:lnTo>
                  <a:pt x="143997" y="2885697"/>
                </a:lnTo>
                <a:lnTo>
                  <a:pt x="120958" y="2866498"/>
                </a:lnTo>
                <a:lnTo>
                  <a:pt x="101758" y="2847298"/>
                </a:lnTo>
                <a:lnTo>
                  <a:pt x="82558" y="2828099"/>
                </a:lnTo>
                <a:lnTo>
                  <a:pt x="65279" y="2805059"/>
                </a:lnTo>
                <a:lnTo>
                  <a:pt x="47999" y="2776260"/>
                </a:lnTo>
                <a:lnTo>
                  <a:pt x="30720" y="2741701"/>
                </a:lnTo>
                <a:lnTo>
                  <a:pt x="23040" y="2722501"/>
                </a:lnTo>
                <a:lnTo>
                  <a:pt x="17280" y="2703301"/>
                </a:lnTo>
                <a:lnTo>
                  <a:pt x="11520" y="2680262"/>
                </a:lnTo>
                <a:lnTo>
                  <a:pt x="7680" y="2657222"/>
                </a:lnTo>
                <a:lnTo>
                  <a:pt x="3840" y="2634183"/>
                </a:lnTo>
                <a:lnTo>
                  <a:pt x="3840" y="2607303"/>
                </a:lnTo>
                <a:lnTo>
                  <a:pt x="3840" y="2580424"/>
                </a:lnTo>
                <a:lnTo>
                  <a:pt x="5760" y="2551625"/>
                </a:lnTo>
                <a:lnTo>
                  <a:pt x="9600" y="2522825"/>
                </a:lnTo>
                <a:lnTo>
                  <a:pt x="17280" y="2490186"/>
                </a:lnTo>
                <a:lnTo>
                  <a:pt x="24960" y="2457547"/>
                </a:lnTo>
                <a:lnTo>
                  <a:pt x="36479" y="2422987"/>
                </a:lnTo>
                <a:lnTo>
                  <a:pt x="51839" y="2376908"/>
                </a:lnTo>
                <a:lnTo>
                  <a:pt x="67199" y="2326990"/>
                </a:lnTo>
                <a:lnTo>
                  <a:pt x="80639" y="2277071"/>
                </a:lnTo>
                <a:lnTo>
                  <a:pt x="94078" y="2223312"/>
                </a:lnTo>
                <a:lnTo>
                  <a:pt x="105598" y="2169553"/>
                </a:lnTo>
                <a:lnTo>
                  <a:pt x="117118" y="2113874"/>
                </a:lnTo>
                <a:lnTo>
                  <a:pt x="128637" y="2058195"/>
                </a:lnTo>
                <a:lnTo>
                  <a:pt x="136317" y="1998677"/>
                </a:lnTo>
                <a:lnTo>
                  <a:pt x="143997" y="1939158"/>
                </a:lnTo>
                <a:lnTo>
                  <a:pt x="151677" y="1879639"/>
                </a:lnTo>
                <a:lnTo>
                  <a:pt x="163197" y="1754842"/>
                </a:lnTo>
                <a:lnTo>
                  <a:pt x="168957" y="1628125"/>
                </a:lnTo>
                <a:lnTo>
                  <a:pt x="170877" y="1497568"/>
                </a:lnTo>
                <a:lnTo>
                  <a:pt x="168957" y="1367010"/>
                </a:lnTo>
                <a:lnTo>
                  <a:pt x="163197" y="1238373"/>
                </a:lnTo>
                <a:lnTo>
                  <a:pt x="157437" y="1175015"/>
                </a:lnTo>
                <a:lnTo>
                  <a:pt x="151677" y="1113576"/>
                </a:lnTo>
                <a:lnTo>
                  <a:pt x="143997" y="1052137"/>
                </a:lnTo>
                <a:lnTo>
                  <a:pt x="136317" y="992619"/>
                </a:lnTo>
                <a:lnTo>
                  <a:pt x="126718" y="933100"/>
                </a:lnTo>
                <a:lnTo>
                  <a:pt x="117118" y="875501"/>
                </a:lnTo>
                <a:lnTo>
                  <a:pt x="105598" y="819822"/>
                </a:lnTo>
                <a:lnTo>
                  <a:pt x="94078" y="766064"/>
                </a:lnTo>
                <a:lnTo>
                  <a:pt x="80639" y="714225"/>
                </a:lnTo>
                <a:lnTo>
                  <a:pt x="65279" y="662386"/>
                </a:lnTo>
                <a:lnTo>
                  <a:pt x="49919" y="614387"/>
                </a:lnTo>
                <a:lnTo>
                  <a:pt x="34560" y="566388"/>
                </a:lnTo>
                <a:lnTo>
                  <a:pt x="23040" y="531829"/>
                </a:lnTo>
                <a:lnTo>
                  <a:pt x="13440" y="499189"/>
                </a:lnTo>
                <a:lnTo>
                  <a:pt x="7680" y="468470"/>
                </a:lnTo>
                <a:lnTo>
                  <a:pt x="3840" y="437751"/>
                </a:lnTo>
                <a:lnTo>
                  <a:pt x="1920" y="408951"/>
                </a:lnTo>
                <a:lnTo>
                  <a:pt x="0" y="382072"/>
                </a:lnTo>
                <a:lnTo>
                  <a:pt x="1920" y="357112"/>
                </a:lnTo>
                <a:lnTo>
                  <a:pt x="5760" y="332153"/>
                </a:lnTo>
                <a:lnTo>
                  <a:pt x="9600" y="309113"/>
                </a:lnTo>
                <a:lnTo>
                  <a:pt x="13440" y="287994"/>
                </a:lnTo>
                <a:lnTo>
                  <a:pt x="21120" y="266874"/>
                </a:lnTo>
                <a:lnTo>
                  <a:pt x="28800" y="247675"/>
                </a:lnTo>
                <a:lnTo>
                  <a:pt x="44159" y="213116"/>
                </a:lnTo>
                <a:lnTo>
                  <a:pt x="63359" y="184316"/>
                </a:lnTo>
                <a:lnTo>
                  <a:pt x="78719" y="163197"/>
                </a:lnTo>
                <a:lnTo>
                  <a:pt x="97918" y="142077"/>
                </a:lnTo>
                <a:lnTo>
                  <a:pt x="117118" y="122878"/>
                </a:lnTo>
                <a:lnTo>
                  <a:pt x="140157" y="105598"/>
                </a:lnTo>
                <a:lnTo>
                  <a:pt x="163197" y="90238"/>
                </a:lnTo>
                <a:lnTo>
                  <a:pt x="188156" y="74879"/>
                </a:lnTo>
                <a:lnTo>
                  <a:pt x="215036" y="61439"/>
                </a:lnTo>
                <a:lnTo>
                  <a:pt x="243835" y="47999"/>
                </a:lnTo>
                <a:lnTo>
                  <a:pt x="272634" y="36479"/>
                </a:lnTo>
                <a:lnTo>
                  <a:pt x="303354" y="26880"/>
                </a:lnTo>
                <a:lnTo>
                  <a:pt x="335993" y="19200"/>
                </a:lnTo>
                <a:lnTo>
                  <a:pt x="370552" y="13440"/>
                </a:lnTo>
                <a:lnTo>
                  <a:pt x="405111" y="7680"/>
                </a:lnTo>
                <a:lnTo>
                  <a:pt x="441591" y="3840"/>
                </a:lnTo>
                <a:lnTo>
                  <a:pt x="479990" y="1920"/>
                </a:ln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
        <p:nvSpPr>
          <p:cNvPr id="9" name="图片占位符 8"/>
          <p:cNvSpPr>
            <a:spLocks noGrp="1"/>
          </p:cNvSpPr>
          <p:nvPr>
            <p:ph type="pic" sz="quarter" idx="11"/>
          </p:nvPr>
        </p:nvSpPr>
        <p:spPr>
          <a:xfrm>
            <a:off x="4029964" y="2137161"/>
            <a:ext cx="4112551" cy="2991295"/>
          </a:xfrm>
          <a:custGeom>
            <a:avLst/>
            <a:gdLst>
              <a:gd name="connsiteX0" fmla="*/ 518390 w 4112551"/>
              <a:gd name="connsiteY0" fmla="*/ 0 h 2991295"/>
              <a:gd name="connsiteX1" fmla="*/ 572148 w 4112551"/>
              <a:gd name="connsiteY1" fmla="*/ 1920 h 2991295"/>
              <a:gd name="connsiteX2" fmla="*/ 629747 w 4112551"/>
              <a:gd name="connsiteY2" fmla="*/ 5760 h 2991295"/>
              <a:gd name="connsiteX3" fmla="*/ 687345 w 4112551"/>
              <a:gd name="connsiteY3" fmla="*/ 13440 h 2991295"/>
              <a:gd name="connsiteX4" fmla="*/ 746864 w 4112551"/>
              <a:gd name="connsiteY4" fmla="*/ 23040 h 2991295"/>
              <a:gd name="connsiteX5" fmla="*/ 883182 w 4112551"/>
              <a:gd name="connsiteY5" fmla="*/ 46079 h 2991295"/>
              <a:gd name="connsiteX6" fmla="*/ 1029099 w 4112551"/>
              <a:gd name="connsiteY6" fmla="*/ 65279 h 2991295"/>
              <a:gd name="connsiteX7" fmla="*/ 1184615 w 4112551"/>
              <a:gd name="connsiteY7" fmla="*/ 82558 h 2991295"/>
              <a:gd name="connsiteX8" fmla="*/ 1347811 w 4112551"/>
              <a:gd name="connsiteY8" fmla="*/ 95998 h 2991295"/>
              <a:gd name="connsiteX9" fmla="*/ 1518687 w 4112551"/>
              <a:gd name="connsiteY9" fmla="*/ 107518 h 2991295"/>
              <a:gd name="connsiteX10" fmla="*/ 1693404 w 4112551"/>
              <a:gd name="connsiteY10" fmla="*/ 115198 h 2991295"/>
              <a:gd name="connsiteX11" fmla="*/ 1873880 w 4112551"/>
              <a:gd name="connsiteY11" fmla="*/ 120958 h 2991295"/>
              <a:gd name="connsiteX12" fmla="*/ 2058196 w 4112551"/>
              <a:gd name="connsiteY12" fmla="*/ 120958 h 2991295"/>
              <a:gd name="connsiteX13" fmla="*/ 2242512 w 4112551"/>
              <a:gd name="connsiteY13" fmla="*/ 120958 h 2991295"/>
              <a:gd name="connsiteX14" fmla="*/ 2424908 w 4112551"/>
              <a:gd name="connsiteY14" fmla="*/ 115198 h 2991295"/>
              <a:gd name="connsiteX15" fmla="*/ 2599624 w 4112551"/>
              <a:gd name="connsiteY15" fmla="*/ 107518 h 2991295"/>
              <a:gd name="connsiteX16" fmla="*/ 2770500 w 4112551"/>
              <a:gd name="connsiteY16" fmla="*/ 95998 h 2991295"/>
              <a:gd name="connsiteX17" fmla="*/ 2933697 w 4112551"/>
              <a:gd name="connsiteY17" fmla="*/ 82558 h 2991295"/>
              <a:gd name="connsiteX18" fmla="*/ 3089213 w 4112551"/>
              <a:gd name="connsiteY18" fmla="*/ 65279 h 2991295"/>
              <a:gd name="connsiteX19" fmla="*/ 3235130 w 4112551"/>
              <a:gd name="connsiteY19" fmla="*/ 46079 h 2991295"/>
              <a:gd name="connsiteX20" fmla="*/ 3371447 w 4112551"/>
              <a:gd name="connsiteY20" fmla="*/ 23040 h 2991295"/>
              <a:gd name="connsiteX21" fmla="*/ 3429046 w 4112551"/>
              <a:gd name="connsiteY21" fmla="*/ 13440 h 2991295"/>
              <a:gd name="connsiteX22" fmla="*/ 3484725 w 4112551"/>
              <a:gd name="connsiteY22" fmla="*/ 5760 h 2991295"/>
              <a:gd name="connsiteX23" fmla="*/ 3540404 w 4112551"/>
              <a:gd name="connsiteY23" fmla="*/ 1920 h 2991295"/>
              <a:gd name="connsiteX24" fmla="*/ 3592242 w 4112551"/>
              <a:gd name="connsiteY24" fmla="*/ 1920 h 2991295"/>
              <a:gd name="connsiteX25" fmla="*/ 3630642 w 4112551"/>
              <a:gd name="connsiteY25" fmla="*/ 1920 h 2991295"/>
              <a:gd name="connsiteX26" fmla="*/ 3669041 w 4112551"/>
              <a:gd name="connsiteY26" fmla="*/ 3840 h 2991295"/>
              <a:gd name="connsiteX27" fmla="*/ 3705520 w 4112551"/>
              <a:gd name="connsiteY27" fmla="*/ 7680 h 2991295"/>
              <a:gd name="connsiteX28" fmla="*/ 3740079 w 4112551"/>
              <a:gd name="connsiteY28" fmla="*/ 13440 h 2991295"/>
              <a:gd name="connsiteX29" fmla="*/ 3772718 w 4112551"/>
              <a:gd name="connsiteY29" fmla="*/ 21120 h 2991295"/>
              <a:gd name="connsiteX30" fmla="*/ 3805358 w 4112551"/>
              <a:gd name="connsiteY30" fmla="*/ 28800 h 2991295"/>
              <a:gd name="connsiteX31" fmla="*/ 3836077 w 4112551"/>
              <a:gd name="connsiteY31" fmla="*/ 38399 h 2991295"/>
              <a:gd name="connsiteX32" fmla="*/ 3866796 w 4112551"/>
              <a:gd name="connsiteY32" fmla="*/ 49919 h 2991295"/>
              <a:gd name="connsiteX33" fmla="*/ 3895596 w 4112551"/>
              <a:gd name="connsiteY33" fmla="*/ 61439 h 2991295"/>
              <a:gd name="connsiteX34" fmla="*/ 3920555 w 4112551"/>
              <a:gd name="connsiteY34" fmla="*/ 74879 h 2991295"/>
              <a:gd name="connsiteX35" fmla="*/ 3947435 w 4112551"/>
              <a:gd name="connsiteY35" fmla="*/ 90238 h 2991295"/>
              <a:gd name="connsiteX36" fmla="*/ 3970474 w 4112551"/>
              <a:gd name="connsiteY36" fmla="*/ 107518 h 2991295"/>
              <a:gd name="connsiteX37" fmla="*/ 3991594 w 4112551"/>
              <a:gd name="connsiteY37" fmla="*/ 124797 h 2991295"/>
              <a:gd name="connsiteX38" fmla="*/ 4012713 w 4112551"/>
              <a:gd name="connsiteY38" fmla="*/ 143997 h 2991295"/>
              <a:gd name="connsiteX39" fmla="*/ 4029993 w 4112551"/>
              <a:gd name="connsiteY39" fmla="*/ 165117 h 2991295"/>
              <a:gd name="connsiteX40" fmla="*/ 4047273 w 4112551"/>
              <a:gd name="connsiteY40" fmla="*/ 188156 h 2991295"/>
              <a:gd name="connsiteX41" fmla="*/ 4066472 w 4112551"/>
              <a:gd name="connsiteY41" fmla="*/ 216956 h 2991295"/>
              <a:gd name="connsiteX42" fmla="*/ 4083752 w 4112551"/>
              <a:gd name="connsiteY42" fmla="*/ 251515 h 2991295"/>
              <a:gd name="connsiteX43" fmla="*/ 4091432 w 4112551"/>
              <a:gd name="connsiteY43" fmla="*/ 270714 h 2991295"/>
              <a:gd name="connsiteX44" fmla="*/ 4099111 w 4112551"/>
              <a:gd name="connsiteY44" fmla="*/ 291834 h 2991295"/>
              <a:gd name="connsiteX45" fmla="*/ 4102951 w 4112551"/>
              <a:gd name="connsiteY45" fmla="*/ 314873 h 2991295"/>
              <a:gd name="connsiteX46" fmla="*/ 4108711 w 4112551"/>
              <a:gd name="connsiteY46" fmla="*/ 337913 h 2991295"/>
              <a:gd name="connsiteX47" fmla="*/ 4110631 w 4112551"/>
              <a:gd name="connsiteY47" fmla="*/ 362872 h 2991295"/>
              <a:gd name="connsiteX48" fmla="*/ 4112551 w 4112551"/>
              <a:gd name="connsiteY48" fmla="*/ 387832 h 2991295"/>
              <a:gd name="connsiteX49" fmla="*/ 4112551 w 4112551"/>
              <a:gd name="connsiteY49" fmla="*/ 416631 h 2991295"/>
              <a:gd name="connsiteX50" fmla="*/ 4110631 w 4112551"/>
              <a:gd name="connsiteY50" fmla="*/ 445431 h 2991295"/>
              <a:gd name="connsiteX51" fmla="*/ 4106791 w 4112551"/>
              <a:gd name="connsiteY51" fmla="*/ 476150 h 2991295"/>
              <a:gd name="connsiteX52" fmla="*/ 4101031 w 4112551"/>
              <a:gd name="connsiteY52" fmla="*/ 506869 h 2991295"/>
              <a:gd name="connsiteX53" fmla="*/ 4091432 w 4112551"/>
              <a:gd name="connsiteY53" fmla="*/ 541428 h 2991295"/>
              <a:gd name="connsiteX54" fmla="*/ 4079912 w 4112551"/>
              <a:gd name="connsiteY54" fmla="*/ 575988 h 2991295"/>
              <a:gd name="connsiteX55" fmla="*/ 4064552 w 4112551"/>
              <a:gd name="connsiteY55" fmla="*/ 622067 h 2991295"/>
              <a:gd name="connsiteX56" fmla="*/ 4049192 w 4112551"/>
              <a:gd name="connsiteY56" fmla="*/ 671986 h 2991295"/>
              <a:gd name="connsiteX57" fmla="*/ 4035753 w 4112551"/>
              <a:gd name="connsiteY57" fmla="*/ 721905 h 2991295"/>
              <a:gd name="connsiteX58" fmla="*/ 4022313 w 4112551"/>
              <a:gd name="connsiteY58" fmla="*/ 775663 h 2991295"/>
              <a:gd name="connsiteX59" fmla="*/ 4010793 w 4112551"/>
              <a:gd name="connsiteY59" fmla="*/ 829422 h 2991295"/>
              <a:gd name="connsiteX60" fmla="*/ 3999274 w 4112551"/>
              <a:gd name="connsiteY60" fmla="*/ 885101 h 2991295"/>
              <a:gd name="connsiteX61" fmla="*/ 3989674 w 4112551"/>
              <a:gd name="connsiteY61" fmla="*/ 940780 h 2991295"/>
              <a:gd name="connsiteX62" fmla="*/ 3980074 w 4112551"/>
              <a:gd name="connsiteY62" fmla="*/ 998378 h 2991295"/>
              <a:gd name="connsiteX63" fmla="*/ 3972394 w 4112551"/>
              <a:gd name="connsiteY63" fmla="*/ 1057897 h 2991295"/>
              <a:gd name="connsiteX64" fmla="*/ 3964714 w 4112551"/>
              <a:gd name="connsiteY64" fmla="*/ 1117416 h 2991295"/>
              <a:gd name="connsiteX65" fmla="*/ 3955115 w 4112551"/>
              <a:gd name="connsiteY65" fmla="*/ 1242213 h 2991295"/>
              <a:gd name="connsiteX66" fmla="*/ 3947435 w 4112551"/>
              <a:gd name="connsiteY66" fmla="*/ 1368930 h 2991295"/>
              <a:gd name="connsiteX67" fmla="*/ 3945515 w 4112551"/>
              <a:gd name="connsiteY67" fmla="*/ 1497568 h 2991295"/>
              <a:gd name="connsiteX68" fmla="*/ 3947435 w 4112551"/>
              <a:gd name="connsiteY68" fmla="*/ 1624285 h 2991295"/>
              <a:gd name="connsiteX69" fmla="*/ 3955115 w 4112551"/>
              <a:gd name="connsiteY69" fmla="*/ 1751002 h 2991295"/>
              <a:gd name="connsiteX70" fmla="*/ 3964714 w 4112551"/>
              <a:gd name="connsiteY70" fmla="*/ 1871960 h 2991295"/>
              <a:gd name="connsiteX71" fmla="*/ 3980074 w 4112551"/>
              <a:gd name="connsiteY71" fmla="*/ 1990997 h 2991295"/>
              <a:gd name="connsiteX72" fmla="*/ 3987754 w 4112551"/>
              <a:gd name="connsiteY72" fmla="*/ 2048596 h 2991295"/>
              <a:gd name="connsiteX73" fmla="*/ 3997354 w 4112551"/>
              <a:gd name="connsiteY73" fmla="*/ 2104274 h 2991295"/>
              <a:gd name="connsiteX74" fmla="*/ 4008873 w 4112551"/>
              <a:gd name="connsiteY74" fmla="*/ 2159953 h 2991295"/>
              <a:gd name="connsiteX75" fmla="*/ 4020393 w 4112551"/>
              <a:gd name="connsiteY75" fmla="*/ 2211792 h 2991295"/>
              <a:gd name="connsiteX76" fmla="*/ 4033833 w 4112551"/>
              <a:gd name="connsiteY76" fmla="*/ 2263631 h 2991295"/>
              <a:gd name="connsiteX77" fmla="*/ 4047273 w 4112551"/>
              <a:gd name="connsiteY77" fmla="*/ 2315470 h 2991295"/>
              <a:gd name="connsiteX78" fmla="*/ 4060712 w 4112551"/>
              <a:gd name="connsiteY78" fmla="*/ 2363469 h 2991295"/>
              <a:gd name="connsiteX79" fmla="*/ 4076072 w 4112551"/>
              <a:gd name="connsiteY79" fmla="*/ 2411468 h 2991295"/>
              <a:gd name="connsiteX80" fmla="*/ 4087592 w 4112551"/>
              <a:gd name="connsiteY80" fmla="*/ 2446027 h 2991295"/>
              <a:gd name="connsiteX81" fmla="*/ 4097191 w 4112551"/>
              <a:gd name="connsiteY81" fmla="*/ 2480586 h 2991295"/>
              <a:gd name="connsiteX82" fmla="*/ 4102951 w 4112551"/>
              <a:gd name="connsiteY82" fmla="*/ 2515145 h 2991295"/>
              <a:gd name="connsiteX83" fmla="*/ 4108711 w 4112551"/>
              <a:gd name="connsiteY83" fmla="*/ 2545865 h 2991295"/>
              <a:gd name="connsiteX84" fmla="*/ 4110631 w 4112551"/>
              <a:gd name="connsiteY84" fmla="*/ 2576584 h 2991295"/>
              <a:gd name="connsiteX85" fmla="*/ 4110631 w 4112551"/>
              <a:gd name="connsiteY85" fmla="*/ 2603464 h 2991295"/>
              <a:gd name="connsiteX86" fmla="*/ 4108711 w 4112551"/>
              <a:gd name="connsiteY86" fmla="*/ 2630343 h 2991295"/>
              <a:gd name="connsiteX87" fmla="*/ 4106791 w 4112551"/>
              <a:gd name="connsiteY87" fmla="*/ 2657222 h 2991295"/>
              <a:gd name="connsiteX88" fmla="*/ 4101031 w 4112551"/>
              <a:gd name="connsiteY88" fmla="*/ 2680262 h 2991295"/>
              <a:gd name="connsiteX89" fmla="*/ 4095271 w 4112551"/>
              <a:gd name="connsiteY89" fmla="*/ 2703301 h 2991295"/>
              <a:gd name="connsiteX90" fmla="*/ 4089512 w 4112551"/>
              <a:gd name="connsiteY90" fmla="*/ 2724421 h 2991295"/>
              <a:gd name="connsiteX91" fmla="*/ 4081832 w 4112551"/>
              <a:gd name="connsiteY91" fmla="*/ 2743621 h 2991295"/>
              <a:gd name="connsiteX92" fmla="*/ 4074152 w 4112551"/>
              <a:gd name="connsiteY92" fmla="*/ 2762820 h 2991295"/>
              <a:gd name="connsiteX93" fmla="*/ 4064552 w 4112551"/>
              <a:gd name="connsiteY93" fmla="*/ 2778180 h 2991295"/>
              <a:gd name="connsiteX94" fmla="*/ 4045353 w 4112551"/>
              <a:gd name="connsiteY94" fmla="*/ 2808899 h 2991295"/>
              <a:gd name="connsiteX95" fmla="*/ 4028073 w 4112551"/>
              <a:gd name="connsiteY95" fmla="*/ 2830019 h 2991295"/>
              <a:gd name="connsiteX96" fmla="*/ 4010793 w 4112551"/>
              <a:gd name="connsiteY96" fmla="*/ 2851138 h 2991295"/>
              <a:gd name="connsiteX97" fmla="*/ 3989674 w 4112551"/>
              <a:gd name="connsiteY97" fmla="*/ 2870338 h 2991295"/>
              <a:gd name="connsiteX98" fmla="*/ 3968554 w 4112551"/>
              <a:gd name="connsiteY98" fmla="*/ 2887617 h 2991295"/>
              <a:gd name="connsiteX99" fmla="*/ 3945515 w 4112551"/>
              <a:gd name="connsiteY99" fmla="*/ 2904897 h 2991295"/>
              <a:gd name="connsiteX100" fmla="*/ 3920555 w 4112551"/>
              <a:gd name="connsiteY100" fmla="*/ 2920257 h 2991295"/>
              <a:gd name="connsiteX101" fmla="*/ 3893676 w 4112551"/>
              <a:gd name="connsiteY101" fmla="*/ 2933696 h 2991295"/>
              <a:gd name="connsiteX102" fmla="*/ 3864876 w 4112551"/>
              <a:gd name="connsiteY102" fmla="*/ 2945216 h 2991295"/>
              <a:gd name="connsiteX103" fmla="*/ 3836077 w 4112551"/>
              <a:gd name="connsiteY103" fmla="*/ 2956736 h 2991295"/>
              <a:gd name="connsiteX104" fmla="*/ 3805358 w 4112551"/>
              <a:gd name="connsiteY104" fmla="*/ 2966336 h 2991295"/>
              <a:gd name="connsiteX105" fmla="*/ 3772718 w 4112551"/>
              <a:gd name="connsiteY105" fmla="*/ 2974016 h 2991295"/>
              <a:gd name="connsiteX106" fmla="*/ 3738159 w 4112551"/>
              <a:gd name="connsiteY106" fmla="*/ 2979775 h 2991295"/>
              <a:gd name="connsiteX107" fmla="*/ 3703600 w 4112551"/>
              <a:gd name="connsiteY107" fmla="*/ 2985535 h 2991295"/>
              <a:gd name="connsiteX108" fmla="*/ 3665201 w 4112551"/>
              <a:gd name="connsiteY108" fmla="*/ 2989375 h 2991295"/>
              <a:gd name="connsiteX109" fmla="*/ 3628722 w 4112551"/>
              <a:gd name="connsiteY109" fmla="*/ 2991295 h 2991295"/>
              <a:gd name="connsiteX110" fmla="*/ 3588402 w 4112551"/>
              <a:gd name="connsiteY110" fmla="*/ 2991295 h 2991295"/>
              <a:gd name="connsiteX111" fmla="*/ 3532724 w 4112551"/>
              <a:gd name="connsiteY111" fmla="*/ 2991295 h 2991295"/>
              <a:gd name="connsiteX112" fmla="*/ 3475125 w 4112551"/>
              <a:gd name="connsiteY112" fmla="*/ 2985535 h 2991295"/>
              <a:gd name="connsiteX113" fmla="*/ 3415606 w 4112551"/>
              <a:gd name="connsiteY113" fmla="*/ 2979775 h 2991295"/>
              <a:gd name="connsiteX114" fmla="*/ 3354168 w 4112551"/>
              <a:gd name="connsiteY114" fmla="*/ 2970176 h 2991295"/>
              <a:gd name="connsiteX115" fmla="*/ 3217850 w 4112551"/>
              <a:gd name="connsiteY115" fmla="*/ 2947136 h 2991295"/>
              <a:gd name="connsiteX116" fmla="*/ 3071934 w 4112551"/>
              <a:gd name="connsiteY116" fmla="*/ 2927937 h 2991295"/>
              <a:gd name="connsiteX117" fmla="*/ 2918337 w 4112551"/>
              <a:gd name="connsiteY117" fmla="*/ 2912577 h 2991295"/>
              <a:gd name="connsiteX118" fmla="*/ 2757060 w 4112551"/>
              <a:gd name="connsiteY118" fmla="*/ 2899137 h 2991295"/>
              <a:gd name="connsiteX119" fmla="*/ 2590024 w 4112551"/>
              <a:gd name="connsiteY119" fmla="*/ 2887617 h 2991295"/>
              <a:gd name="connsiteX120" fmla="*/ 2417228 w 4112551"/>
              <a:gd name="connsiteY120" fmla="*/ 2879938 h 2991295"/>
              <a:gd name="connsiteX121" fmla="*/ 2238672 w 4112551"/>
              <a:gd name="connsiteY121" fmla="*/ 2876098 h 2991295"/>
              <a:gd name="connsiteX122" fmla="*/ 2058196 w 4112551"/>
              <a:gd name="connsiteY122" fmla="*/ 2874178 h 2991295"/>
              <a:gd name="connsiteX123" fmla="*/ 1877720 w 4112551"/>
              <a:gd name="connsiteY123" fmla="*/ 2876098 h 2991295"/>
              <a:gd name="connsiteX124" fmla="*/ 1701083 w 4112551"/>
              <a:gd name="connsiteY124" fmla="*/ 2879938 h 2991295"/>
              <a:gd name="connsiteX125" fmla="*/ 1528287 w 4112551"/>
              <a:gd name="connsiteY125" fmla="*/ 2887617 h 2991295"/>
              <a:gd name="connsiteX126" fmla="*/ 1361251 w 4112551"/>
              <a:gd name="connsiteY126" fmla="*/ 2899137 h 2991295"/>
              <a:gd name="connsiteX127" fmla="*/ 1199975 w 4112551"/>
              <a:gd name="connsiteY127" fmla="*/ 2912577 h 2991295"/>
              <a:gd name="connsiteX128" fmla="*/ 1046378 w 4112551"/>
              <a:gd name="connsiteY128" fmla="*/ 2927937 h 2991295"/>
              <a:gd name="connsiteX129" fmla="*/ 900461 w 4112551"/>
              <a:gd name="connsiteY129" fmla="*/ 2947136 h 2991295"/>
              <a:gd name="connsiteX130" fmla="*/ 764144 w 4112551"/>
              <a:gd name="connsiteY130" fmla="*/ 2970176 h 2991295"/>
              <a:gd name="connsiteX131" fmla="*/ 704626 w 4112551"/>
              <a:gd name="connsiteY131" fmla="*/ 2979775 h 2991295"/>
              <a:gd name="connsiteX132" fmla="*/ 645106 w 4112551"/>
              <a:gd name="connsiteY132" fmla="*/ 2985535 h 2991295"/>
              <a:gd name="connsiteX133" fmla="*/ 587508 w 4112551"/>
              <a:gd name="connsiteY133" fmla="*/ 2989375 h 2991295"/>
              <a:gd name="connsiteX134" fmla="*/ 531829 w 4112551"/>
              <a:gd name="connsiteY134" fmla="*/ 2991295 h 2991295"/>
              <a:gd name="connsiteX135" fmla="*/ 491510 w 4112551"/>
              <a:gd name="connsiteY135" fmla="*/ 2991295 h 2991295"/>
              <a:gd name="connsiteX136" fmla="*/ 453110 w 4112551"/>
              <a:gd name="connsiteY136" fmla="*/ 2987455 h 2991295"/>
              <a:gd name="connsiteX137" fmla="*/ 416631 w 4112551"/>
              <a:gd name="connsiteY137" fmla="*/ 2983615 h 2991295"/>
              <a:gd name="connsiteX138" fmla="*/ 380153 w 4112551"/>
              <a:gd name="connsiteY138" fmla="*/ 2979775 h 2991295"/>
              <a:gd name="connsiteX139" fmla="*/ 345593 w 4112551"/>
              <a:gd name="connsiteY139" fmla="*/ 2972096 h 2991295"/>
              <a:gd name="connsiteX140" fmla="*/ 312953 w 4112551"/>
              <a:gd name="connsiteY140" fmla="*/ 2964416 h 2991295"/>
              <a:gd name="connsiteX141" fmla="*/ 280314 w 4112551"/>
              <a:gd name="connsiteY141" fmla="*/ 2954816 h 2991295"/>
              <a:gd name="connsiteX142" fmla="*/ 249595 w 4112551"/>
              <a:gd name="connsiteY142" fmla="*/ 2943296 h 2991295"/>
              <a:gd name="connsiteX143" fmla="*/ 220796 w 4112551"/>
              <a:gd name="connsiteY143" fmla="*/ 2929856 h 2991295"/>
              <a:gd name="connsiteX144" fmla="*/ 193917 w 4112551"/>
              <a:gd name="connsiteY144" fmla="*/ 2916417 h 2991295"/>
              <a:gd name="connsiteX145" fmla="*/ 168957 w 4112551"/>
              <a:gd name="connsiteY145" fmla="*/ 2901057 h 2991295"/>
              <a:gd name="connsiteX146" fmla="*/ 143997 w 4112551"/>
              <a:gd name="connsiteY146" fmla="*/ 2885697 h 2991295"/>
              <a:gd name="connsiteX147" fmla="*/ 120958 w 4112551"/>
              <a:gd name="connsiteY147" fmla="*/ 2866498 h 2991295"/>
              <a:gd name="connsiteX148" fmla="*/ 101758 w 4112551"/>
              <a:gd name="connsiteY148" fmla="*/ 2847298 h 2991295"/>
              <a:gd name="connsiteX149" fmla="*/ 82559 w 4112551"/>
              <a:gd name="connsiteY149" fmla="*/ 2828099 h 2991295"/>
              <a:gd name="connsiteX150" fmla="*/ 65279 w 4112551"/>
              <a:gd name="connsiteY150" fmla="*/ 2805059 h 2991295"/>
              <a:gd name="connsiteX151" fmla="*/ 47999 w 4112551"/>
              <a:gd name="connsiteY151" fmla="*/ 2776260 h 2991295"/>
              <a:gd name="connsiteX152" fmla="*/ 30720 w 4112551"/>
              <a:gd name="connsiteY152" fmla="*/ 2741701 h 2991295"/>
              <a:gd name="connsiteX153" fmla="*/ 23040 w 4112551"/>
              <a:gd name="connsiteY153" fmla="*/ 2722501 h 2991295"/>
              <a:gd name="connsiteX154" fmla="*/ 17280 w 4112551"/>
              <a:gd name="connsiteY154" fmla="*/ 2703301 h 2991295"/>
              <a:gd name="connsiteX155" fmla="*/ 11520 w 4112551"/>
              <a:gd name="connsiteY155" fmla="*/ 2680262 h 2991295"/>
              <a:gd name="connsiteX156" fmla="*/ 7680 w 4112551"/>
              <a:gd name="connsiteY156" fmla="*/ 2657222 h 2991295"/>
              <a:gd name="connsiteX157" fmla="*/ 3840 w 4112551"/>
              <a:gd name="connsiteY157" fmla="*/ 2634183 h 2991295"/>
              <a:gd name="connsiteX158" fmla="*/ 3840 w 4112551"/>
              <a:gd name="connsiteY158" fmla="*/ 2607303 h 2991295"/>
              <a:gd name="connsiteX159" fmla="*/ 3840 w 4112551"/>
              <a:gd name="connsiteY159" fmla="*/ 2580424 h 2991295"/>
              <a:gd name="connsiteX160" fmla="*/ 5760 w 4112551"/>
              <a:gd name="connsiteY160" fmla="*/ 2551625 h 2991295"/>
              <a:gd name="connsiteX161" fmla="*/ 9600 w 4112551"/>
              <a:gd name="connsiteY161" fmla="*/ 2522825 h 2991295"/>
              <a:gd name="connsiteX162" fmla="*/ 17280 w 4112551"/>
              <a:gd name="connsiteY162" fmla="*/ 2490186 h 2991295"/>
              <a:gd name="connsiteX163" fmla="*/ 24960 w 4112551"/>
              <a:gd name="connsiteY163" fmla="*/ 2457547 h 2991295"/>
              <a:gd name="connsiteX164" fmla="*/ 36480 w 4112551"/>
              <a:gd name="connsiteY164" fmla="*/ 2422987 h 2991295"/>
              <a:gd name="connsiteX165" fmla="*/ 51839 w 4112551"/>
              <a:gd name="connsiteY165" fmla="*/ 2376908 h 2991295"/>
              <a:gd name="connsiteX166" fmla="*/ 67199 w 4112551"/>
              <a:gd name="connsiteY166" fmla="*/ 2326990 h 2991295"/>
              <a:gd name="connsiteX167" fmla="*/ 80638 w 4112551"/>
              <a:gd name="connsiteY167" fmla="*/ 2277071 h 2991295"/>
              <a:gd name="connsiteX168" fmla="*/ 94078 w 4112551"/>
              <a:gd name="connsiteY168" fmla="*/ 2223312 h 2991295"/>
              <a:gd name="connsiteX169" fmla="*/ 105598 w 4112551"/>
              <a:gd name="connsiteY169" fmla="*/ 2169553 h 2991295"/>
              <a:gd name="connsiteX170" fmla="*/ 117118 w 4112551"/>
              <a:gd name="connsiteY170" fmla="*/ 2113874 h 2991295"/>
              <a:gd name="connsiteX171" fmla="*/ 128637 w 4112551"/>
              <a:gd name="connsiteY171" fmla="*/ 2058195 h 2991295"/>
              <a:gd name="connsiteX172" fmla="*/ 136317 w 4112551"/>
              <a:gd name="connsiteY172" fmla="*/ 1998677 h 2991295"/>
              <a:gd name="connsiteX173" fmla="*/ 143997 w 4112551"/>
              <a:gd name="connsiteY173" fmla="*/ 1939158 h 2991295"/>
              <a:gd name="connsiteX174" fmla="*/ 151677 w 4112551"/>
              <a:gd name="connsiteY174" fmla="*/ 1879639 h 2991295"/>
              <a:gd name="connsiteX175" fmla="*/ 163197 w 4112551"/>
              <a:gd name="connsiteY175" fmla="*/ 1754842 h 2991295"/>
              <a:gd name="connsiteX176" fmla="*/ 168957 w 4112551"/>
              <a:gd name="connsiteY176" fmla="*/ 1628125 h 2991295"/>
              <a:gd name="connsiteX177" fmla="*/ 170877 w 4112551"/>
              <a:gd name="connsiteY177" fmla="*/ 1497568 h 2991295"/>
              <a:gd name="connsiteX178" fmla="*/ 168957 w 4112551"/>
              <a:gd name="connsiteY178" fmla="*/ 1367011 h 2991295"/>
              <a:gd name="connsiteX179" fmla="*/ 163197 w 4112551"/>
              <a:gd name="connsiteY179" fmla="*/ 1238373 h 2991295"/>
              <a:gd name="connsiteX180" fmla="*/ 157437 w 4112551"/>
              <a:gd name="connsiteY180" fmla="*/ 1175015 h 2991295"/>
              <a:gd name="connsiteX181" fmla="*/ 151677 w 4112551"/>
              <a:gd name="connsiteY181" fmla="*/ 1113576 h 2991295"/>
              <a:gd name="connsiteX182" fmla="*/ 143997 w 4112551"/>
              <a:gd name="connsiteY182" fmla="*/ 1052137 h 2991295"/>
              <a:gd name="connsiteX183" fmla="*/ 136317 w 4112551"/>
              <a:gd name="connsiteY183" fmla="*/ 992619 h 2991295"/>
              <a:gd name="connsiteX184" fmla="*/ 126718 w 4112551"/>
              <a:gd name="connsiteY184" fmla="*/ 933100 h 2991295"/>
              <a:gd name="connsiteX185" fmla="*/ 117118 w 4112551"/>
              <a:gd name="connsiteY185" fmla="*/ 875501 h 2991295"/>
              <a:gd name="connsiteX186" fmla="*/ 105598 w 4112551"/>
              <a:gd name="connsiteY186" fmla="*/ 819823 h 2991295"/>
              <a:gd name="connsiteX187" fmla="*/ 94078 w 4112551"/>
              <a:gd name="connsiteY187" fmla="*/ 766064 h 2991295"/>
              <a:gd name="connsiteX188" fmla="*/ 80638 w 4112551"/>
              <a:gd name="connsiteY188" fmla="*/ 714225 h 2991295"/>
              <a:gd name="connsiteX189" fmla="*/ 65279 w 4112551"/>
              <a:gd name="connsiteY189" fmla="*/ 662386 h 2991295"/>
              <a:gd name="connsiteX190" fmla="*/ 49919 w 4112551"/>
              <a:gd name="connsiteY190" fmla="*/ 614387 h 2991295"/>
              <a:gd name="connsiteX191" fmla="*/ 34560 w 4112551"/>
              <a:gd name="connsiteY191" fmla="*/ 566388 h 2991295"/>
              <a:gd name="connsiteX192" fmla="*/ 23040 w 4112551"/>
              <a:gd name="connsiteY192" fmla="*/ 531829 h 2991295"/>
              <a:gd name="connsiteX193" fmla="*/ 13440 w 4112551"/>
              <a:gd name="connsiteY193" fmla="*/ 499190 h 2991295"/>
              <a:gd name="connsiteX194" fmla="*/ 7680 w 4112551"/>
              <a:gd name="connsiteY194" fmla="*/ 468470 h 2991295"/>
              <a:gd name="connsiteX195" fmla="*/ 3840 w 4112551"/>
              <a:gd name="connsiteY195" fmla="*/ 437751 h 2991295"/>
              <a:gd name="connsiteX196" fmla="*/ 1920 w 4112551"/>
              <a:gd name="connsiteY196" fmla="*/ 408951 h 2991295"/>
              <a:gd name="connsiteX197" fmla="*/ 0 w 4112551"/>
              <a:gd name="connsiteY197" fmla="*/ 382072 h 2991295"/>
              <a:gd name="connsiteX198" fmla="*/ 1920 w 4112551"/>
              <a:gd name="connsiteY198" fmla="*/ 357112 h 2991295"/>
              <a:gd name="connsiteX199" fmla="*/ 5760 w 4112551"/>
              <a:gd name="connsiteY199" fmla="*/ 332153 h 2991295"/>
              <a:gd name="connsiteX200" fmla="*/ 9600 w 4112551"/>
              <a:gd name="connsiteY200" fmla="*/ 309114 h 2991295"/>
              <a:gd name="connsiteX201" fmla="*/ 13440 w 4112551"/>
              <a:gd name="connsiteY201" fmla="*/ 287994 h 2991295"/>
              <a:gd name="connsiteX202" fmla="*/ 21120 w 4112551"/>
              <a:gd name="connsiteY202" fmla="*/ 266874 h 2991295"/>
              <a:gd name="connsiteX203" fmla="*/ 28800 w 4112551"/>
              <a:gd name="connsiteY203" fmla="*/ 247675 h 2991295"/>
              <a:gd name="connsiteX204" fmla="*/ 44159 w 4112551"/>
              <a:gd name="connsiteY204" fmla="*/ 213116 h 2991295"/>
              <a:gd name="connsiteX205" fmla="*/ 63359 w 4112551"/>
              <a:gd name="connsiteY205" fmla="*/ 184316 h 2991295"/>
              <a:gd name="connsiteX206" fmla="*/ 78719 w 4112551"/>
              <a:gd name="connsiteY206" fmla="*/ 163197 h 2991295"/>
              <a:gd name="connsiteX207" fmla="*/ 97918 w 4112551"/>
              <a:gd name="connsiteY207" fmla="*/ 142077 h 2991295"/>
              <a:gd name="connsiteX208" fmla="*/ 117118 w 4112551"/>
              <a:gd name="connsiteY208" fmla="*/ 122878 h 2991295"/>
              <a:gd name="connsiteX209" fmla="*/ 140157 w 4112551"/>
              <a:gd name="connsiteY209" fmla="*/ 105598 h 2991295"/>
              <a:gd name="connsiteX210" fmla="*/ 163197 w 4112551"/>
              <a:gd name="connsiteY210" fmla="*/ 90238 h 2991295"/>
              <a:gd name="connsiteX211" fmla="*/ 188157 w 4112551"/>
              <a:gd name="connsiteY211" fmla="*/ 74879 h 2991295"/>
              <a:gd name="connsiteX212" fmla="*/ 215036 w 4112551"/>
              <a:gd name="connsiteY212" fmla="*/ 61439 h 2991295"/>
              <a:gd name="connsiteX213" fmla="*/ 243835 w 4112551"/>
              <a:gd name="connsiteY213" fmla="*/ 47999 h 2991295"/>
              <a:gd name="connsiteX214" fmla="*/ 272634 w 4112551"/>
              <a:gd name="connsiteY214" fmla="*/ 36479 h 2991295"/>
              <a:gd name="connsiteX215" fmla="*/ 303354 w 4112551"/>
              <a:gd name="connsiteY215" fmla="*/ 26880 h 2991295"/>
              <a:gd name="connsiteX216" fmla="*/ 335993 w 4112551"/>
              <a:gd name="connsiteY216" fmla="*/ 19200 h 2991295"/>
              <a:gd name="connsiteX217" fmla="*/ 370552 w 4112551"/>
              <a:gd name="connsiteY217" fmla="*/ 13440 h 2991295"/>
              <a:gd name="connsiteX218" fmla="*/ 405111 w 4112551"/>
              <a:gd name="connsiteY218" fmla="*/ 7680 h 2991295"/>
              <a:gd name="connsiteX219" fmla="*/ 441591 w 4112551"/>
              <a:gd name="connsiteY219" fmla="*/ 3840 h 2991295"/>
              <a:gd name="connsiteX220" fmla="*/ 479990 w 4112551"/>
              <a:gd name="connsiteY220" fmla="*/ 1920 h 2991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Lst>
            <a:rect l="l" t="t" r="r" b="b"/>
            <a:pathLst>
              <a:path w="4112551" h="2991295">
                <a:moveTo>
                  <a:pt x="518390" y="0"/>
                </a:moveTo>
                <a:lnTo>
                  <a:pt x="572148" y="1920"/>
                </a:lnTo>
                <a:lnTo>
                  <a:pt x="629747" y="5760"/>
                </a:lnTo>
                <a:lnTo>
                  <a:pt x="687345" y="13440"/>
                </a:lnTo>
                <a:lnTo>
                  <a:pt x="746864" y="23040"/>
                </a:lnTo>
                <a:lnTo>
                  <a:pt x="883182" y="46079"/>
                </a:lnTo>
                <a:lnTo>
                  <a:pt x="1029099" y="65279"/>
                </a:lnTo>
                <a:lnTo>
                  <a:pt x="1184615" y="82558"/>
                </a:lnTo>
                <a:lnTo>
                  <a:pt x="1347811" y="95998"/>
                </a:lnTo>
                <a:lnTo>
                  <a:pt x="1518687" y="107518"/>
                </a:lnTo>
                <a:lnTo>
                  <a:pt x="1693404" y="115198"/>
                </a:lnTo>
                <a:lnTo>
                  <a:pt x="1873880" y="120958"/>
                </a:lnTo>
                <a:lnTo>
                  <a:pt x="2058196" y="120958"/>
                </a:lnTo>
                <a:lnTo>
                  <a:pt x="2242512" y="120958"/>
                </a:lnTo>
                <a:lnTo>
                  <a:pt x="2424908" y="115198"/>
                </a:lnTo>
                <a:lnTo>
                  <a:pt x="2599624" y="107518"/>
                </a:lnTo>
                <a:lnTo>
                  <a:pt x="2770500" y="95998"/>
                </a:lnTo>
                <a:lnTo>
                  <a:pt x="2933697" y="82558"/>
                </a:lnTo>
                <a:lnTo>
                  <a:pt x="3089213" y="65279"/>
                </a:lnTo>
                <a:lnTo>
                  <a:pt x="3235130" y="46079"/>
                </a:lnTo>
                <a:lnTo>
                  <a:pt x="3371447" y="23040"/>
                </a:lnTo>
                <a:lnTo>
                  <a:pt x="3429046" y="13440"/>
                </a:lnTo>
                <a:lnTo>
                  <a:pt x="3484725" y="5760"/>
                </a:lnTo>
                <a:lnTo>
                  <a:pt x="3540404" y="1920"/>
                </a:lnTo>
                <a:lnTo>
                  <a:pt x="3592242" y="1920"/>
                </a:lnTo>
                <a:lnTo>
                  <a:pt x="3630642" y="1920"/>
                </a:lnTo>
                <a:lnTo>
                  <a:pt x="3669041" y="3840"/>
                </a:lnTo>
                <a:lnTo>
                  <a:pt x="3705520" y="7680"/>
                </a:lnTo>
                <a:lnTo>
                  <a:pt x="3740079" y="13440"/>
                </a:lnTo>
                <a:lnTo>
                  <a:pt x="3772718" y="21120"/>
                </a:lnTo>
                <a:lnTo>
                  <a:pt x="3805358" y="28800"/>
                </a:lnTo>
                <a:lnTo>
                  <a:pt x="3836077" y="38399"/>
                </a:lnTo>
                <a:lnTo>
                  <a:pt x="3866796" y="49919"/>
                </a:lnTo>
                <a:lnTo>
                  <a:pt x="3895596" y="61439"/>
                </a:lnTo>
                <a:lnTo>
                  <a:pt x="3920555" y="74879"/>
                </a:lnTo>
                <a:lnTo>
                  <a:pt x="3947435" y="90238"/>
                </a:lnTo>
                <a:lnTo>
                  <a:pt x="3970474" y="107518"/>
                </a:lnTo>
                <a:lnTo>
                  <a:pt x="3991594" y="124797"/>
                </a:lnTo>
                <a:lnTo>
                  <a:pt x="4012713" y="143997"/>
                </a:lnTo>
                <a:lnTo>
                  <a:pt x="4029993" y="165117"/>
                </a:lnTo>
                <a:lnTo>
                  <a:pt x="4047273" y="188156"/>
                </a:lnTo>
                <a:lnTo>
                  <a:pt x="4066472" y="216956"/>
                </a:lnTo>
                <a:lnTo>
                  <a:pt x="4083752" y="251515"/>
                </a:lnTo>
                <a:lnTo>
                  <a:pt x="4091432" y="270714"/>
                </a:lnTo>
                <a:lnTo>
                  <a:pt x="4099111" y="291834"/>
                </a:lnTo>
                <a:lnTo>
                  <a:pt x="4102951" y="314873"/>
                </a:lnTo>
                <a:lnTo>
                  <a:pt x="4108711" y="337913"/>
                </a:lnTo>
                <a:lnTo>
                  <a:pt x="4110631" y="362872"/>
                </a:lnTo>
                <a:lnTo>
                  <a:pt x="4112551" y="387832"/>
                </a:lnTo>
                <a:lnTo>
                  <a:pt x="4112551" y="416631"/>
                </a:lnTo>
                <a:lnTo>
                  <a:pt x="4110631" y="445431"/>
                </a:lnTo>
                <a:lnTo>
                  <a:pt x="4106791" y="476150"/>
                </a:lnTo>
                <a:lnTo>
                  <a:pt x="4101031" y="506869"/>
                </a:lnTo>
                <a:lnTo>
                  <a:pt x="4091432" y="541428"/>
                </a:lnTo>
                <a:lnTo>
                  <a:pt x="4079912" y="575988"/>
                </a:lnTo>
                <a:lnTo>
                  <a:pt x="4064552" y="622067"/>
                </a:lnTo>
                <a:lnTo>
                  <a:pt x="4049192" y="671986"/>
                </a:lnTo>
                <a:lnTo>
                  <a:pt x="4035753" y="721905"/>
                </a:lnTo>
                <a:lnTo>
                  <a:pt x="4022313" y="775663"/>
                </a:lnTo>
                <a:lnTo>
                  <a:pt x="4010793" y="829422"/>
                </a:lnTo>
                <a:lnTo>
                  <a:pt x="3999274" y="885101"/>
                </a:lnTo>
                <a:lnTo>
                  <a:pt x="3989674" y="940780"/>
                </a:lnTo>
                <a:lnTo>
                  <a:pt x="3980074" y="998378"/>
                </a:lnTo>
                <a:lnTo>
                  <a:pt x="3972394" y="1057897"/>
                </a:lnTo>
                <a:lnTo>
                  <a:pt x="3964714" y="1117416"/>
                </a:lnTo>
                <a:lnTo>
                  <a:pt x="3955115" y="1242213"/>
                </a:lnTo>
                <a:lnTo>
                  <a:pt x="3947435" y="1368930"/>
                </a:lnTo>
                <a:lnTo>
                  <a:pt x="3945515" y="1497568"/>
                </a:lnTo>
                <a:lnTo>
                  <a:pt x="3947435" y="1624285"/>
                </a:lnTo>
                <a:lnTo>
                  <a:pt x="3955115" y="1751002"/>
                </a:lnTo>
                <a:lnTo>
                  <a:pt x="3964714" y="1871960"/>
                </a:lnTo>
                <a:lnTo>
                  <a:pt x="3980074" y="1990997"/>
                </a:lnTo>
                <a:lnTo>
                  <a:pt x="3987754" y="2048596"/>
                </a:lnTo>
                <a:lnTo>
                  <a:pt x="3997354" y="2104274"/>
                </a:lnTo>
                <a:lnTo>
                  <a:pt x="4008873" y="2159953"/>
                </a:lnTo>
                <a:lnTo>
                  <a:pt x="4020393" y="2211792"/>
                </a:lnTo>
                <a:lnTo>
                  <a:pt x="4033833" y="2263631"/>
                </a:lnTo>
                <a:lnTo>
                  <a:pt x="4047273" y="2315470"/>
                </a:lnTo>
                <a:lnTo>
                  <a:pt x="4060712" y="2363469"/>
                </a:lnTo>
                <a:lnTo>
                  <a:pt x="4076072" y="2411468"/>
                </a:lnTo>
                <a:lnTo>
                  <a:pt x="4087592" y="2446027"/>
                </a:lnTo>
                <a:lnTo>
                  <a:pt x="4097191" y="2480586"/>
                </a:lnTo>
                <a:lnTo>
                  <a:pt x="4102951" y="2515145"/>
                </a:lnTo>
                <a:lnTo>
                  <a:pt x="4108711" y="2545865"/>
                </a:lnTo>
                <a:lnTo>
                  <a:pt x="4110631" y="2576584"/>
                </a:lnTo>
                <a:lnTo>
                  <a:pt x="4110631" y="2603464"/>
                </a:lnTo>
                <a:lnTo>
                  <a:pt x="4108711" y="2630343"/>
                </a:lnTo>
                <a:lnTo>
                  <a:pt x="4106791" y="2657222"/>
                </a:lnTo>
                <a:lnTo>
                  <a:pt x="4101031" y="2680262"/>
                </a:lnTo>
                <a:lnTo>
                  <a:pt x="4095271" y="2703301"/>
                </a:lnTo>
                <a:lnTo>
                  <a:pt x="4089512" y="2724421"/>
                </a:lnTo>
                <a:lnTo>
                  <a:pt x="4081832" y="2743621"/>
                </a:lnTo>
                <a:lnTo>
                  <a:pt x="4074152" y="2762820"/>
                </a:lnTo>
                <a:lnTo>
                  <a:pt x="4064552" y="2778180"/>
                </a:lnTo>
                <a:lnTo>
                  <a:pt x="4045353" y="2808899"/>
                </a:lnTo>
                <a:lnTo>
                  <a:pt x="4028073" y="2830019"/>
                </a:lnTo>
                <a:lnTo>
                  <a:pt x="4010793" y="2851138"/>
                </a:lnTo>
                <a:lnTo>
                  <a:pt x="3989674" y="2870338"/>
                </a:lnTo>
                <a:lnTo>
                  <a:pt x="3968554" y="2887617"/>
                </a:lnTo>
                <a:lnTo>
                  <a:pt x="3945515" y="2904897"/>
                </a:lnTo>
                <a:lnTo>
                  <a:pt x="3920555" y="2920257"/>
                </a:lnTo>
                <a:lnTo>
                  <a:pt x="3893676" y="2933696"/>
                </a:lnTo>
                <a:lnTo>
                  <a:pt x="3864876" y="2945216"/>
                </a:lnTo>
                <a:lnTo>
                  <a:pt x="3836077" y="2956736"/>
                </a:lnTo>
                <a:lnTo>
                  <a:pt x="3805358" y="2966336"/>
                </a:lnTo>
                <a:lnTo>
                  <a:pt x="3772718" y="2974016"/>
                </a:lnTo>
                <a:lnTo>
                  <a:pt x="3738159" y="2979775"/>
                </a:lnTo>
                <a:lnTo>
                  <a:pt x="3703600" y="2985535"/>
                </a:lnTo>
                <a:lnTo>
                  <a:pt x="3665201" y="2989375"/>
                </a:lnTo>
                <a:lnTo>
                  <a:pt x="3628722" y="2991295"/>
                </a:lnTo>
                <a:lnTo>
                  <a:pt x="3588402" y="2991295"/>
                </a:lnTo>
                <a:lnTo>
                  <a:pt x="3532724" y="2991295"/>
                </a:lnTo>
                <a:lnTo>
                  <a:pt x="3475125" y="2985535"/>
                </a:lnTo>
                <a:lnTo>
                  <a:pt x="3415606" y="2979775"/>
                </a:lnTo>
                <a:lnTo>
                  <a:pt x="3354168" y="2970176"/>
                </a:lnTo>
                <a:lnTo>
                  <a:pt x="3217850" y="2947136"/>
                </a:lnTo>
                <a:lnTo>
                  <a:pt x="3071934" y="2927937"/>
                </a:lnTo>
                <a:lnTo>
                  <a:pt x="2918337" y="2912577"/>
                </a:lnTo>
                <a:lnTo>
                  <a:pt x="2757060" y="2899137"/>
                </a:lnTo>
                <a:lnTo>
                  <a:pt x="2590024" y="2887617"/>
                </a:lnTo>
                <a:lnTo>
                  <a:pt x="2417228" y="2879938"/>
                </a:lnTo>
                <a:lnTo>
                  <a:pt x="2238672" y="2876098"/>
                </a:lnTo>
                <a:lnTo>
                  <a:pt x="2058196" y="2874178"/>
                </a:lnTo>
                <a:lnTo>
                  <a:pt x="1877720" y="2876098"/>
                </a:lnTo>
                <a:lnTo>
                  <a:pt x="1701083" y="2879938"/>
                </a:lnTo>
                <a:lnTo>
                  <a:pt x="1528287" y="2887617"/>
                </a:lnTo>
                <a:lnTo>
                  <a:pt x="1361251" y="2899137"/>
                </a:lnTo>
                <a:lnTo>
                  <a:pt x="1199975" y="2912577"/>
                </a:lnTo>
                <a:lnTo>
                  <a:pt x="1046378" y="2927937"/>
                </a:lnTo>
                <a:lnTo>
                  <a:pt x="900461" y="2947136"/>
                </a:lnTo>
                <a:lnTo>
                  <a:pt x="764144" y="2970176"/>
                </a:lnTo>
                <a:lnTo>
                  <a:pt x="704626" y="2979775"/>
                </a:lnTo>
                <a:lnTo>
                  <a:pt x="645106" y="2985535"/>
                </a:lnTo>
                <a:lnTo>
                  <a:pt x="587508" y="2989375"/>
                </a:lnTo>
                <a:lnTo>
                  <a:pt x="531829" y="2991295"/>
                </a:lnTo>
                <a:lnTo>
                  <a:pt x="491510" y="2991295"/>
                </a:lnTo>
                <a:lnTo>
                  <a:pt x="453110" y="2987455"/>
                </a:lnTo>
                <a:lnTo>
                  <a:pt x="416631" y="2983615"/>
                </a:lnTo>
                <a:lnTo>
                  <a:pt x="380153" y="2979775"/>
                </a:lnTo>
                <a:lnTo>
                  <a:pt x="345593" y="2972096"/>
                </a:lnTo>
                <a:lnTo>
                  <a:pt x="312953" y="2964416"/>
                </a:lnTo>
                <a:lnTo>
                  <a:pt x="280314" y="2954816"/>
                </a:lnTo>
                <a:lnTo>
                  <a:pt x="249595" y="2943296"/>
                </a:lnTo>
                <a:lnTo>
                  <a:pt x="220796" y="2929856"/>
                </a:lnTo>
                <a:lnTo>
                  <a:pt x="193917" y="2916417"/>
                </a:lnTo>
                <a:lnTo>
                  <a:pt x="168957" y="2901057"/>
                </a:lnTo>
                <a:lnTo>
                  <a:pt x="143997" y="2885697"/>
                </a:lnTo>
                <a:lnTo>
                  <a:pt x="120958" y="2866498"/>
                </a:lnTo>
                <a:lnTo>
                  <a:pt x="101758" y="2847298"/>
                </a:lnTo>
                <a:lnTo>
                  <a:pt x="82559" y="2828099"/>
                </a:lnTo>
                <a:lnTo>
                  <a:pt x="65279" y="2805059"/>
                </a:lnTo>
                <a:lnTo>
                  <a:pt x="47999" y="2776260"/>
                </a:lnTo>
                <a:lnTo>
                  <a:pt x="30720" y="2741701"/>
                </a:lnTo>
                <a:lnTo>
                  <a:pt x="23040" y="2722501"/>
                </a:lnTo>
                <a:lnTo>
                  <a:pt x="17280" y="2703301"/>
                </a:lnTo>
                <a:lnTo>
                  <a:pt x="11520" y="2680262"/>
                </a:lnTo>
                <a:lnTo>
                  <a:pt x="7680" y="2657222"/>
                </a:lnTo>
                <a:lnTo>
                  <a:pt x="3840" y="2634183"/>
                </a:lnTo>
                <a:lnTo>
                  <a:pt x="3840" y="2607303"/>
                </a:lnTo>
                <a:lnTo>
                  <a:pt x="3840" y="2580424"/>
                </a:lnTo>
                <a:lnTo>
                  <a:pt x="5760" y="2551625"/>
                </a:lnTo>
                <a:lnTo>
                  <a:pt x="9600" y="2522825"/>
                </a:lnTo>
                <a:lnTo>
                  <a:pt x="17280" y="2490186"/>
                </a:lnTo>
                <a:lnTo>
                  <a:pt x="24960" y="2457547"/>
                </a:lnTo>
                <a:lnTo>
                  <a:pt x="36480" y="2422987"/>
                </a:lnTo>
                <a:lnTo>
                  <a:pt x="51839" y="2376908"/>
                </a:lnTo>
                <a:lnTo>
                  <a:pt x="67199" y="2326990"/>
                </a:lnTo>
                <a:lnTo>
                  <a:pt x="80638" y="2277071"/>
                </a:lnTo>
                <a:lnTo>
                  <a:pt x="94078" y="2223312"/>
                </a:lnTo>
                <a:lnTo>
                  <a:pt x="105598" y="2169553"/>
                </a:lnTo>
                <a:lnTo>
                  <a:pt x="117118" y="2113874"/>
                </a:lnTo>
                <a:lnTo>
                  <a:pt x="128637" y="2058195"/>
                </a:lnTo>
                <a:lnTo>
                  <a:pt x="136317" y="1998677"/>
                </a:lnTo>
                <a:lnTo>
                  <a:pt x="143997" y="1939158"/>
                </a:lnTo>
                <a:lnTo>
                  <a:pt x="151677" y="1879639"/>
                </a:lnTo>
                <a:lnTo>
                  <a:pt x="163197" y="1754842"/>
                </a:lnTo>
                <a:lnTo>
                  <a:pt x="168957" y="1628125"/>
                </a:lnTo>
                <a:lnTo>
                  <a:pt x="170877" y="1497568"/>
                </a:lnTo>
                <a:lnTo>
                  <a:pt x="168957" y="1367011"/>
                </a:lnTo>
                <a:lnTo>
                  <a:pt x="163197" y="1238373"/>
                </a:lnTo>
                <a:lnTo>
                  <a:pt x="157437" y="1175015"/>
                </a:lnTo>
                <a:lnTo>
                  <a:pt x="151677" y="1113576"/>
                </a:lnTo>
                <a:lnTo>
                  <a:pt x="143997" y="1052137"/>
                </a:lnTo>
                <a:lnTo>
                  <a:pt x="136317" y="992619"/>
                </a:lnTo>
                <a:lnTo>
                  <a:pt x="126718" y="933100"/>
                </a:lnTo>
                <a:lnTo>
                  <a:pt x="117118" y="875501"/>
                </a:lnTo>
                <a:lnTo>
                  <a:pt x="105598" y="819823"/>
                </a:lnTo>
                <a:lnTo>
                  <a:pt x="94078" y="766064"/>
                </a:lnTo>
                <a:lnTo>
                  <a:pt x="80638" y="714225"/>
                </a:lnTo>
                <a:lnTo>
                  <a:pt x="65279" y="662386"/>
                </a:lnTo>
                <a:lnTo>
                  <a:pt x="49919" y="614387"/>
                </a:lnTo>
                <a:lnTo>
                  <a:pt x="34560" y="566388"/>
                </a:lnTo>
                <a:lnTo>
                  <a:pt x="23040" y="531829"/>
                </a:lnTo>
                <a:lnTo>
                  <a:pt x="13440" y="499190"/>
                </a:lnTo>
                <a:lnTo>
                  <a:pt x="7680" y="468470"/>
                </a:lnTo>
                <a:lnTo>
                  <a:pt x="3840" y="437751"/>
                </a:lnTo>
                <a:lnTo>
                  <a:pt x="1920" y="408951"/>
                </a:lnTo>
                <a:lnTo>
                  <a:pt x="0" y="382072"/>
                </a:lnTo>
                <a:lnTo>
                  <a:pt x="1920" y="357112"/>
                </a:lnTo>
                <a:lnTo>
                  <a:pt x="5760" y="332153"/>
                </a:lnTo>
                <a:lnTo>
                  <a:pt x="9600" y="309114"/>
                </a:lnTo>
                <a:lnTo>
                  <a:pt x="13440" y="287994"/>
                </a:lnTo>
                <a:lnTo>
                  <a:pt x="21120" y="266874"/>
                </a:lnTo>
                <a:lnTo>
                  <a:pt x="28800" y="247675"/>
                </a:lnTo>
                <a:lnTo>
                  <a:pt x="44159" y="213116"/>
                </a:lnTo>
                <a:lnTo>
                  <a:pt x="63359" y="184316"/>
                </a:lnTo>
                <a:lnTo>
                  <a:pt x="78719" y="163197"/>
                </a:lnTo>
                <a:lnTo>
                  <a:pt x="97918" y="142077"/>
                </a:lnTo>
                <a:lnTo>
                  <a:pt x="117118" y="122878"/>
                </a:lnTo>
                <a:lnTo>
                  <a:pt x="140157" y="105598"/>
                </a:lnTo>
                <a:lnTo>
                  <a:pt x="163197" y="90238"/>
                </a:lnTo>
                <a:lnTo>
                  <a:pt x="188157" y="74879"/>
                </a:lnTo>
                <a:lnTo>
                  <a:pt x="215036" y="61439"/>
                </a:lnTo>
                <a:lnTo>
                  <a:pt x="243835" y="47999"/>
                </a:lnTo>
                <a:lnTo>
                  <a:pt x="272634" y="36479"/>
                </a:lnTo>
                <a:lnTo>
                  <a:pt x="303354" y="26880"/>
                </a:lnTo>
                <a:lnTo>
                  <a:pt x="335993" y="19200"/>
                </a:lnTo>
                <a:lnTo>
                  <a:pt x="370552" y="13440"/>
                </a:lnTo>
                <a:lnTo>
                  <a:pt x="405111" y="7680"/>
                </a:lnTo>
                <a:lnTo>
                  <a:pt x="441591" y="3840"/>
                </a:lnTo>
                <a:lnTo>
                  <a:pt x="479990" y="1920"/>
                </a:ln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
        <p:nvSpPr>
          <p:cNvPr id="8" name="图片占位符 7"/>
          <p:cNvSpPr>
            <a:spLocks noGrp="1"/>
          </p:cNvSpPr>
          <p:nvPr>
            <p:ph type="pic" sz="quarter" idx="12"/>
          </p:nvPr>
        </p:nvSpPr>
        <p:spPr>
          <a:xfrm>
            <a:off x="767878" y="1206364"/>
            <a:ext cx="4112551" cy="2991295"/>
          </a:xfrm>
          <a:custGeom>
            <a:avLst/>
            <a:gdLst>
              <a:gd name="connsiteX0" fmla="*/ 518389 w 4112551"/>
              <a:gd name="connsiteY0" fmla="*/ 0 h 2991295"/>
              <a:gd name="connsiteX1" fmla="*/ 572148 w 4112551"/>
              <a:gd name="connsiteY1" fmla="*/ 1920 h 2991295"/>
              <a:gd name="connsiteX2" fmla="*/ 629747 w 4112551"/>
              <a:gd name="connsiteY2" fmla="*/ 5760 h 2991295"/>
              <a:gd name="connsiteX3" fmla="*/ 687345 w 4112551"/>
              <a:gd name="connsiteY3" fmla="*/ 13440 h 2991295"/>
              <a:gd name="connsiteX4" fmla="*/ 746864 w 4112551"/>
              <a:gd name="connsiteY4" fmla="*/ 23040 h 2991295"/>
              <a:gd name="connsiteX5" fmla="*/ 883181 w 4112551"/>
              <a:gd name="connsiteY5" fmla="*/ 46079 h 2991295"/>
              <a:gd name="connsiteX6" fmla="*/ 1029098 w 4112551"/>
              <a:gd name="connsiteY6" fmla="*/ 65279 h 2991295"/>
              <a:gd name="connsiteX7" fmla="*/ 1184615 w 4112551"/>
              <a:gd name="connsiteY7" fmla="*/ 82558 h 2991295"/>
              <a:gd name="connsiteX8" fmla="*/ 1347811 w 4112551"/>
              <a:gd name="connsiteY8" fmla="*/ 95998 h 2991295"/>
              <a:gd name="connsiteX9" fmla="*/ 1518687 w 4112551"/>
              <a:gd name="connsiteY9" fmla="*/ 107518 h 2991295"/>
              <a:gd name="connsiteX10" fmla="*/ 1693404 w 4112551"/>
              <a:gd name="connsiteY10" fmla="*/ 115198 h 2991295"/>
              <a:gd name="connsiteX11" fmla="*/ 1873880 w 4112551"/>
              <a:gd name="connsiteY11" fmla="*/ 120958 h 2991295"/>
              <a:gd name="connsiteX12" fmla="*/ 2058196 w 4112551"/>
              <a:gd name="connsiteY12" fmla="*/ 120958 h 2991295"/>
              <a:gd name="connsiteX13" fmla="*/ 2242512 w 4112551"/>
              <a:gd name="connsiteY13" fmla="*/ 120958 h 2991295"/>
              <a:gd name="connsiteX14" fmla="*/ 2424908 w 4112551"/>
              <a:gd name="connsiteY14" fmla="*/ 115198 h 2991295"/>
              <a:gd name="connsiteX15" fmla="*/ 2599624 w 4112551"/>
              <a:gd name="connsiteY15" fmla="*/ 107518 h 2991295"/>
              <a:gd name="connsiteX16" fmla="*/ 2770500 w 4112551"/>
              <a:gd name="connsiteY16" fmla="*/ 95998 h 2991295"/>
              <a:gd name="connsiteX17" fmla="*/ 2933697 w 4112551"/>
              <a:gd name="connsiteY17" fmla="*/ 82558 h 2991295"/>
              <a:gd name="connsiteX18" fmla="*/ 3089214 w 4112551"/>
              <a:gd name="connsiteY18" fmla="*/ 65279 h 2991295"/>
              <a:gd name="connsiteX19" fmla="*/ 3235130 w 4112551"/>
              <a:gd name="connsiteY19" fmla="*/ 46079 h 2991295"/>
              <a:gd name="connsiteX20" fmla="*/ 3371447 w 4112551"/>
              <a:gd name="connsiteY20" fmla="*/ 23040 h 2991295"/>
              <a:gd name="connsiteX21" fmla="*/ 3429047 w 4112551"/>
              <a:gd name="connsiteY21" fmla="*/ 13440 h 2991295"/>
              <a:gd name="connsiteX22" fmla="*/ 3484725 w 4112551"/>
              <a:gd name="connsiteY22" fmla="*/ 5760 h 2991295"/>
              <a:gd name="connsiteX23" fmla="*/ 3540404 w 4112551"/>
              <a:gd name="connsiteY23" fmla="*/ 1920 h 2991295"/>
              <a:gd name="connsiteX24" fmla="*/ 3592243 w 4112551"/>
              <a:gd name="connsiteY24" fmla="*/ 1920 h 2991295"/>
              <a:gd name="connsiteX25" fmla="*/ 3630642 w 4112551"/>
              <a:gd name="connsiteY25" fmla="*/ 1920 h 2991295"/>
              <a:gd name="connsiteX26" fmla="*/ 3669041 w 4112551"/>
              <a:gd name="connsiteY26" fmla="*/ 3840 h 2991295"/>
              <a:gd name="connsiteX27" fmla="*/ 3705520 w 4112551"/>
              <a:gd name="connsiteY27" fmla="*/ 7680 h 2991295"/>
              <a:gd name="connsiteX28" fmla="*/ 3740079 w 4112551"/>
              <a:gd name="connsiteY28" fmla="*/ 13440 h 2991295"/>
              <a:gd name="connsiteX29" fmla="*/ 3772719 w 4112551"/>
              <a:gd name="connsiteY29" fmla="*/ 21120 h 2991295"/>
              <a:gd name="connsiteX30" fmla="*/ 3805358 w 4112551"/>
              <a:gd name="connsiteY30" fmla="*/ 28800 h 2991295"/>
              <a:gd name="connsiteX31" fmla="*/ 3836077 w 4112551"/>
              <a:gd name="connsiteY31" fmla="*/ 38399 h 2991295"/>
              <a:gd name="connsiteX32" fmla="*/ 3866796 w 4112551"/>
              <a:gd name="connsiteY32" fmla="*/ 49919 h 2991295"/>
              <a:gd name="connsiteX33" fmla="*/ 3895596 w 4112551"/>
              <a:gd name="connsiteY33" fmla="*/ 61439 h 2991295"/>
              <a:gd name="connsiteX34" fmla="*/ 3920555 w 4112551"/>
              <a:gd name="connsiteY34" fmla="*/ 74878 h 2991295"/>
              <a:gd name="connsiteX35" fmla="*/ 3947435 w 4112551"/>
              <a:gd name="connsiteY35" fmla="*/ 90238 h 2991295"/>
              <a:gd name="connsiteX36" fmla="*/ 3970474 w 4112551"/>
              <a:gd name="connsiteY36" fmla="*/ 107518 h 2991295"/>
              <a:gd name="connsiteX37" fmla="*/ 3991594 w 4112551"/>
              <a:gd name="connsiteY37" fmla="*/ 124798 h 2991295"/>
              <a:gd name="connsiteX38" fmla="*/ 4012714 w 4112551"/>
              <a:gd name="connsiteY38" fmla="*/ 143997 h 2991295"/>
              <a:gd name="connsiteX39" fmla="*/ 4029993 w 4112551"/>
              <a:gd name="connsiteY39" fmla="*/ 165117 h 2991295"/>
              <a:gd name="connsiteX40" fmla="*/ 4047273 w 4112551"/>
              <a:gd name="connsiteY40" fmla="*/ 188156 h 2991295"/>
              <a:gd name="connsiteX41" fmla="*/ 4066472 w 4112551"/>
              <a:gd name="connsiteY41" fmla="*/ 216955 h 2991295"/>
              <a:gd name="connsiteX42" fmla="*/ 4083752 w 4112551"/>
              <a:gd name="connsiteY42" fmla="*/ 251515 h 2991295"/>
              <a:gd name="connsiteX43" fmla="*/ 4091432 w 4112551"/>
              <a:gd name="connsiteY43" fmla="*/ 270714 h 2991295"/>
              <a:gd name="connsiteX44" fmla="*/ 4099111 w 4112551"/>
              <a:gd name="connsiteY44" fmla="*/ 291834 h 2991295"/>
              <a:gd name="connsiteX45" fmla="*/ 4102952 w 4112551"/>
              <a:gd name="connsiteY45" fmla="*/ 314873 h 2991295"/>
              <a:gd name="connsiteX46" fmla="*/ 4108711 w 4112551"/>
              <a:gd name="connsiteY46" fmla="*/ 337913 h 2991295"/>
              <a:gd name="connsiteX47" fmla="*/ 4110632 w 4112551"/>
              <a:gd name="connsiteY47" fmla="*/ 362872 h 2991295"/>
              <a:gd name="connsiteX48" fmla="*/ 4112551 w 4112551"/>
              <a:gd name="connsiteY48" fmla="*/ 387832 h 2991295"/>
              <a:gd name="connsiteX49" fmla="*/ 4112551 w 4112551"/>
              <a:gd name="connsiteY49" fmla="*/ 416631 h 2991295"/>
              <a:gd name="connsiteX50" fmla="*/ 4110632 w 4112551"/>
              <a:gd name="connsiteY50" fmla="*/ 445430 h 2991295"/>
              <a:gd name="connsiteX51" fmla="*/ 4106791 w 4112551"/>
              <a:gd name="connsiteY51" fmla="*/ 476150 h 2991295"/>
              <a:gd name="connsiteX52" fmla="*/ 4101031 w 4112551"/>
              <a:gd name="connsiteY52" fmla="*/ 506869 h 2991295"/>
              <a:gd name="connsiteX53" fmla="*/ 4091432 w 4112551"/>
              <a:gd name="connsiteY53" fmla="*/ 541428 h 2991295"/>
              <a:gd name="connsiteX54" fmla="*/ 4079912 w 4112551"/>
              <a:gd name="connsiteY54" fmla="*/ 575988 h 2991295"/>
              <a:gd name="connsiteX55" fmla="*/ 4064552 w 4112551"/>
              <a:gd name="connsiteY55" fmla="*/ 622067 h 2991295"/>
              <a:gd name="connsiteX56" fmla="*/ 4049192 w 4112551"/>
              <a:gd name="connsiteY56" fmla="*/ 671986 h 2991295"/>
              <a:gd name="connsiteX57" fmla="*/ 4035754 w 4112551"/>
              <a:gd name="connsiteY57" fmla="*/ 721904 h 2991295"/>
              <a:gd name="connsiteX58" fmla="*/ 4022313 w 4112551"/>
              <a:gd name="connsiteY58" fmla="*/ 775663 h 2991295"/>
              <a:gd name="connsiteX59" fmla="*/ 4010793 w 4112551"/>
              <a:gd name="connsiteY59" fmla="*/ 829422 h 2991295"/>
              <a:gd name="connsiteX60" fmla="*/ 3999274 w 4112551"/>
              <a:gd name="connsiteY60" fmla="*/ 885101 h 2991295"/>
              <a:gd name="connsiteX61" fmla="*/ 3989674 w 4112551"/>
              <a:gd name="connsiteY61" fmla="*/ 940780 h 2991295"/>
              <a:gd name="connsiteX62" fmla="*/ 3980075 w 4112551"/>
              <a:gd name="connsiteY62" fmla="*/ 998378 h 2991295"/>
              <a:gd name="connsiteX63" fmla="*/ 3972395 w 4112551"/>
              <a:gd name="connsiteY63" fmla="*/ 1057897 h 2991295"/>
              <a:gd name="connsiteX64" fmla="*/ 3964715 w 4112551"/>
              <a:gd name="connsiteY64" fmla="*/ 1117416 h 2991295"/>
              <a:gd name="connsiteX65" fmla="*/ 3955115 w 4112551"/>
              <a:gd name="connsiteY65" fmla="*/ 1242213 h 2991295"/>
              <a:gd name="connsiteX66" fmla="*/ 3947435 w 4112551"/>
              <a:gd name="connsiteY66" fmla="*/ 1368930 h 2991295"/>
              <a:gd name="connsiteX67" fmla="*/ 3945515 w 4112551"/>
              <a:gd name="connsiteY67" fmla="*/ 1497568 h 2991295"/>
              <a:gd name="connsiteX68" fmla="*/ 3947435 w 4112551"/>
              <a:gd name="connsiteY68" fmla="*/ 1624285 h 2991295"/>
              <a:gd name="connsiteX69" fmla="*/ 3955115 w 4112551"/>
              <a:gd name="connsiteY69" fmla="*/ 1751002 h 2991295"/>
              <a:gd name="connsiteX70" fmla="*/ 3964715 w 4112551"/>
              <a:gd name="connsiteY70" fmla="*/ 1871960 h 2991295"/>
              <a:gd name="connsiteX71" fmla="*/ 3980075 w 4112551"/>
              <a:gd name="connsiteY71" fmla="*/ 1990997 h 2991295"/>
              <a:gd name="connsiteX72" fmla="*/ 3987754 w 4112551"/>
              <a:gd name="connsiteY72" fmla="*/ 2048596 h 2991295"/>
              <a:gd name="connsiteX73" fmla="*/ 3997354 w 4112551"/>
              <a:gd name="connsiteY73" fmla="*/ 2104274 h 2991295"/>
              <a:gd name="connsiteX74" fmla="*/ 4008873 w 4112551"/>
              <a:gd name="connsiteY74" fmla="*/ 2159953 h 2991295"/>
              <a:gd name="connsiteX75" fmla="*/ 4020394 w 4112551"/>
              <a:gd name="connsiteY75" fmla="*/ 2211792 h 2991295"/>
              <a:gd name="connsiteX76" fmla="*/ 4033834 w 4112551"/>
              <a:gd name="connsiteY76" fmla="*/ 2263631 h 2991295"/>
              <a:gd name="connsiteX77" fmla="*/ 4047273 w 4112551"/>
              <a:gd name="connsiteY77" fmla="*/ 2315470 h 2991295"/>
              <a:gd name="connsiteX78" fmla="*/ 4060713 w 4112551"/>
              <a:gd name="connsiteY78" fmla="*/ 2363469 h 2991295"/>
              <a:gd name="connsiteX79" fmla="*/ 4076073 w 4112551"/>
              <a:gd name="connsiteY79" fmla="*/ 2411468 h 2991295"/>
              <a:gd name="connsiteX80" fmla="*/ 4087592 w 4112551"/>
              <a:gd name="connsiteY80" fmla="*/ 2446027 h 2991295"/>
              <a:gd name="connsiteX81" fmla="*/ 4097191 w 4112551"/>
              <a:gd name="connsiteY81" fmla="*/ 2480586 h 2991295"/>
              <a:gd name="connsiteX82" fmla="*/ 4102952 w 4112551"/>
              <a:gd name="connsiteY82" fmla="*/ 2515145 h 2991295"/>
              <a:gd name="connsiteX83" fmla="*/ 4108711 w 4112551"/>
              <a:gd name="connsiteY83" fmla="*/ 2545865 h 2991295"/>
              <a:gd name="connsiteX84" fmla="*/ 4110632 w 4112551"/>
              <a:gd name="connsiteY84" fmla="*/ 2576584 h 2991295"/>
              <a:gd name="connsiteX85" fmla="*/ 4110632 w 4112551"/>
              <a:gd name="connsiteY85" fmla="*/ 2603464 h 2991295"/>
              <a:gd name="connsiteX86" fmla="*/ 4108711 w 4112551"/>
              <a:gd name="connsiteY86" fmla="*/ 2630343 h 2991295"/>
              <a:gd name="connsiteX87" fmla="*/ 4106791 w 4112551"/>
              <a:gd name="connsiteY87" fmla="*/ 2657222 h 2991295"/>
              <a:gd name="connsiteX88" fmla="*/ 4101031 w 4112551"/>
              <a:gd name="connsiteY88" fmla="*/ 2680262 h 2991295"/>
              <a:gd name="connsiteX89" fmla="*/ 4095272 w 4112551"/>
              <a:gd name="connsiteY89" fmla="*/ 2703301 h 2991295"/>
              <a:gd name="connsiteX90" fmla="*/ 4089512 w 4112551"/>
              <a:gd name="connsiteY90" fmla="*/ 2724421 h 2991295"/>
              <a:gd name="connsiteX91" fmla="*/ 4081832 w 4112551"/>
              <a:gd name="connsiteY91" fmla="*/ 2743621 h 2991295"/>
              <a:gd name="connsiteX92" fmla="*/ 4074152 w 4112551"/>
              <a:gd name="connsiteY92" fmla="*/ 2762820 h 2991295"/>
              <a:gd name="connsiteX93" fmla="*/ 4064552 w 4112551"/>
              <a:gd name="connsiteY93" fmla="*/ 2778180 h 2991295"/>
              <a:gd name="connsiteX94" fmla="*/ 4045353 w 4112551"/>
              <a:gd name="connsiteY94" fmla="*/ 2808899 h 2991295"/>
              <a:gd name="connsiteX95" fmla="*/ 4028074 w 4112551"/>
              <a:gd name="connsiteY95" fmla="*/ 2830019 h 2991295"/>
              <a:gd name="connsiteX96" fmla="*/ 4010793 w 4112551"/>
              <a:gd name="connsiteY96" fmla="*/ 2851138 h 2991295"/>
              <a:gd name="connsiteX97" fmla="*/ 3989674 w 4112551"/>
              <a:gd name="connsiteY97" fmla="*/ 2870338 h 2991295"/>
              <a:gd name="connsiteX98" fmla="*/ 3968554 w 4112551"/>
              <a:gd name="connsiteY98" fmla="*/ 2887617 h 2991295"/>
              <a:gd name="connsiteX99" fmla="*/ 3945515 w 4112551"/>
              <a:gd name="connsiteY99" fmla="*/ 2904897 h 2991295"/>
              <a:gd name="connsiteX100" fmla="*/ 3920555 w 4112551"/>
              <a:gd name="connsiteY100" fmla="*/ 2920257 h 2991295"/>
              <a:gd name="connsiteX101" fmla="*/ 3893676 w 4112551"/>
              <a:gd name="connsiteY101" fmla="*/ 2933696 h 2991295"/>
              <a:gd name="connsiteX102" fmla="*/ 3864876 w 4112551"/>
              <a:gd name="connsiteY102" fmla="*/ 2945216 h 2991295"/>
              <a:gd name="connsiteX103" fmla="*/ 3836077 w 4112551"/>
              <a:gd name="connsiteY103" fmla="*/ 2956736 h 2991295"/>
              <a:gd name="connsiteX104" fmla="*/ 3805358 w 4112551"/>
              <a:gd name="connsiteY104" fmla="*/ 2966336 h 2991295"/>
              <a:gd name="connsiteX105" fmla="*/ 3772719 w 4112551"/>
              <a:gd name="connsiteY105" fmla="*/ 2974016 h 2991295"/>
              <a:gd name="connsiteX106" fmla="*/ 3738160 w 4112551"/>
              <a:gd name="connsiteY106" fmla="*/ 2979775 h 2991295"/>
              <a:gd name="connsiteX107" fmla="*/ 3703601 w 4112551"/>
              <a:gd name="connsiteY107" fmla="*/ 2985535 h 2991295"/>
              <a:gd name="connsiteX108" fmla="*/ 3665201 w 4112551"/>
              <a:gd name="connsiteY108" fmla="*/ 2989375 h 2991295"/>
              <a:gd name="connsiteX109" fmla="*/ 3628722 w 4112551"/>
              <a:gd name="connsiteY109" fmla="*/ 2991295 h 2991295"/>
              <a:gd name="connsiteX110" fmla="*/ 3588402 w 4112551"/>
              <a:gd name="connsiteY110" fmla="*/ 2991295 h 2991295"/>
              <a:gd name="connsiteX111" fmla="*/ 3532724 w 4112551"/>
              <a:gd name="connsiteY111" fmla="*/ 2991295 h 2991295"/>
              <a:gd name="connsiteX112" fmla="*/ 3475125 w 4112551"/>
              <a:gd name="connsiteY112" fmla="*/ 2985535 h 2991295"/>
              <a:gd name="connsiteX113" fmla="*/ 3415606 w 4112551"/>
              <a:gd name="connsiteY113" fmla="*/ 2979775 h 2991295"/>
              <a:gd name="connsiteX114" fmla="*/ 3354168 w 4112551"/>
              <a:gd name="connsiteY114" fmla="*/ 2970176 h 2991295"/>
              <a:gd name="connsiteX115" fmla="*/ 3217850 w 4112551"/>
              <a:gd name="connsiteY115" fmla="*/ 2947136 h 2991295"/>
              <a:gd name="connsiteX116" fmla="*/ 3071934 w 4112551"/>
              <a:gd name="connsiteY116" fmla="*/ 2927937 h 2991295"/>
              <a:gd name="connsiteX117" fmla="*/ 2918337 w 4112551"/>
              <a:gd name="connsiteY117" fmla="*/ 2912577 h 2991295"/>
              <a:gd name="connsiteX118" fmla="*/ 2757061 w 4112551"/>
              <a:gd name="connsiteY118" fmla="*/ 2899137 h 2991295"/>
              <a:gd name="connsiteX119" fmla="*/ 2590024 w 4112551"/>
              <a:gd name="connsiteY119" fmla="*/ 2887617 h 2991295"/>
              <a:gd name="connsiteX120" fmla="*/ 2417228 w 4112551"/>
              <a:gd name="connsiteY120" fmla="*/ 2879938 h 2991295"/>
              <a:gd name="connsiteX121" fmla="*/ 2238672 w 4112551"/>
              <a:gd name="connsiteY121" fmla="*/ 2876098 h 2991295"/>
              <a:gd name="connsiteX122" fmla="*/ 2058196 w 4112551"/>
              <a:gd name="connsiteY122" fmla="*/ 2874178 h 2991295"/>
              <a:gd name="connsiteX123" fmla="*/ 1877720 w 4112551"/>
              <a:gd name="connsiteY123" fmla="*/ 2876098 h 2991295"/>
              <a:gd name="connsiteX124" fmla="*/ 1701083 w 4112551"/>
              <a:gd name="connsiteY124" fmla="*/ 2879938 h 2991295"/>
              <a:gd name="connsiteX125" fmla="*/ 1528287 w 4112551"/>
              <a:gd name="connsiteY125" fmla="*/ 2887617 h 2991295"/>
              <a:gd name="connsiteX126" fmla="*/ 1361251 w 4112551"/>
              <a:gd name="connsiteY126" fmla="*/ 2899137 h 2991295"/>
              <a:gd name="connsiteX127" fmla="*/ 1199974 w 4112551"/>
              <a:gd name="connsiteY127" fmla="*/ 2912577 h 2991295"/>
              <a:gd name="connsiteX128" fmla="*/ 1046378 w 4112551"/>
              <a:gd name="connsiteY128" fmla="*/ 2927937 h 2991295"/>
              <a:gd name="connsiteX129" fmla="*/ 900461 w 4112551"/>
              <a:gd name="connsiteY129" fmla="*/ 2947136 h 2991295"/>
              <a:gd name="connsiteX130" fmla="*/ 764144 w 4112551"/>
              <a:gd name="connsiteY130" fmla="*/ 2970176 h 2991295"/>
              <a:gd name="connsiteX131" fmla="*/ 704625 w 4112551"/>
              <a:gd name="connsiteY131" fmla="*/ 2979775 h 2991295"/>
              <a:gd name="connsiteX132" fmla="*/ 645106 w 4112551"/>
              <a:gd name="connsiteY132" fmla="*/ 2985535 h 2991295"/>
              <a:gd name="connsiteX133" fmla="*/ 587508 w 4112551"/>
              <a:gd name="connsiteY133" fmla="*/ 2989375 h 2991295"/>
              <a:gd name="connsiteX134" fmla="*/ 531829 w 4112551"/>
              <a:gd name="connsiteY134" fmla="*/ 2991295 h 2991295"/>
              <a:gd name="connsiteX135" fmla="*/ 491510 w 4112551"/>
              <a:gd name="connsiteY135" fmla="*/ 2991295 h 2991295"/>
              <a:gd name="connsiteX136" fmla="*/ 453110 w 4112551"/>
              <a:gd name="connsiteY136" fmla="*/ 2987455 h 2991295"/>
              <a:gd name="connsiteX137" fmla="*/ 416631 w 4112551"/>
              <a:gd name="connsiteY137" fmla="*/ 2983615 h 2991295"/>
              <a:gd name="connsiteX138" fmla="*/ 380152 w 4112551"/>
              <a:gd name="connsiteY138" fmla="*/ 2979775 h 2991295"/>
              <a:gd name="connsiteX139" fmla="*/ 345593 w 4112551"/>
              <a:gd name="connsiteY139" fmla="*/ 2972096 h 2991295"/>
              <a:gd name="connsiteX140" fmla="*/ 312954 w 4112551"/>
              <a:gd name="connsiteY140" fmla="*/ 2964416 h 2991295"/>
              <a:gd name="connsiteX141" fmla="*/ 280314 w 4112551"/>
              <a:gd name="connsiteY141" fmla="*/ 2954816 h 2991295"/>
              <a:gd name="connsiteX142" fmla="*/ 249595 w 4112551"/>
              <a:gd name="connsiteY142" fmla="*/ 2943296 h 2991295"/>
              <a:gd name="connsiteX143" fmla="*/ 220795 w 4112551"/>
              <a:gd name="connsiteY143" fmla="*/ 2929856 h 2991295"/>
              <a:gd name="connsiteX144" fmla="*/ 193916 w 4112551"/>
              <a:gd name="connsiteY144" fmla="*/ 2916417 h 2991295"/>
              <a:gd name="connsiteX145" fmla="*/ 168957 w 4112551"/>
              <a:gd name="connsiteY145" fmla="*/ 2901057 h 2991295"/>
              <a:gd name="connsiteX146" fmla="*/ 143997 w 4112551"/>
              <a:gd name="connsiteY146" fmla="*/ 2885697 h 2991295"/>
              <a:gd name="connsiteX147" fmla="*/ 120958 w 4112551"/>
              <a:gd name="connsiteY147" fmla="*/ 2866498 h 2991295"/>
              <a:gd name="connsiteX148" fmla="*/ 101758 w 4112551"/>
              <a:gd name="connsiteY148" fmla="*/ 2847298 h 2991295"/>
              <a:gd name="connsiteX149" fmla="*/ 82558 w 4112551"/>
              <a:gd name="connsiteY149" fmla="*/ 2828099 h 2991295"/>
              <a:gd name="connsiteX150" fmla="*/ 65279 w 4112551"/>
              <a:gd name="connsiteY150" fmla="*/ 2805059 h 2991295"/>
              <a:gd name="connsiteX151" fmla="*/ 47999 w 4112551"/>
              <a:gd name="connsiteY151" fmla="*/ 2776260 h 2991295"/>
              <a:gd name="connsiteX152" fmla="*/ 30720 w 4112551"/>
              <a:gd name="connsiteY152" fmla="*/ 2741701 h 2991295"/>
              <a:gd name="connsiteX153" fmla="*/ 23040 w 4112551"/>
              <a:gd name="connsiteY153" fmla="*/ 2722501 h 2991295"/>
              <a:gd name="connsiteX154" fmla="*/ 17280 w 4112551"/>
              <a:gd name="connsiteY154" fmla="*/ 2703301 h 2991295"/>
              <a:gd name="connsiteX155" fmla="*/ 11520 w 4112551"/>
              <a:gd name="connsiteY155" fmla="*/ 2680262 h 2991295"/>
              <a:gd name="connsiteX156" fmla="*/ 7680 w 4112551"/>
              <a:gd name="connsiteY156" fmla="*/ 2657222 h 2991295"/>
              <a:gd name="connsiteX157" fmla="*/ 3840 w 4112551"/>
              <a:gd name="connsiteY157" fmla="*/ 2634183 h 2991295"/>
              <a:gd name="connsiteX158" fmla="*/ 3840 w 4112551"/>
              <a:gd name="connsiteY158" fmla="*/ 2607303 h 2991295"/>
              <a:gd name="connsiteX159" fmla="*/ 3840 w 4112551"/>
              <a:gd name="connsiteY159" fmla="*/ 2580424 h 2991295"/>
              <a:gd name="connsiteX160" fmla="*/ 5760 w 4112551"/>
              <a:gd name="connsiteY160" fmla="*/ 2551625 h 2991295"/>
              <a:gd name="connsiteX161" fmla="*/ 9600 w 4112551"/>
              <a:gd name="connsiteY161" fmla="*/ 2522825 h 2991295"/>
              <a:gd name="connsiteX162" fmla="*/ 17280 w 4112551"/>
              <a:gd name="connsiteY162" fmla="*/ 2490186 h 2991295"/>
              <a:gd name="connsiteX163" fmla="*/ 24960 w 4112551"/>
              <a:gd name="connsiteY163" fmla="*/ 2457547 h 2991295"/>
              <a:gd name="connsiteX164" fmla="*/ 36479 w 4112551"/>
              <a:gd name="connsiteY164" fmla="*/ 2422987 h 2991295"/>
              <a:gd name="connsiteX165" fmla="*/ 51839 w 4112551"/>
              <a:gd name="connsiteY165" fmla="*/ 2376909 h 2991295"/>
              <a:gd name="connsiteX166" fmla="*/ 67199 w 4112551"/>
              <a:gd name="connsiteY166" fmla="*/ 2326990 h 2991295"/>
              <a:gd name="connsiteX167" fmla="*/ 80638 w 4112551"/>
              <a:gd name="connsiteY167" fmla="*/ 2277071 h 2991295"/>
              <a:gd name="connsiteX168" fmla="*/ 94078 w 4112551"/>
              <a:gd name="connsiteY168" fmla="*/ 2223312 h 2991295"/>
              <a:gd name="connsiteX169" fmla="*/ 105598 w 4112551"/>
              <a:gd name="connsiteY169" fmla="*/ 2169553 h 2991295"/>
              <a:gd name="connsiteX170" fmla="*/ 117118 w 4112551"/>
              <a:gd name="connsiteY170" fmla="*/ 2113874 h 2991295"/>
              <a:gd name="connsiteX171" fmla="*/ 128637 w 4112551"/>
              <a:gd name="connsiteY171" fmla="*/ 2058196 h 2991295"/>
              <a:gd name="connsiteX172" fmla="*/ 136317 w 4112551"/>
              <a:gd name="connsiteY172" fmla="*/ 1998677 h 2991295"/>
              <a:gd name="connsiteX173" fmla="*/ 143997 w 4112551"/>
              <a:gd name="connsiteY173" fmla="*/ 1939158 h 2991295"/>
              <a:gd name="connsiteX174" fmla="*/ 151677 w 4112551"/>
              <a:gd name="connsiteY174" fmla="*/ 1879639 h 2991295"/>
              <a:gd name="connsiteX175" fmla="*/ 163197 w 4112551"/>
              <a:gd name="connsiteY175" fmla="*/ 1754842 h 2991295"/>
              <a:gd name="connsiteX176" fmla="*/ 168957 w 4112551"/>
              <a:gd name="connsiteY176" fmla="*/ 1628125 h 2991295"/>
              <a:gd name="connsiteX177" fmla="*/ 170876 w 4112551"/>
              <a:gd name="connsiteY177" fmla="*/ 1497568 h 2991295"/>
              <a:gd name="connsiteX178" fmla="*/ 168957 w 4112551"/>
              <a:gd name="connsiteY178" fmla="*/ 1367010 h 2991295"/>
              <a:gd name="connsiteX179" fmla="*/ 163197 w 4112551"/>
              <a:gd name="connsiteY179" fmla="*/ 1238373 h 2991295"/>
              <a:gd name="connsiteX180" fmla="*/ 157437 w 4112551"/>
              <a:gd name="connsiteY180" fmla="*/ 1175015 h 2991295"/>
              <a:gd name="connsiteX181" fmla="*/ 151677 w 4112551"/>
              <a:gd name="connsiteY181" fmla="*/ 1113576 h 2991295"/>
              <a:gd name="connsiteX182" fmla="*/ 143997 w 4112551"/>
              <a:gd name="connsiteY182" fmla="*/ 1052137 h 2991295"/>
              <a:gd name="connsiteX183" fmla="*/ 136317 w 4112551"/>
              <a:gd name="connsiteY183" fmla="*/ 992619 h 2991295"/>
              <a:gd name="connsiteX184" fmla="*/ 126718 w 4112551"/>
              <a:gd name="connsiteY184" fmla="*/ 933100 h 2991295"/>
              <a:gd name="connsiteX185" fmla="*/ 117118 w 4112551"/>
              <a:gd name="connsiteY185" fmla="*/ 875501 h 2991295"/>
              <a:gd name="connsiteX186" fmla="*/ 105598 w 4112551"/>
              <a:gd name="connsiteY186" fmla="*/ 819822 h 2991295"/>
              <a:gd name="connsiteX187" fmla="*/ 94078 w 4112551"/>
              <a:gd name="connsiteY187" fmla="*/ 766064 h 2991295"/>
              <a:gd name="connsiteX188" fmla="*/ 80638 w 4112551"/>
              <a:gd name="connsiteY188" fmla="*/ 714225 h 2991295"/>
              <a:gd name="connsiteX189" fmla="*/ 65279 w 4112551"/>
              <a:gd name="connsiteY189" fmla="*/ 662386 h 2991295"/>
              <a:gd name="connsiteX190" fmla="*/ 49919 w 4112551"/>
              <a:gd name="connsiteY190" fmla="*/ 614387 h 2991295"/>
              <a:gd name="connsiteX191" fmla="*/ 34559 w 4112551"/>
              <a:gd name="connsiteY191" fmla="*/ 566388 h 2991295"/>
              <a:gd name="connsiteX192" fmla="*/ 23040 w 4112551"/>
              <a:gd name="connsiteY192" fmla="*/ 531829 h 2991295"/>
              <a:gd name="connsiteX193" fmla="*/ 13440 w 4112551"/>
              <a:gd name="connsiteY193" fmla="*/ 499189 h 2991295"/>
              <a:gd name="connsiteX194" fmla="*/ 7680 w 4112551"/>
              <a:gd name="connsiteY194" fmla="*/ 468470 h 2991295"/>
              <a:gd name="connsiteX195" fmla="*/ 3840 w 4112551"/>
              <a:gd name="connsiteY195" fmla="*/ 437751 h 2991295"/>
              <a:gd name="connsiteX196" fmla="*/ 1920 w 4112551"/>
              <a:gd name="connsiteY196" fmla="*/ 408951 h 2991295"/>
              <a:gd name="connsiteX197" fmla="*/ 0 w 4112551"/>
              <a:gd name="connsiteY197" fmla="*/ 382072 h 2991295"/>
              <a:gd name="connsiteX198" fmla="*/ 1920 w 4112551"/>
              <a:gd name="connsiteY198" fmla="*/ 357112 h 2991295"/>
              <a:gd name="connsiteX199" fmla="*/ 5760 w 4112551"/>
              <a:gd name="connsiteY199" fmla="*/ 332153 h 2991295"/>
              <a:gd name="connsiteX200" fmla="*/ 9600 w 4112551"/>
              <a:gd name="connsiteY200" fmla="*/ 309113 h 2991295"/>
              <a:gd name="connsiteX201" fmla="*/ 13440 w 4112551"/>
              <a:gd name="connsiteY201" fmla="*/ 287994 h 2991295"/>
              <a:gd name="connsiteX202" fmla="*/ 21120 w 4112551"/>
              <a:gd name="connsiteY202" fmla="*/ 266874 h 2991295"/>
              <a:gd name="connsiteX203" fmla="*/ 28800 w 4112551"/>
              <a:gd name="connsiteY203" fmla="*/ 247675 h 2991295"/>
              <a:gd name="connsiteX204" fmla="*/ 44159 w 4112551"/>
              <a:gd name="connsiteY204" fmla="*/ 213116 h 2991295"/>
              <a:gd name="connsiteX205" fmla="*/ 63359 w 4112551"/>
              <a:gd name="connsiteY205" fmla="*/ 184316 h 2991295"/>
              <a:gd name="connsiteX206" fmla="*/ 78719 w 4112551"/>
              <a:gd name="connsiteY206" fmla="*/ 163197 h 2991295"/>
              <a:gd name="connsiteX207" fmla="*/ 97918 w 4112551"/>
              <a:gd name="connsiteY207" fmla="*/ 142077 h 2991295"/>
              <a:gd name="connsiteX208" fmla="*/ 117118 w 4112551"/>
              <a:gd name="connsiteY208" fmla="*/ 122877 h 2991295"/>
              <a:gd name="connsiteX209" fmla="*/ 140157 w 4112551"/>
              <a:gd name="connsiteY209" fmla="*/ 105598 h 2991295"/>
              <a:gd name="connsiteX210" fmla="*/ 163197 w 4112551"/>
              <a:gd name="connsiteY210" fmla="*/ 90238 h 2991295"/>
              <a:gd name="connsiteX211" fmla="*/ 188156 w 4112551"/>
              <a:gd name="connsiteY211" fmla="*/ 74878 h 2991295"/>
              <a:gd name="connsiteX212" fmla="*/ 215036 w 4112551"/>
              <a:gd name="connsiteY212" fmla="*/ 61439 h 2991295"/>
              <a:gd name="connsiteX213" fmla="*/ 243835 w 4112551"/>
              <a:gd name="connsiteY213" fmla="*/ 47999 h 2991295"/>
              <a:gd name="connsiteX214" fmla="*/ 272634 w 4112551"/>
              <a:gd name="connsiteY214" fmla="*/ 36479 h 2991295"/>
              <a:gd name="connsiteX215" fmla="*/ 303354 w 4112551"/>
              <a:gd name="connsiteY215" fmla="*/ 26880 h 2991295"/>
              <a:gd name="connsiteX216" fmla="*/ 335993 w 4112551"/>
              <a:gd name="connsiteY216" fmla="*/ 19200 h 2991295"/>
              <a:gd name="connsiteX217" fmla="*/ 370552 w 4112551"/>
              <a:gd name="connsiteY217" fmla="*/ 13440 h 2991295"/>
              <a:gd name="connsiteX218" fmla="*/ 405111 w 4112551"/>
              <a:gd name="connsiteY218" fmla="*/ 7680 h 2991295"/>
              <a:gd name="connsiteX219" fmla="*/ 441591 w 4112551"/>
              <a:gd name="connsiteY219" fmla="*/ 3840 h 2991295"/>
              <a:gd name="connsiteX220" fmla="*/ 479990 w 4112551"/>
              <a:gd name="connsiteY220" fmla="*/ 1920 h 29912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Lst>
            <a:rect l="l" t="t" r="r" b="b"/>
            <a:pathLst>
              <a:path w="4112551" h="2991295">
                <a:moveTo>
                  <a:pt x="518389" y="0"/>
                </a:moveTo>
                <a:lnTo>
                  <a:pt x="572148" y="1920"/>
                </a:lnTo>
                <a:lnTo>
                  <a:pt x="629747" y="5760"/>
                </a:lnTo>
                <a:lnTo>
                  <a:pt x="687345" y="13440"/>
                </a:lnTo>
                <a:lnTo>
                  <a:pt x="746864" y="23040"/>
                </a:lnTo>
                <a:lnTo>
                  <a:pt x="883181" y="46079"/>
                </a:lnTo>
                <a:lnTo>
                  <a:pt x="1029098" y="65279"/>
                </a:lnTo>
                <a:lnTo>
                  <a:pt x="1184615" y="82558"/>
                </a:lnTo>
                <a:lnTo>
                  <a:pt x="1347811" y="95998"/>
                </a:lnTo>
                <a:lnTo>
                  <a:pt x="1518687" y="107518"/>
                </a:lnTo>
                <a:lnTo>
                  <a:pt x="1693404" y="115198"/>
                </a:lnTo>
                <a:lnTo>
                  <a:pt x="1873880" y="120958"/>
                </a:lnTo>
                <a:lnTo>
                  <a:pt x="2058196" y="120958"/>
                </a:lnTo>
                <a:lnTo>
                  <a:pt x="2242512" y="120958"/>
                </a:lnTo>
                <a:lnTo>
                  <a:pt x="2424908" y="115198"/>
                </a:lnTo>
                <a:lnTo>
                  <a:pt x="2599624" y="107518"/>
                </a:lnTo>
                <a:lnTo>
                  <a:pt x="2770500" y="95998"/>
                </a:lnTo>
                <a:lnTo>
                  <a:pt x="2933697" y="82558"/>
                </a:lnTo>
                <a:lnTo>
                  <a:pt x="3089214" y="65279"/>
                </a:lnTo>
                <a:lnTo>
                  <a:pt x="3235130" y="46079"/>
                </a:lnTo>
                <a:lnTo>
                  <a:pt x="3371447" y="23040"/>
                </a:lnTo>
                <a:lnTo>
                  <a:pt x="3429047" y="13440"/>
                </a:lnTo>
                <a:lnTo>
                  <a:pt x="3484725" y="5760"/>
                </a:lnTo>
                <a:lnTo>
                  <a:pt x="3540404" y="1920"/>
                </a:lnTo>
                <a:lnTo>
                  <a:pt x="3592243" y="1920"/>
                </a:lnTo>
                <a:lnTo>
                  <a:pt x="3630642" y="1920"/>
                </a:lnTo>
                <a:lnTo>
                  <a:pt x="3669041" y="3840"/>
                </a:lnTo>
                <a:lnTo>
                  <a:pt x="3705520" y="7680"/>
                </a:lnTo>
                <a:lnTo>
                  <a:pt x="3740079" y="13440"/>
                </a:lnTo>
                <a:lnTo>
                  <a:pt x="3772719" y="21120"/>
                </a:lnTo>
                <a:lnTo>
                  <a:pt x="3805358" y="28800"/>
                </a:lnTo>
                <a:lnTo>
                  <a:pt x="3836077" y="38399"/>
                </a:lnTo>
                <a:lnTo>
                  <a:pt x="3866796" y="49919"/>
                </a:lnTo>
                <a:lnTo>
                  <a:pt x="3895596" y="61439"/>
                </a:lnTo>
                <a:lnTo>
                  <a:pt x="3920555" y="74878"/>
                </a:lnTo>
                <a:lnTo>
                  <a:pt x="3947435" y="90238"/>
                </a:lnTo>
                <a:lnTo>
                  <a:pt x="3970474" y="107518"/>
                </a:lnTo>
                <a:lnTo>
                  <a:pt x="3991594" y="124798"/>
                </a:lnTo>
                <a:lnTo>
                  <a:pt x="4012714" y="143997"/>
                </a:lnTo>
                <a:lnTo>
                  <a:pt x="4029993" y="165117"/>
                </a:lnTo>
                <a:lnTo>
                  <a:pt x="4047273" y="188156"/>
                </a:lnTo>
                <a:lnTo>
                  <a:pt x="4066472" y="216955"/>
                </a:lnTo>
                <a:lnTo>
                  <a:pt x="4083752" y="251515"/>
                </a:lnTo>
                <a:lnTo>
                  <a:pt x="4091432" y="270714"/>
                </a:lnTo>
                <a:lnTo>
                  <a:pt x="4099111" y="291834"/>
                </a:lnTo>
                <a:lnTo>
                  <a:pt x="4102952" y="314873"/>
                </a:lnTo>
                <a:lnTo>
                  <a:pt x="4108711" y="337913"/>
                </a:lnTo>
                <a:lnTo>
                  <a:pt x="4110632" y="362872"/>
                </a:lnTo>
                <a:lnTo>
                  <a:pt x="4112551" y="387832"/>
                </a:lnTo>
                <a:lnTo>
                  <a:pt x="4112551" y="416631"/>
                </a:lnTo>
                <a:lnTo>
                  <a:pt x="4110632" y="445430"/>
                </a:lnTo>
                <a:lnTo>
                  <a:pt x="4106791" y="476150"/>
                </a:lnTo>
                <a:lnTo>
                  <a:pt x="4101031" y="506869"/>
                </a:lnTo>
                <a:lnTo>
                  <a:pt x="4091432" y="541428"/>
                </a:lnTo>
                <a:lnTo>
                  <a:pt x="4079912" y="575988"/>
                </a:lnTo>
                <a:lnTo>
                  <a:pt x="4064552" y="622067"/>
                </a:lnTo>
                <a:lnTo>
                  <a:pt x="4049192" y="671986"/>
                </a:lnTo>
                <a:lnTo>
                  <a:pt x="4035754" y="721904"/>
                </a:lnTo>
                <a:lnTo>
                  <a:pt x="4022313" y="775663"/>
                </a:lnTo>
                <a:lnTo>
                  <a:pt x="4010793" y="829422"/>
                </a:lnTo>
                <a:lnTo>
                  <a:pt x="3999274" y="885101"/>
                </a:lnTo>
                <a:lnTo>
                  <a:pt x="3989674" y="940780"/>
                </a:lnTo>
                <a:lnTo>
                  <a:pt x="3980075" y="998378"/>
                </a:lnTo>
                <a:lnTo>
                  <a:pt x="3972395" y="1057897"/>
                </a:lnTo>
                <a:lnTo>
                  <a:pt x="3964715" y="1117416"/>
                </a:lnTo>
                <a:lnTo>
                  <a:pt x="3955115" y="1242213"/>
                </a:lnTo>
                <a:lnTo>
                  <a:pt x="3947435" y="1368930"/>
                </a:lnTo>
                <a:lnTo>
                  <a:pt x="3945515" y="1497568"/>
                </a:lnTo>
                <a:lnTo>
                  <a:pt x="3947435" y="1624285"/>
                </a:lnTo>
                <a:lnTo>
                  <a:pt x="3955115" y="1751002"/>
                </a:lnTo>
                <a:lnTo>
                  <a:pt x="3964715" y="1871960"/>
                </a:lnTo>
                <a:lnTo>
                  <a:pt x="3980075" y="1990997"/>
                </a:lnTo>
                <a:lnTo>
                  <a:pt x="3987754" y="2048596"/>
                </a:lnTo>
                <a:lnTo>
                  <a:pt x="3997354" y="2104274"/>
                </a:lnTo>
                <a:lnTo>
                  <a:pt x="4008873" y="2159953"/>
                </a:lnTo>
                <a:lnTo>
                  <a:pt x="4020394" y="2211792"/>
                </a:lnTo>
                <a:lnTo>
                  <a:pt x="4033834" y="2263631"/>
                </a:lnTo>
                <a:lnTo>
                  <a:pt x="4047273" y="2315470"/>
                </a:lnTo>
                <a:lnTo>
                  <a:pt x="4060713" y="2363469"/>
                </a:lnTo>
                <a:lnTo>
                  <a:pt x="4076073" y="2411468"/>
                </a:lnTo>
                <a:lnTo>
                  <a:pt x="4087592" y="2446027"/>
                </a:lnTo>
                <a:lnTo>
                  <a:pt x="4097191" y="2480586"/>
                </a:lnTo>
                <a:lnTo>
                  <a:pt x="4102952" y="2515145"/>
                </a:lnTo>
                <a:lnTo>
                  <a:pt x="4108711" y="2545865"/>
                </a:lnTo>
                <a:lnTo>
                  <a:pt x="4110632" y="2576584"/>
                </a:lnTo>
                <a:lnTo>
                  <a:pt x="4110632" y="2603464"/>
                </a:lnTo>
                <a:lnTo>
                  <a:pt x="4108711" y="2630343"/>
                </a:lnTo>
                <a:lnTo>
                  <a:pt x="4106791" y="2657222"/>
                </a:lnTo>
                <a:lnTo>
                  <a:pt x="4101031" y="2680262"/>
                </a:lnTo>
                <a:lnTo>
                  <a:pt x="4095272" y="2703301"/>
                </a:lnTo>
                <a:lnTo>
                  <a:pt x="4089512" y="2724421"/>
                </a:lnTo>
                <a:lnTo>
                  <a:pt x="4081832" y="2743621"/>
                </a:lnTo>
                <a:lnTo>
                  <a:pt x="4074152" y="2762820"/>
                </a:lnTo>
                <a:lnTo>
                  <a:pt x="4064552" y="2778180"/>
                </a:lnTo>
                <a:lnTo>
                  <a:pt x="4045353" y="2808899"/>
                </a:lnTo>
                <a:lnTo>
                  <a:pt x="4028074" y="2830019"/>
                </a:lnTo>
                <a:lnTo>
                  <a:pt x="4010793" y="2851138"/>
                </a:lnTo>
                <a:lnTo>
                  <a:pt x="3989674" y="2870338"/>
                </a:lnTo>
                <a:lnTo>
                  <a:pt x="3968554" y="2887617"/>
                </a:lnTo>
                <a:lnTo>
                  <a:pt x="3945515" y="2904897"/>
                </a:lnTo>
                <a:lnTo>
                  <a:pt x="3920555" y="2920257"/>
                </a:lnTo>
                <a:lnTo>
                  <a:pt x="3893676" y="2933696"/>
                </a:lnTo>
                <a:lnTo>
                  <a:pt x="3864876" y="2945216"/>
                </a:lnTo>
                <a:lnTo>
                  <a:pt x="3836077" y="2956736"/>
                </a:lnTo>
                <a:lnTo>
                  <a:pt x="3805358" y="2966336"/>
                </a:lnTo>
                <a:lnTo>
                  <a:pt x="3772719" y="2974016"/>
                </a:lnTo>
                <a:lnTo>
                  <a:pt x="3738160" y="2979775"/>
                </a:lnTo>
                <a:lnTo>
                  <a:pt x="3703601" y="2985535"/>
                </a:lnTo>
                <a:lnTo>
                  <a:pt x="3665201" y="2989375"/>
                </a:lnTo>
                <a:lnTo>
                  <a:pt x="3628722" y="2991295"/>
                </a:lnTo>
                <a:lnTo>
                  <a:pt x="3588402" y="2991295"/>
                </a:lnTo>
                <a:lnTo>
                  <a:pt x="3532724" y="2991295"/>
                </a:lnTo>
                <a:lnTo>
                  <a:pt x="3475125" y="2985535"/>
                </a:lnTo>
                <a:lnTo>
                  <a:pt x="3415606" y="2979775"/>
                </a:lnTo>
                <a:lnTo>
                  <a:pt x="3354168" y="2970176"/>
                </a:lnTo>
                <a:lnTo>
                  <a:pt x="3217850" y="2947136"/>
                </a:lnTo>
                <a:lnTo>
                  <a:pt x="3071934" y="2927937"/>
                </a:lnTo>
                <a:lnTo>
                  <a:pt x="2918337" y="2912577"/>
                </a:lnTo>
                <a:lnTo>
                  <a:pt x="2757061" y="2899137"/>
                </a:lnTo>
                <a:lnTo>
                  <a:pt x="2590024" y="2887617"/>
                </a:lnTo>
                <a:lnTo>
                  <a:pt x="2417228" y="2879938"/>
                </a:lnTo>
                <a:lnTo>
                  <a:pt x="2238672" y="2876098"/>
                </a:lnTo>
                <a:lnTo>
                  <a:pt x="2058196" y="2874178"/>
                </a:lnTo>
                <a:lnTo>
                  <a:pt x="1877720" y="2876098"/>
                </a:lnTo>
                <a:lnTo>
                  <a:pt x="1701083" y="2879938"/>
                </a:lnTo>
                <a:lnTo>
                  <a:pt x="1528287" y="2887617"/>
                </a:lnTo>
                <a:lnTo>
                  <a:pt x="1361251" y="2899137"/>
                </a:lnTo>
                <a:lnTo>
                  <a:pt x="1199974" y="2912577"/>
                </a:lnTo>
                <a:lnTo>
                  <a:pt x="1046378" y="2927937"/>
                </a:lnTo>
                <a:lnTo>
                  <a:pt x="900461" y="2947136"/>
                </a:lnTo>
                <a:lnTo>
                  <a:pt x="764144" y="2970176"/>
                </a:lnTo>
                <a:lnTo>
                  <a:pt x="704625" y="2979775"/>
                </a:lnTo>
                <a:lnTo>
                  <a:pt x="645106" y="2985535"/>
                </a:lnTo>
                <a:lnTo>
                  <a:pt x="587508" y="2989375"/>
                </a:lnTo>
                <a:lnTo>
                  <a:pt x="531829" y="2991295"/>
                </a:lnTo>
                <a:lnTo>
                  <a:pt x="491510" y="2991295"/>
                </a:lnTo>
                <a:lnTo>
                  <a:pt x="453110" y="2987455"/>
                </a:lnTo>
                <a:lnTo>
                  <a:pt x="416631" y="2983615"/>
                </a:lnTo>
                <a:lnTo>
                  <a:pt x="380152" y="2979775"/>
                </a:lnTo>
                <a:lnTo>
                  <a:pt x="345593" y="2972096"/>
                </a:lnTo>
                <a:lnTo>
                  <a:pt x="312954" y="2964416"/>
                </a:lnTo>
                <a:lnTo>
                  <a:pt x="280314" y="2954816"/>
                </a:lnTo>
                <a:lnTo>
                  <a:pt x="249595" y="2943296"/>
                </a:lnTo>
                <a:lnTo>
                  <a:pt x="220795" y="2929856"/>
                </a:lnTo>
                <a:lnTo>
                  <a:pt x="193916" y="2916417"/>
                </a:lnTo>
                <a:lnTo>
                  <a:pt x="168957" y="2901057"/>
                </a:lnTo>
                <a:lnTo>
                  <a:pt x="143997" y="2885697"/>
                </a:lnTo>
                <a:lnTo>
                  <a:pt x="120958" y="2866498"/>
                </a:lnTo>
                <a:lnTo>
                  <a:pt x="101758" y="2847298"/>
                </a:lnTo>
                <a:lnTo>
                  <a:pt x="82558" y="2828099"/>
                </a:lnTo>
                <a:lnTo>
                  <a:pt x="65279" y="2805059"/>
                </a:lnTo>
                <a:lnTo>
                  <a:pt x="47999" y="2776260"/>
                </a:lnTo>
                <a:lnTo>
                  <a:pt x="30720" y="2741701"/>
                </a:lnTo>
                <a:lnTo>
                  <a:pt x="23040" y="2722501"/>
                </a:lnTo>
                <a:lnTo>
                  <a:pt x="17280" y="2703301"/>
                </a:lnTo>
                <a:lnTo>
                  <a:pt x="11520" y="2680262"/>
                </a:lnTo>
                <a:lnTo>
                  <a:pt x="7680" y="2657222"/>
                </a:lnTo>
                <a:lnTo>
                  <a:pt x="3840" y="2634183"/>
                </a:lnTo>
                <a:lnTo>
                  <a:pt x="3840" y="2607303"/>
                </a:lnTo>
                <a:lnTo>
                  <a:pt x="3840" y="2580424"/>
                </a:lnTo>
                <a:lnTo>
                  <a:pt x="5760" y="2551625"/>
                </a:lnTo>
                <a:lnTo>
                  <a:pt x="9600" y="2522825"/>
                </a:lnTo>
                <a:lnTo>
                  <a:pt x="17280" y="2490186"/>
                </a:lnTo>
                <a:lnTo>
                  <a:pt x="24960" y="2457547"/>
                </a:lnTo>
                <a:lnTo>
                  <a:pt x="36479" y="2422987"/>
                </a:lnTo>
                <a:lnTo>
                  <a:pt x="51839" y="2376909"/>
                </a:lnTo>
                <a:lnTo>
                  <a:pt x="67199" y="2326990"/>
                </a:lnTo>
                <a:lnTo>
                  <a:pt x="80638" y="2277071"/>
                </a:lnTo>
                <a:lnTo>
                  <a:pt x="94078" y="2223312"/>
                </a:lnTo>
                <a:lnTo>
                  <a:pt x="105598" y="2169553"/>
                </a:lnTo>
                <a:lnTo>
                  <a:pt x="117118" y="2113874"/>
                </a:lnTo>
                <a:lnTo>
                  <a:pt x="128637" y="2058196"/>
                </a:lnTo>
                <a:lnTo>
                  <a:pt x="136317" y="1998677"/>
                </a:lnTo>
                <a:lnTo>
                  <a:pt x="143997" y="1939158"/>
                </a:lnTo>
                <a:lnTo>
                  <a:pt x="151677" y="1879639"/>
                </a:lnTo>
                <a:lnTo>
                  <a:pt x="163197" y="1754842"/>
                </a:lnTo>
                <a:lnTo>
                  <a:pt x="168957" y="1628125"/>
                </a:lnTo>
                <a:lnTo>
                  <a:pt x="170876" y="1497568"/>
                </a:lnTo>
                <a:lnTo>
                  <a:pt x="168957" y="1367010"/>
                </a:lnTo>
                <a:lnTo>
                  <a:pt x="163197" y="1238373"/>
                </a:lnTo>
                <a:lnTo>
                  <a:pt x="157437" y="1175015"/>
                </a:lnTo>
                <a:lnTo>
                  <a:pt x="151677" y="1113576"/>
                </a:lnTo>
                <a:lnTo>
                  <a:pt x="143997" y="1052137"/>
                </a:lnTo>
                <a:lnTo>
                  <a:pt x="136317" y="992619"/>
                </a:lnTo>
                <a:lnTo>
                  <a:pt x="126718" y="933100"/>
                </a:lnTo>
                <a:lnTo>
                  <a:pt x="117118" y="875501"/>
                </a:lnTo>
                <a:lnTo>
                  <a:pt x="105598" y="819822"/>
                </a:lnTo>
                <a:lnTo>
                  <a:pt x="94078" y="766064"/>
                </a:lnTo>
                <a:lnTo>
                  <a:pt x="80638" y="714225"/>
                </a:lnTo>
                <a:lnTo>
                  <a:pt x="65279" y="662386"/>
                </a:lnTo>
                <a:lnTo>
                  <a:pt x="49919" y="614387"/>
                </a:lnTo>
                <a:lnTo>
                  <a:pt x="34559" y="566388"/>
                </a:lnTo>
                <a:lnTo>
                  <a:pt x="23040" y="531829"/>
                </a:lnTo>
                <a:lnTo>
                  <a:pt x="13440" y="499189"/>
                </a:lnTo>
                <a:lnTo>
                  <a:pt x="7680" y="468470"/>
                </a:lnTo>
                <a:lnTo>
                  <a:pt x="3840" y="437751"/>
                </a:lnTo>
                <a:lnTo>
                  <a:pt x="1920" y="408951"/>
                </a:lnTo>
                <a:lnTo>
                  <a:pt x="0" y="382072"/>
                </a:lnTo>
                <a:lnTo>
                  <a:pt x="1920" y="357112"/>
                </a:lnTo>
                <a:lnTo>
                  <a:pt x="5760" y="332153"/>
                </a:lnTo>
                <a:lnTo>
                  <a:pt x="9600" y="309113"/>
                </a:lnTo>
                <a:lnTo>
                  <a:pt x="13440" y="287994"/>
                </a:lnTo>
                <a:lnTo>
                  <a:pt x="21120" y="266874"/>
                </a:lnTo>
                <a:lnTo>
                  <a:pt x="28800" y="247675"/>
                </a:lnTo>
                <a:lnTo>
                  <a:pt x="44159" y="213116"/>
                </a:lnTo>
                <a:lnTo>
                  <a:pt x="63359" y="184316"/>
                </a:lnTo>
                <a:lnTo>
                  <a:pt x="78719" y="163197"/>
                </a:lnTo>
                <a:lnTo>
                  <a:pt x="97918" y="142077"/>
                </a:lnTo>
                <a:lnTo>
                  <a:pt x="117118" y="122877"/>
                </a:lnTo>
                <a:lnTo>
                  <a:pt x="140157" y="105598"/>
                </a:lnTo>
                <a:lnTo>
                  <a:pt x="163197" y="90238"/>
                </a:lnTo>
                <a:lnTo>
                  <a:pt x="188156" y="74878"/>
                </a:lnTo>
                <a:lnTo>
                  <a:pt x="215036" y="61439"/>
                </a:lnTo>
                <a:lnTo>
                  <a:pt x="243835" y="47999"/>
                </a:lnTo>
                <a:lnTo>
                  <a:pt x="272634" y="36479"/>
                </a:lnTo>
                <a:lnTo>
                  <a:pt x="303354" y="26880"/>
                </a:lnTo>
                <a:lnTo>
                  <a:pt x="335993" y="19200"/>
                </a:lnTo>
                <a:lnTo>
                  <a:pt x="370552" y="13440"/>
                </a:lnTo>
                <a:lnTo>
                  <a:pt x="405111" y="7680"/>
                </a:lnTo>
                <a:lnTo>
                  <a:pt x="441591" y="3840"/>
                </a:lnTo>
                <a:lnTo>
                  <a:pt x="479990" y="1920"/>
                </a:lnTo>
                <a:close/>
              </a:path>
            </a:pathLst>
          </a:custGeom>
          <a:solidFill>
            <a:srgbClr val="FFC000"/>
          </a:solidFill>
          <a:ln w="38100">
            <a:solidFill>
              <a:schemeClr val="bg1"/>
            </a:solidFill>
          </a:ln>
          <a:effectLst>
            <a:outerShdw blurRad="355600" dist="25400" sx="101000" sy="101000" algn="ctr" rotWithShape="0">
              <a:schemeClr val="tx1">
                <a:lumMod val="85000"/>
                <a:lumOff val="15000"/>
                <a:alpha val="5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defRPr lang="zh-CN" altLang="en-US" sz="100">
                <a:solidFill>
                  <a:schemeClr val="lt1"/>
                </a:solidFill>
              </a:defRPr>
            </a:lvl1pPr>
          </a:lstStyle>
          <a:p>
            <a:pPr marL="0" lvl="0" algn="ctr"/>
            <a:endParaRPr lang="zh-CN" altLang="en-US"/>
          </a:p>
        </p:txBody>
      </p:sp>
      <p:sp>
        <p:nvSpPr>
          <p:cNvPr id="5" name="TextBox 4">
            <a:extLst>
              <a:ext uri="{FF2B5EF4-FFF2-40B4-BE49-F238E27FC236}">
                <a16:creationId xmlns:a16="http://schemas.microsoft.com/office/drawing/2014/main" xmlns="" id="{08E3A217-BC89-4535-BA7B-D29B086DDA80}"/>
              </a:ext>
            </a:extLst>
          </p:cNvPr>
          <p:cNvSpPr txBox="1"/>
          <p:nvPr userDrawn="1"/>
        </p:nvSpPr>
        <p:spPr>
          <a:xfrm>
            <a:off x="347520" y="6472339"/>
            <a:ext cx="108395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AD47">
                    <a:lumMod val="60000"/>
                    <a:lumOff val="40000"/>
                  </a:srgbClr>
                </a:solidFill>
                <a:effectLst/>
                <a:uLnTx/>
                <a:uFillTx/>
                <a:latin typeface="UTM Ong Do Gia" panose="02040603050506020204" pitchFamily="18" charset="0"/>
                <a:cs typeface="+mn-cs"/>
              </a:rPr>
              <a:t>MĂNG NON</a:t>
            </a:r>
          </a:p>
        </p:txBody>
      </p:sp>
    </p:spTree>
    <p:extLst>
      <p:ext uri="{BB962C8B-B14F-4D97-AF65-F5344CB8AC3E}">
        <p14:creationId xmlns:p14="http://schemas.microsoft.com/office/powerpoint/2010/main" val="2618808271"/>
      </p:ext>
    </p:extLst>
  </p:cSld>
  <p:clrMapOvr>
    <a:masterClrMapping/>
  </p:clrMapOvr>
  <p:transition>
    <p:random/>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2023/10/1</a:t>
            </a:fld>
            <a:endParaRPr lang="zh-CN" altLang="en-US">
              <a:solidFill>
                <a:prstClr val="black"/>
              </a:solidFill>
            </a:endParaRPr>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26682393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10.xml><?xml version="1.0" encoding="utf-8"?>
<p:sldLayout xmlns:a="http://schemas.openxmlformats.org/drawingml/2006/main" xmlns:r="http://schemas.openxmlformats.org/officeDocument/2006/relationships" xmlns:p="http://schemas.openxmlformats.org/presentationml/2006/main" userDrawn="1">
  <p:cSld name="内容页">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D40067AC-2E5E-4DF9-896A-E0C8D692E86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96" y="0"/>
            <a:ext cx="12191104" cy="6858000"/>
          </a:xfrm>
          <a:prstGeom prst="rect">
            <a:avLst/>
          </a:prstGeom>
        </p:spPr>
      </p:pic>
      <p:sp>
        <p:nvSpPr>
          <p:cNvPr id="3" name="TextBox 2">
            <a:extLst>
              <a:ext uri="{FF2B5EF4-FFF2-40B4-BE49-F238E27FC236}">
                <a16:creationId xmlns:a16="http://schemas.microsoft.com/office/drawing/2014/main" xmlns="" id="{11AB3103-3254-4759-A264-B607729345EA}"/>
              </a:ext>
            </a:extLst>
          </p:cNvPr>
          <p:cNvSpPr txBox="1"/>
          <p:nvPr userDrawn="1"/>
        </p:nvSpPr>
        <p:spPr>
          <a:xfrm>
            <a:off x="11108049" y="114300"/>
            <a:ext cx="108395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AD47">
                    <a:lumMod val="60000"/>
                    <a:lumOff val="40000"/>
                  </a:srgbClr>
                </a:solidFill>
                <a:effectLst/>
                <a:uLnTx/>
                <a:uFillTx/>
                <a:latin typeface="UTM Ong Do Gia" panose="02040603050506020204" pitchFamily="18" charset="0"/>
                <a:cs typeface="+mn-cs"/>
              </a:rPr>
              <a:t>MĂNG NON</a:t>
            </a:r>
          </a:p>
        </p:txBody>
      </p:sp>
    </p:spTree>
    <p:extLst>
      <p:ext uri="{BB962C8B-B14F-4D97-AF65-F5344CB8AC3E}">
        <p14:creationId xmlns:p14="http://schemas.microsoft.com/office/powerpoint/2010/main" val="1020781841"/>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19416" y="6502009"/>
            <a:ext cx="12192000" cy="353756"/>
          </a:xfrm>
          <a:prstGeom prst="rect">
            <a:avLst/>
          </a:prstGeom>
        </p:spPr>
      </p:pic>
    </p:spTree>
    <p:extLst>
      <p:ext uri="{BB962C8B-B14F-4D97-AF65-F5344CB8AC3E}">
        <p14:creationId xmlns:p14="http://schemas.microsoft.com/office/powerpoint/2010/main" val="295710366"/>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12.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pic>
        <p:nvPicPr>
          <p:cNvPr id="2" name="图片 1"/>
          <p:cNvPicPr>
            <a:picLocks noChangeAspect="1"/>
          </p:cNvPicPr>
          <p:nvPr userDrawn="1"/>
        </p:nvPicPr>
        <p:blipFill rotWithShape="1">
          <a:blip r:embed="rId2" cstate="print">
            <a:extLst>
              <a:ext uri="{28A0092B-C50C-407E-A947-70E740481C1C}">
                <a14:useLocalDpi xmlns:a14="http://schemas.microsoft.com/office/drawing/2010/main" val="0"/>
              </a:ext>
            </a:extLst>
          </a:blip>
          <a:srcRect/>
          <a:stretch/>
        </p:blipFill>
        <p:spPr>
          <a:xfrm>
            <a:off x="82505" y="108235"/>
            <a:ext cx="4097612" cy="1034827"/>
          </a:xfrm>
          <a:prstGeom prst="rect">
            <a:avLst/>
          </a:prstGeom>
        </p:spPr>
      </p:pic>
      <p:pic>
        <p:nvPicPr>
          <p:cNvPr id="8" name="图片 7"/>
          <p:cNvPicPr>
            <a:picLocks noChangeAspect="1"/>
          </p:cNvPicPr>
          <p:nvPr userDrawn="1"/>
        </p:nvPicPr>
        <p:blipFill rotWithShape="1">
          <a:blip r:embed="rId3" cstate="print">
            <a:extLst>
              <a:ext uri="{28A0092B-C50C-407E-A947-70E740481C1C}">
                <a14:useLocalDpi xmlns:a14="http://schemas.microsoft.com/office/drawing/2010/main" val="0"/>
              </a:ext>
            </a:extLst>
          </a:blip>
          <a:srcRect/>
          <a:stretch/>
        </p:blipFill>
        <p:spPr>
          <a:xfrm>
            <a:off x="19416" y="6502009"/>
            <a:ext cx="12192000" cy="353756"/>
          </a:xfrm>
          <a:prstGeom prst="rect">
            <a:avLst/>
          </a:prstGeom>
        </p:spPr>
      </p:pic>
    </p:spTree>
    <p:extLst>
      <p:ext uri="{BB962C8B-B14F-4D97-AF65-F5344CB8AC3E}">
        <p14:creationId xmlns:p14="http://schemas.microsoft.com/office/powerpoint/2010/main" val="151509357"/>
      </p:ext>
    </p:extLst>
  </p:cSld>
  <p:clrMapOvr>
    <a:masterClrMapping/>
  </p:clrMapOvr>
  <mc:AlternateContent xmlns:mc="http://schemas.openxmlformats.org/markup-compatibility/2006" xmlns:p14="http://schemas.microsoft.com/office/powerpoint/2010/main">
    <mc:Choice Requires="p14">
      <p:transition spd="slow" p14:dur="1250" advClick="0" advTm="3713">
        <p14:switch dir="r"/>
      </p:transition>
    </mc:Choice>
    <mc:Fallback xmlns="">
      <p:transition spd="slow" advClick="0" advTm="3713">
        <p:fade/>
      </p:transition>
    </mc:Fallback>
  </mc:AlternateContent>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userDrawn="1">
  <p:cSld name="6_自定义版式">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xmlns="" id="{8D749347-9CEA-4FD2-89F5-3308BC4285F7}"/>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b="43790"/>
          <a:stretch/>
        </p:blipFill>
        <p:spPr>
          <a:xfrm>
            <a:off x="0" y="13918"/>
            <a:ext cx="12191999" cy="6830164"/>
          </a:xfrm>
          <a:prstGeom prst="rect">
            <a:avLst/>
          </a:prstGeom>
        </p:spPr>
      </p:pic>
      <p:grpSp>
        <p:nvGrpSpPr>
          <p:cNvPr id="3" name="组合 2">
            <a:extLst>
              <a:ext uri="{FF2B5EF4-FFF2-40B4-BE49-F238E27FC236}">
                <a16:creationId xmlns:a16="http://schemas.microsoft.com/office/drawing/2014/main" xmlns="" id="{993A6C05-0815-4B8D-A0DC-C09B75EA3F71}"/>
              </a:ext>
            </a:extLst>
          </p:cNvPr>
          <p:cNvGrpSpPr/>
          <p:nvPr userDrawn="1"/>
        </p:nvGrpSpPr>
        <p:grpSpPr>
          <a:xfrm>
            <a:off x="362856" y="324683"/>
            <a:ext cx="11466285" cy="6208634"/>
            <a:chOff x="762000" y="3854062"/>
            <a:chExt cx="12192000" cy="3003938"/>
          </a:xfrm>
        </p:grpSpPr>
        <p:pic>
          <p:nvPicPr>
            <p:cNvPr id="4" name="图片 3">
              <a:extLst>
                <a:ext uri="{FF2B5EF4-FFF2-40B4-BE49-F238E27FC236}">
                  <a16:creationId xmlns:a16="http://schemas.microsoft.com/office/drawing/2014/main" xmlns="" id="{BB0CFF14-A843-4740-9B9C-1E2CDEB614F7}"/>
                </a:ext>
              </a:extLst>
            </p:cNvPr>
            <p:cNvPicPr>
              <a:picLocks noChangeAspect="1"/>
            </p:cNvPicPr>
            <p:nvPr/>
          </p:nvPicPr>
          <p:blipFill rotWithShape="1">
            <a:blip r:embed="rId3">
              <a:extLst>
                <a:ext uri="{28A0092B-C50C-407E-A947-70E740481C1C}">
                  <a14:useLocalDpi xmlns:a14="http://schemas.microsoft.com/office/drawing/2010/main" val="0"/>
                </a:ext>
              </a:extLst>
            </a:blip>
            <a:srcRect l="11111" t="56198"/>
            <a:stretch/>
          </p:blipFill>
          <p:spPr>
            <a:xfrm>
              <a:off x="762000" y="3854062"/>
              <a:ext cx="6096001" cy="3003938"/>
            </a:xfrm>
            <a:prstGeom prst="rect">
              <a:avLst/>
            </a:prstGeom>
          </p:spPr>
        </p:pic>
        <p:pic>
          <p:nvPicPr>
            <p:cNvPr id="5" name="图片 4">
              <a:extLst>
                <a:ext uri="{FF2B5EF4-FFF2-40B4-BE49-F238E27FC236}">
                  <a16:creationId xmlns:a16="http://schemas.microsoft.com/office/drawing/2014/main" xmlns="" id="{72385BBB-B2AD-4DDB-9E8C-6EAAF33A0048}"/>
                </a:ext>
              </a:extLst>
            </p:cNvPr>
            <p:cNvPicPr>
              <a:picLocks noChangeAspect="1"/>
            </p:cNvPicPr>
            <p:nvPr/>
          </p:nvPicPr>
          <p:blipFill rotWithShape="1">
            <a:blip r:embed="rId3">
              <a:extLst>
                <a:ext uri="{28A0092B-C50C-407E-A947-70E740481C1C}">
                  <a14:useLocalDpi xmlns:a14="http://schemas.microsoft.com/office/drawing/2010/main" val="0"/>
                </a:ext>
              </a:extLst>
            </a:blip>
            <a:srcRect l="11111" t="56198"/>
            <a:stretch/>
          </p:blipFill>
          <p:spPr>
            <a:xfrm flipH="1">
              <a:off x="6858000" y="3854062"/>
              <a:ext cx="6096000" cy="3003938"/>
            </a:xfrm>
            <a:prstGeom prst="rect">
              <a:avLst/>
            </a:prstGeom>
          </p:spPr>
        </p:pic>
      </p:grpSp>
      <p:sp>
        <p:nvSpPr>
          <p:cNvPr id="9" name="TextBox 8">
            <a:extLst>
              <a:ext uri="{FF2B5EF4-FFF2-40B4-BE49-F238E27FC236}">
                <a16:creationId xmlns:a16="http://schemas.microsoft.com/office/drawing/2014/main" xmlns="" id="{6BC91483-9B92-4FE7-BB8A-183010849C19}"/>
              </a:ext>
            </a:extLst>
          </p:cNvPr>
          <p:cNvSpPr txBox="1"/>
          <p:nvPr userDrawn="1"/>
        </p:nvSpPr>
        <p:spPr>
          <a:xfrm>
            <a:off x="239456" y="184666"/>
            <a:ext cx="108395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70AD47">
                    <a:lumMod val="60000"/>
                    <a:lumOff val="40000"/>
                  </a:srgbClr>
                </a:solidFill>
                <a:effectLst/>
                <a:uLnTx/>
                <a:uFillTx/>
                <a:latin typeface="UTM Ong Do Gia" panose="02040603050506020204" pitchFamily="18" charset="0"/>
                <a:cs typeface="+mn-cs"/>
              </a:rPr>
              <a:t>MĂNG NON</a:t>
            </a:r>
          </a:p>
        </p:txBody>
      </p:sp>
      <p:pic>
        <p:nvPicPr>
          <p:cNvPr id="10" name="Picture 9">
            <a:extLst>
              <a:ext uri="{FF2B5EF4-FFF2-40B4-BE49-F238E27FC236}">
                <a16:creationId xmlns:a16="http://schemas.microsoft.com/office/drawing/2014/main" xmlns="" id="{41B66D19-ACA4-4743-A3A3-A8469A2F6343}"/>
              </a:ext>
            </a:extLst>
          </p:cNvPr>
          <p:cNvPicPr>
            <a:picLocks noChangeAspect="1"/>
          </p:cNvPicPr>
          <p:nvPr userDrawn="1"/>
        </p:nvPicPr>
        <p:blipFill rotWithShape="1">
          <a:blip r:embed="rId4" cstate="print">
            <a:extLst>
              <a:ext uri="{28A0092B-C50C-407E-A947-70E740481C1C}">
                <a14:useLocalDpi xmlns:a14="http://schemas.microsoft.com/office/drawing/2010/main" val="0"/>
              </a:ext>
            </a:extLst>
          </a:blip>
          <a:srcRect t="39762"/>
          <a:stretch/>
        </p:blipFill>
        <p:spPr>
          <a:xfrm>
            <a:off x="-5554301" y="-1"/>
            <a:ext cx="2468202" cy="2528327"/>
          </a:xfrm>
          <a:prstGeom prst="rect">
            <a:avLst/>
          </a:prstGeom>
        </p:spPr>
      </p:pic>
    </p:spTree>
    <p:extLst>
      <p:ext uri="{BB962C8B-B14F-4D97-AF65-F5344CB8AC3E}">
        <p14:creationId xmlns:p14="http://schemas.microsoft.com/office/powerpoint/2010/main" val="186192474"/>
      </p:ext>
    </p:extLst>
  </p:cSld>
  <p:clrMapOvr>
    <a:masterClrMapping/>
  </p:clrMapOvr>
  <mc:AlternateContent xmlns:mc="http://schemas.openxmlformats.org/markup-compatibility/2006" xmlns:p14="http://schemas.microsoft.com/office/powerpoint/2010/main">
    <mc:Choice Requires="p14">
      <p:transition p14:dur="10" advTm="3000"/>
    </mc:Choice>
    <mc:Fallback xmlns="">
      <p:transition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750"/>
                                        <p:tgtEl>
                                          <p:spTgt spid="7"/>
                                        </p:tgtEl>
                                      </p:cBhvr>
                                    </p:animEffect>
                                  </p:childTnLst>
                                </p:cTn>
                              </p:par>
                              <p:par>
                                <p:cTn id="8" presetID="22"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up)">
                                      <p:cBhvr>
                                        <p:cTn id="10" dur="75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2023/10/1</a:t>
            </a:fld>
            <a:endParaRPr lang="zh-CN" altLang="en-US">
              <a:solidFill>
                <a:prstClr val="black"/>
              </a:solidFill>
            </a:endParaRPr>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57332142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135689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矩形 8"/>
          <p:cNvSpPr/>
          <p:nvPr userDrawn="1"/>
        </p:nvSpPr>
        <p:spPr>
          <a:xfrm>
            <a:off x="0" y="931333"/>
            <a:ext cx="12192000" cy="5588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132222160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矩形 8"/>
          <p:cNvSpPr/>
          <p:nvPr userDrawn="1"/>
        </p:nvSpPr>
        <p:spPr>
          <a:xfrm>
            <a:off x="0" y="931333"/>
            <a:ext cx="12192000" cy="5588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412109830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矩形 8"/>
          <p:cNvSpPr/>
          <p:nvPr userDrawn="1"/>
        </p:nvSpPr>
        <p:spPr>
          <a:xfrm>
            <a:off x="0" y="931333"/>
            <a:ext cx="12192000" cy="5588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401661848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矩形 8"/>
          <p:cNvSpPr/>
          <p:nvPr userDrawn="1"/>
        </p:nvSpPr>
        <p:spPr>
          <a:xfrm>
            <a:off x="0" y="931333"/>
            <a:ext cx="12192000" cy="5588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174434644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矩形 8"/>
          <p:cNvSpPr/>
          <p:nvPr userDrawn="1"/>
        </p:nvSpPr>
        <p:spPr>
          <a:xfrm>
            <a:off x="0" y="931333"/>
            <a:ext cx="12192000" cy="5588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359683032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矩形 8"/>
          <p:cNvSpPr/>
          <p:nvPr userDrawn="1"/>
        </p:nvSpPr>
        <p:spPr>
          <a:xfrm>
            <a:off x="0" y="931333"/>
            <a:ext cx="12192000" cy="5588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183089211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CCD1D5E2-B559-4B93-AD83-6FE406EFA89A}" type="datetimeFigureOut">
              <a:rPr lang="en-US" smtClean="0"/>
              <a:t>10/1/2023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575010D-B143-4EF2-B220-EA2E8154D00F}" type="slidenum">
              <a:rPr lang="en-US" smtClean="0"/>
              <a:t>‹#›</a:t>
            </a:fld>
            <a:endParaRPr lang="en-US"/>
          </a:p>
        </p:txBody>
      </p:sp>
    </p:spTree>
    <p:extLst>
      <p:ext uri="{BB962C8B-B14F-4D97-AF65-F5344CB8AC3E}">
        <p14:creationId xmlns:p14="http://schemas.microsoft.com/office/powerpoint/2010/main" val="289934023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矩形 8"/>
          <p:cNvSpPr/>
          <p:nvPr userDrawn="1"/>
        </p:nvSpPr>
        <p:spPr>
          <a:xfrm>
            <a:off x="0" y="931333"/>
            <a:ext cx="12192000" cy="5588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66131507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矩形 8"/>
          <p:cNvSpPr/>
          <p:nvPr userDrawn="1"/>
        </p:nvSpPr>
        <p:spPr>
          <a:xfrm>
            <a:off x="0" y="931333"/>
            <a:ext cx="12192000" cy="5588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346203231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矩形 8"/>
          <p:cNvSpPr/>
          <p:nvPr userDrawn="1"/>
        </p:nvSpPr>
        <p:spPr>
          <a:xfrm>
            <a:off x="0" y="931333"/>
            <a:ext cx="12192000" cy="5588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57936746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矩形 8"/>
          <p:cNvSpPr/>
          <p:nvPr userDrawn="1"/>
        </p:nvSpPr>
        <p:spPr>
          <a:xfrm>
            <a:off x="0" y="931333"/>
            <a:ext cx="12192000" cy="5588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61143759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矩形 8"/>
          <p:cNvSpPr/>
          <p:nvPr userDrawn="1"/>
        </p:nvSpPr>
        <p:spPr>
          <a:xfrm>
            <a:off x="0" y="931333"/>
            <a:ext cx="12192000" cy="5588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123733795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14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矩形 8"/>
          <p:cNvSpPr/>
          <p:nvPr userDrawn="1"/>
        </p:nvSpPr>
        <p:spPr>
          <a:xfrm>
            <a:off x="0" y="931333"/>
            <a:ext cx="12192000" cy="5588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189475259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
        <p:nvSpPr>
          <p:cNvPr id="3" name="副标题 2"/>
          <p:cNvSpPr>
            <a:spLocks noGrp="1"/>
          </p:cNvSpPr>
          <p:nvPr>
            <p:ph type="subTitle" idx="1"/>
          </p:nvPr>
        </p:nvSpPr>
        <p:spPr>
          <a:xfrm>
            <a:off x="1524000" y="3602037"/>
            <a:ext cx="9144000" cy="1655763"/>
          </a:xfrm>
          <a:prstGeom prst="rect">
            <a:avLst/>
          </a:prstGeo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2023/10/1</a:t>
            </a:fld>
            <a:endParaRPr lang="zh-CN" altLang="en-US">
              <a:solidFill>
                <a:prstClr val="black"/>
              </a:solidFill>
            </a:endParaRPr>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21128995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2023/10/1</a:t>
            </a:fld>
            <a:endParaRPr lang="zh-CN" altLang="en-US">
              <a:solidFill>
                <a:prstClr val="black"/>
              </a:solidFill>
            </a:endParaRPr>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8814466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1" y="1709740"/>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1" y="4589464"/>
            <a:ext cx="10515600" cy="1500187"/>
          </a:xfrm>
          <a:prstGeom prst="rect">
            <a:avLst/>
          </a:prstGeo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2023/10/1</a:t>
            </a:fld>
            <a:endParaRPr lang="zh-CN" altLang="en-US">
              <a:solidFill>
                <a:prstClr val="black"/>
              </a:solidFill>
            </a:endParaRPr>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41397096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9"/>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2023/10/1</a:t>
            </a:fld>
            <a:endParaRPr lang="zh-CN" altLang="en-US">
              <a:solidFill>
                <a:prstClr val="black"/>
              </a:solidFill>
            </a:endParaRPr>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5955246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CD1D5E2-B559-4B93-AD83-6FE406EFA89A}" type="datetimeFigureOut">
              <a:rPr lang="en-US" smtClean="0"/>
              <a:t>10/1/2023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75010D-B143-4EF2-B220-EA2E8154D00F}" type="slidenum">
              <a:rPr lang="en-US" smtClean="0"/>
              <a:t>‹#›</a:t>
            </a:fld>
            <a:endParaRPr lang="en-US"/>
          </a:p>
        </p:txBody>
      </p:sp>
    </p:spTree>
    <p:extLst>
      <p:ext uri="{BB962C8B-B14F-4D97-AF65-F5344CB8AC3E}">
        <p14:creationId xmlns:p14="http://schemas.microsoft.com/office/powerpoint/2010/main" val="215770755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p:cNvSpPr>
            <a:spLocks noGrp="1"/>
          </p:cNvSpPr>
          <p:nvPr>
            <p:ph type="body" idx="1"/>
          </p:nvPr>
        </p:nvSpPr>
        <p:spPr>
          <a:xfrm>
            <a:off x="839789" y="1681163"/>
            <a:ext cx="5157787"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4" name="内容占位符 3"/>
          <p:cNvSpPr>
            <a:spLocks noGrp="1"/>
          </p:cNvSpPr>
          <p:nvPr>
            <p:ph sz="half" idx="2"/>
          </p:nvPr>
        </p:nvSpPr>
        <p:spPr>
          <a:xfrm>
            <a:off x="839789" y="2505075"/>
            <a:ext cx="5157787"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1" y="1681163"/>
            <a:ext cx="5183188" cy="823912"/>
          </a:xfrm>
          <a:prstGeom prst="rect">
            <a:avLst/>
          </a:prstGeo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zh-CN" altLang="en-US"/>
              <a:t>编辑母版文本样式</a:t>
            </a:r>
          </a:p>
        </p:txBody>
      </p:sp>
      <p:sp>
        <p:nvSpPr>
          <p:cNvPr id="6" name="内容占位符 5"/>
          <p:cNvSpPr>
            <a:spLocks noGrp="1"/>
          </p:cNvSpPr>
          <p:nvPr>
            <p:ph sz="quarter" idx="4"/>
          </p:nvPr>
        </p:nvSpPr>
        <p:spPr>
          <a:xfrm>
            <a:off x="6172201" y="2505075"/>
            <a:ext cx="5183188" cy="3684588"/>
          </a:xfrm>
          <a:prstGeom prst="rect">
            <a:avLst/>
          </a:prstGeo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2023/10/1</a:t>
            </a:fld>
            <a:endParaRPr lang="zh-CN" altLang="en-US">
              <a:solidFill>
                <a:prstClr val="black"/>
              </a:solidFill>
            </a:endParaRPr>
          </a:p>
        </p:txBody>
      </p:sp>
      <p:sp>
        <p:nvSpPr>
          <p:cNvPr id="8" name="页脚占位符 7"/>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9" name="灯片编号占位符 8"/>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57337458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2023/10/1</a:t>
            </a:fld>
            <a:endParaRPr lang="zh-CN" altLang="en-US">
              <a:solidFill>
                <a:prstClr val="black"/>
              </a:solidFill>
            </a:endParaRPr>
          </a:p>
        </p:txBody>
      </p:sp>
      <p:sp>
        <p:nvSpPr>
          <p:cNvPr id="4" name="页脚占位符 3"/>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5" name="灯片编号占位符 4"/>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07651769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2023/10/1</a:t>
            </a:fld>
            <a:endParaRPr lang="zh-CN" altLang="en-US">
              <a:solidFill>
                <a:prstClr val="black"/>
              </a:solidFill>
            </a:endParaRPr>
          </a:p>
        </p:txBody>
      </p:sp>
      <p:sp>
        <p:nvSpPr>
          <p:cNvPr id="3" name="页脚占位符 2"/>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4" name="灯片编号占位符 3"/>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05991830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6"/>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2023/10/1</a:t>
            </a:fld>
            <a:endParaRPr lang="zh-CN" altLang="en-US">
              <a:solidFill>
                <a:prstClr val="black"/>
              </a:solidFill>
            </a:endParaRPr>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159201155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6"/>
            <a:ext cx="6172200" cy="4873625"/>
          </a:xfrm>
          <a:prstGeom prst="rect">
            <a:avLst/>
          </a:prstGeo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zh-CN" altLang="en-US"/>
          </a:p>
        </p:txBody>
      </p:sp>
      <p:sp>
        <p:nvSpPr>
          <p:cNvPr id="4" name="文本占位符 3"/>
          <p:cNvSpPr>
            <a:spLocks noGrp="1"/>
          </p:cNvSpPr>
          <p:nvPr>
            <p:ph type="body" sz="half" idx="2"/>
          </p:nvPr>
        </p:nvSpPr>
        <p:spPr>
          <a:xfrm>
            <a:off x="839788" y="2057401"/>
            <a:ext cx="3932237" cy="3811588"/>
          </a:xfrm>
          <a:prstGeom prst="rect">
            <a:avLst/>
          </a:prstGeo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2023/10/1</a:t>
            </a:fld>
            <a:endParaRPr lang="zh-CN" altLang="en-US">
              <a:solidFill>
                <a:prstClr val="black"/>
              </a:solidFill>
            </a:endParaRPr>
          </a:p>
        </p:txBody>
      </p:sp>
      <p:sp>
        <p:nvSpPr>
          <p:cNvPr id="6" name="页脚占位符 5"/>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7" name="灯片编号占位符 6"/>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5512831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2023/10/1</a:t>
            </a:fld>
            <a:endParaRPr lang="zh-CN" altLang="en-US">
              <a:solidFill>
                <a:prstClr val="black"/>
              </a:solidFill>
            </a:endParaRPr>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323053236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1" y="365126"/>
            <a:ext cx="2628900" cy="5811839"/>
          </a:xfrm>
          <a:prstGeom prst="rect">
            <a:avLst/>
          </a:prstGeo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1" y="365126"/>
            <a:ext cx="7734300" cy="5811839"/>
          </a:xfrm>
          <a:prstGeom prst="rect">
            <a:avLst/>
          </a:prstGeo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0" y="72019"/>
            <a:ext cx="2743200" cy="365125"/>
          </a:xfrm>
          <a:prstGeom prst="rect">
            <a:avLst/>
          </a:prstGeom>
        </p:spPr>
        <p:txBody>
          <a:bodyPr/>
          <a:lstStyle/>
          <a:p>
            <a:pPr defTabSz="914377"/>
            <a:fld id="{9CE5B826-6809-49B3-9B4B-177D412235B0}" type="datetimeFigureOut">
              <a:rPr lang="zh-CN" altLang="en-US" smtClean="0">
                <a:solidFill>
                  <a:prstClr val="black"/>
                </a:solidFill>
              </a:rPr>
              <a:pPr defTabSz="914377"/>
              <a:t>2023/10/1</a:t>
            </a:fld>
            <a:endParaRPr lang="zh-CN" altLang="en-US">
              <a:solidFill>
                <a:prstClr val="black"/>
              </a:solidFill>
            </a:endParaRPr>
          </a:p>
        </p:txBody>
      </p:sp>
      <p:sp>
        <p:nvSpPr>
          <p:cNvPr id="5" name="页脚占位符 4"/>
          <p:cNvSpPr>
            <a:spLocks noGrp="1"/>
          </p:cNvSpPr>
          <p:nvPr>
            <p:ph type="ftr" sz="quarter" idx="11"/>
          </p:nvPr>
        </p:nvSpPr>
        <p:spPr>
          <a:xfrm>
            <a:off x="4038600" y="6356351"/>
            <a:ext cx="4114800" cy="365125"/>
          </a:xfrm>
          <a:prstGeom prst="rect">
            <a:avLst/>
          </a:prstGeom>
        </p:spPr>
        <p:txBody>
          <a:bodyPr/>
          <a:lstStyle/>
          <a:p>
            <a:pPr defTabSz="914377"/>
            <a:endParaRPr lang="zh-CN" altLang="en-US">
              <a:solidFill>
                <a:prstClr val="black"/>
              </a:solidFill>
            </a:endParaRPr>
          </a:p>
        </p:txBody>
      </p:sp>
      <p:sp>
        <p:nvSpPr>
          <p:cNvPr id="6" name="灯片编号占位符 5"/>
          <p:cNvSpPr>
            <a:spLocks noGrp="1"/>
          </p:cNvSpPr>
          <p:nvPr>
            <p:ph type="sldNum" sz="quarter" idx="12"/>
          </p:nvPr>
        </p:nvSpPr>
        <p:spPr>
          <a:xfrm>
            <a:off x="9317463" y="6356351"/>
            <a:ext cx="2743200" cy="365125"/>
          </a:xfrm>
          <a:prstGeom prst="rect">
            <a:avLst/>
          </a:prstGeom>
        </p:spPr>
        <p:txBody>
          <a:bodyPr/>
          <a:lstStyle/>
          <a:p>
            <a:pPr defTabSz="914377"/>
            <a:fld id="{601AD0B5-09AD-499F-88BC-01FCE55CDA76}" type="slidenum">
              <a:rPr lang="zh-CN" altLang="en-US" smtClean="0">
                <a:solidFill>
                  <a:prstClr val="black"/>
                </a:solidFill>
              </a:rPr>
              <a:pPr defTabSz="914377"/>
              <a:t>‹#›</a:t>
            </a:fld>
            <a:endParaRPr lang="zh-CN" altLang="en-US">
              <a:solidFill>
                <a:prstClr val="black"/>
              </a:solidFill>
            </a:endParaRPr>
          </a:p>
        </p:txBody>
      </p:sp>
    </p:spTree>
    <p:extLst>
      <p:ext uri="{BB962C8B-B14F-4D97-AF65-F5344CB8AC3E}">
        <p14:creationId xmlns:p14="http://schemas.microsoft.com/office/powerpoint/2010/main" val="204739088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45159486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矩形 8"/>
          <p:cNvSpPr/>
          <p:nvPr userDrawn="1"/>
        </p:nvSpPr>
        <p:spPr>
          <a:xfrm>
            <a:off x="0" y="931333"/>
            <a:ext cx="12192000" cy="5588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293721825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矩形 8"/>
          <p:cNvSpPr/>
          <p:nvPr userDrawn="1"/>
        </p:nvSpPr>
        <p:spPr>
          <a:xfrm>
            <a:off x="0" y="931333"/>
            <a:ext cx="12192000" cy="5588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34976373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CD1D5E2-B559-4B93-AD83-6FE406EFA89A}" type="datetimeFigureOut">
              <a:rPr lang="en-US" smtClean="0"/>
              <a:t>10/1/2023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0575010D-B143-4EF2-B220-EA2E8154D00F}" type="slidenum">
              <a:rPr lang="en-US" smtClean="0"/>
              <a:t>‹#›</a:t>
            </a:fld>
            <a:endParaRPr lang="en-US"/>
          </a:p>
        </p:txBody>
      </p:sp>
    </p:spTree>
    <p:extLst>
      <p:ext uri="{BB962C8B-B14F-4D97-AF65-F5344CB8AC3E}">
        <p14:creationId xmlns:p14="http://schemas.microsoft.com/office/powerpoint/2010/main" val="310386539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4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矩形 8"/>
          <p:cNvSpPr/>
          <p:nvPr userDrawn="1"/>
        </p:nvSpPr>
        <p:spPr>
          <a:xfrm>
            <a:off x="0" y="931333"/>
            <a:ext cx="12192000" cy="5588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270050537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5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矩形 8"/>
          <p:cNvSpPr/>
          <p:nvPr userDrawn="1"/>
        </p:nvSpPr>
        <p:spPr>
          <a:xfrm>
            <a:off x="0" y="931333"/>
            <a:ext cx="12192000" cy="5588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172625938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矩形 8"/>
          <p:cNvSpPr/>
          <p:nvPr userDrawn="1"/>
        </p:nvSpPr>
        <p:spPr>
          <a:xfrm>
            <a:off x="0" y="931333"/>
            <a:ext cx="12192000" cy="5588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331205416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矩形 8"/>
          <p:cNvSpPr/>
          <p:nvPr userDrawn="1"/>
        </p:nvSpPr>
        <p:spPr>
          <a:xfrm>
            <a:off x="0" y="931333"/>
            <a:ext cx="12192000" cy="5588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212373822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矩形 8"/>
          <p:cNvSpPr/>
          <p:nvPr userDrawn="1"/>
        </p:nvSpPr>
        <p:spPr>
          <a:xfrm>
            <a:off x="0" y="931333"/>
            <a:ext cx="12192000" cy="5588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144187270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9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矩形 8"/>
          <p:cNvSpPr/>
          <p:nvPr userDrawn="1"/>
        </p:nvSpPr>
        <p:spPr>
          <a:xfrm>
            <a:off x="0" y="931333"/>
            <a:ext cx="12192000" cy="5588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258081852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矩形 8"/>
          <p:cNvSpPr/>
          <p:nvPr userDrawn="1"/>
        </p:nvSpPr>
        <p:spPr>
          <a:xfrm>
            <a:off x="0" y="931333"/>
            <a:ext cx="12192000" cy="5588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50856060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12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矩形 8"/>
          <p:cNvSpPr/>
          <p:nvPr userDrawn="1"/>
        </p:nvSpPr>
        <p:spPr>
          <a:xfrm>
            <a:off x="0" y="931333"/>
            <a:ext cx="12192000" cy="5588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2101263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13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矩形 8"/>
          <p:cNvSpPr/>
          <p:nvPr userDrawn="1"/>
        </p:nvSpPr>
        <p:spPr>
          <a:xfrm>
            <a:off x="0" y="931333"/>
            <a:ext cx="12192000" cy="5588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87767028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14_标题和内容">
    <p:spTree>
      <p:nvGrpSpPr>
        <p:cNvPr id="1" name=""/>
        <p:cNvGrpSpPr/>
        <p:nvPr/>
      </p:nvGrpSpPr>
      <p:grpSpPr>
        <a:xfrm>
          <a:off x="0" y="0"/>
          <a:ext cx="0" cy="0"/>
          <a:chOff x="0" y="0"/>
          <a:chExt cx="0" cy="0"/>
        </a:xfrm>
      </p:grpSpPr>
      <p:pic>
        <p:nvPicPr>
          <p:cNvPr id="5" name="图片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9" name="矩形 8"/>
          <p:cNvSpPr/>
          <p:nvPr userDrawn="1"/>
        </p:nvSpPr>
        <p:spPr>
          <a:xfrm>
            <a:off x="0" y="931333"/>
            <a:ext cx="12192000" cy="5588000"/>
          </a:xfrm>
          <a:prstGeom prst="rect">
            <a:avLst/>
          </a:prstGeom>
          <a:solidFill>
            <a:schemeClr val="bg1">
              <a:alpha val="7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印品黑体" panose="00000500000000000000" pitchFamily="2" charset="-122"/>
              <a:ea typeface="印品黑体" panose="00000500000000000000" pitchFamily="2" charset="-122"/>
              <a:cs typeface="+mn-cs"/>
            </a:endParaRPr>
          </a:p>
        </p:txBody>
      </p:sp>
    </p:spTree>
    <p:extLst>
      <p:ext uri="{BB962C8B-B14F-4D97-AF65-F5344CB8AC3E}">
        <p14:creationId xmlns:p14="http://schemas.microsoft.com/office/powerpoint/2010/main" val="402757162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CD1D5E2-B559-4B93-AD83-6FE406EFA89A}" type="datetimeFigureOut">
              <a:rPr lang="en-US" smtClean="0"/>
              <a:t>10/1/2023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0575010D-B143-4EF2-B220-EA2E8154D00F}" type="slidenum">
              <a:rPr lang="en-US" smtClean="0"/>
              <a:t>‹#›</a:t>
            </a:fld>
            <a:endParaRPr lang="en-US"/>
          </a:p>
        </p:txBody>
      </p:sp>
    </p:spTree>
    <p:extLst>
      <p:ext uri="{BB962C8B-B14F-4D97-AF65-F5344CB8AC3E}">
        <p14:creationId xmlns:p14="http://schemas.microsoft.com/office/powerpoint/2010/main" val="319398000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E753A16-C989-462A-88F5-F9F9F89966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CE09D62B-BDD4-4E51-A7A7-C3E566D966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D67BE05-9FDF-4B93-BCBC-4153B5D58B27}"/>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10/1/2023</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xmlns="" id="{AE1B7107-326F-4AF9-A94F-0DA6B002BEA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3E0B892D-91A0-4C2B-BFF0-E3A9B85AB86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Date Placeholder 3">
            <a:extLst>
              <a:ext uri="{FF2B5EF4-FFF2-40B4-BE49-F238E27FC236}">
                <a16:creationId xmlns:a16="http://schemas.microsoft.com/office/drawing/2014/main" xmlns="" id="{7486C516-B32D-4F91-ACF5-5EB36252739B}"/>
              </a:ext>
            </a:extLst>
          </p:cNvPr>
          <p:cNvSpPr txBox="1">
            <a:spLocks/>
          </p:cNvSpPr>
          <p:nvPr userDrawn="1"/>
        </p:nvSpPr>
        <p:spPr>
          <a:xfrm>
            <a:off x="11180956" y="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accent6">
                    <a:lumMod val="50000"/>
                  </a:schemeClr>
                </a:solidFill>
                <a:latin typeface="#9Slide03 AmpleSoft Bold"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rPr>
              <a:t>MĂNG NON</a:t>
            </a:r>
            <a:endParaRPr kumimoji="0" lang="en-US" sz="1200" b="0" i="0" u="none" strike="noStrike" kern="1200" cap="none" spc="0" normalizeH="0" baseline="0" noProof="0" dirty="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8" name="Date Placeholder 3">
            <a:extLst>
              <a:ext uri="{FF2B5EF4-FFF2-40B4-BE49-F238E27FC236}">
                <a16:creationId xmlns:a16="http://schemas.microsoft.com/office/drawing/2014/main" xmlns="" id="{37CAAA47-1E71-4457-9242-3BF0795A7524}"/>
              </a:ext>
            </a:extLst>
          </p:cNvPr>
          <p:cNvSpPr txBox="1">
            <a:spLocks/>
          </p:cNvSpPr>
          <p:nvPr userDrawn="1"/>
        </p:nvSpPr>
        <p:spPr>
          <a:xfrm>
            <a:off x="0" y="-42862"/>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accent6">
                    <a:lumMod val="50000"/>
                  </a:schemeClr>
                </a:solidFill>
                <a:latin typeface="#9Slide03 AmpleSoft Bold"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rPr>
              <a:t>MĂNG NON</a:t>
            </a:r>
            <a:endParaRPr kumimoji="0" lang="en-US" sz="1200" b="0" i="0" u="none" strike="noStrike" kern="1200" cap="none" spc="0" normalizeH="0" baseline="0" noProof="0" dirty="0">
              <a:ln>
                <a:noFill/>
              </a:ln>
              <a:solidFill>
                <a:srgbClr val="70AD47">
                  <a:lumMod val="50000"/>
                </a:srgbClr>
              </a:solidFill>
              <a:effectLst/>
              <a:uLnTx/>
              <a:uFillTx/>
              <a:latin typeface="#9Slide03 AmpleSoft Bold" panose="02000000000000000000" pitchFamily="2" charset="0"/>
              <a:ea typeface="+mn-ea"/>
              <a:cs typeface="+mn-cs"/>
            </a:endParaRPr>
          </a:p>
        </p:txBody>
      </p:sp>
    </p:spTree>
    <p:extLst>
      <p:ext uri="{BB962C8B-B14F-4D97-AF65-F5344CB8AC3E}">
        <p14:creationId xmlns:p14="http://schemas.microsoft.com/office/powerpoint/2010/main" val="75328324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4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E753A16-C989-462A-88F5-F9F9F89966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CE09D62B-BDD4-4E51-A7A7-C3E566D966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D67BE05-9FDF-4B93-BCBC-4153B5D58B27}"/>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10/1/2023</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xmlns="" id="{AE1B7107-326F-4AF9-A94F-0DA6B002BEA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3E0B892D-91A0-4C2B-BFF0-E3A9B85AB86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Date Placeholder 3">
            <a:extLst>
              <a:ext uri="{FF2B5EF4-FFF2-40B4-BE49-F238E27FC236}">
                <a16:creationId xmlns:a16="http://schemas.microsoft.com/office/drawing/2014/main" xmlns="" id="{E69BB3BF-623B-4FF9-9F9C-D47DA0C81497}"/>
              </a:ext>
            </a:extLst>
          </p:cNvPr>
          <p:cNvSpPr txBox="1">
            <a:spLocks/>
          </p:cNvSpPr>
          <p:nvPr userDrawn="1"/>
        </p:nvSpPr>
        <p:spPr>
          <a:xfrm>
            <a:off x="11180956" y="0"/>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accent6">
                    <a:lumMod val="50000"/>
                  </a:schemeClr>
                </a:solidFill>
                <a:latin typeface="#9Slide03 AmpleSoft Bold"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rPr>
              <a:t>MĂNG NON</a:t>
            </a:r>
            <a:endParaRPr kumimoji="0" lang="en-US" sz="1200" b="0" i="0" u="none" strike="noStrike" kern="1200" cap="none" spc="0" normalizeH="0" baseline="0" noProof="0" dirty="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8" name="Date Placeholder 3">
            <a:extLst>
              <a:ext uri="{FF2B5EF4-FFF2-40B4-BE49-F238E27FC236}">
                <a16:creationId xmlns:a16="http://schemas.microsoft.com/office/drawing/2014/main" xmlns="" id="{C93EC7B7-A434-49E8-A4F0-0B14F40C6DBC}"/>
              </a:ext>
            </a:extLst>
          </p:cNvPr>
          <p:cNvSpPr txBox="1">
            <a:spLocks/>
          </p:cNvSpPr>
          <p:nvPr userDrawn="1"/>
        </p:nvSpPr>
        <p:spPr>
          <a:xfrm>
            <a:off x="0" y="-42862"/>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accent6">
                    <a:lumMod val="50000"/>
                  </a:schemeClr>
                </a:solidFill>
                <a:latin typeface="#9Slide03 AmpleSoft Bold"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rPr>
              <a:t>MĂNG NON</a:t>
            </a:r>
            <a:endParaRPr kumimoji="0" lang="en-US" sz="1200" b="0" i="0" u="none" strike="noStrike" kern="1200" cap="none" spc="0" normalizeH="0" baseline="0" noProof="0" dirty="0">
              <a:ln>
                <a:noFill/>
              </a:ln>
              <a:solidFill>
                <a:srgbClr val="70AD47">
                  <a:lumMod val="50000"/>
                </a:srgbClr>
              </a:solidFill>
              <a:effectLst/>
              <a:uLnTx/>
              <a:uFillTx/>
              <a:latin typeface="#9Slide03 AmpleSoft Bold" panose="02000000000000000000" pitchFamily="2" charset="0"/>
              <a:ea typeface="+mn-ea"/>
              <a:cs typeface="+mn-cs"/>
            </a:endParaRPr>
          </a:p>
        </p:txBody>
      </p:sp>
    </p:spTree>
    <p:extLst>
      <p:ext uri="{BB962C8B-B14F-4D97-AF65-F5344CB8AC3E}">
        <p14:creationId xmlns:p14="http://schemas.microsoft.com/office/powerpoint/2010/main" val="71279699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reserve="1">
  <p:cSld name="3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E753A16-C989-462A-88F5-F9F9F89966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CE09D62B-BDD4-4E51-A7A7-C3E566D966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D67BE05-9FDF-4B93-BCBC-4153B5D58B27}"/>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10/1/2023</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xmlns="" id="{AE1B7107-326F-4AF9-A94F-0DA6B002BEA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3E0B892D-91A0-4C2B-BFF0-E3A9B85AB86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5555546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E753A16-C989-462A-88F5-F9F9F89966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CE09D62B-BDD4-4E51-A7A7-C3E566D966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D67BE05-9FDF-4B93-BCBC-4153B5D58B27}"/>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10/1/2023</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xmlns="" id="{AE1B7107-326F-4AF9-A94F-0DA6B002BEA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3E0B892D-91A0-4C2B-BFF0-E3A9B85AB86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6489113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E753A16-C989-462A-88F5-F9F9F89966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CE09D62B-BDD4-4E51-A7A7-C3E566D9664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CD67BE05-9FDF-4B93-BCBC-4153B5D58B27}"/>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10/1/2023</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xmlns="" id="{AE1B7107-326F-4AF9-A94F-0DA6B002BEA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3E0B892D-91A0-4C2B-BFF0-E3A9B85AB86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6606204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721ED8F-9461-4445-B4B0-8B28FA65E9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0E5BAA1-8A99-415B-891B-E12B67C9EF0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5513D63-BB71-4F40-A0A8-2527C7CC0574}"/>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10/1/2023</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xmlns="" id="{985C825B-F7F9-4191-8639-18121069A4C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A7D74CA8-C4E1-4629-8C7B-8CBF4F9ED02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570993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721ED8F-9461-4445-B4B0-8B28FA65E9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0E5BAA1-8A99-415B-891B-E12B67C9EF0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5513D63-BB71-4F40-A0A8-2527C7CC0574}"/>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10/1/2023</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xmlns="" id="{985C825B-F7F9-4191-8639-18121069A4C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A7D74CA8-C4E1-4629-8C7B-8CBF4F9ED02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0747055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721ED8F-9461-4445-B4B0-8B28FA65E9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0E5BAA1-8A99-415B-891B-E12B67C9EF0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5513D63-BB71-4F40-A0A8-2527C7CC0574}"/>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10/1/2023</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xmlns="" id="{985C825B-F7F9-4191-8639-18121069A4C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A7D74CA8-C4E1-4629-8C7B-8CBF4F9ED02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7799395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721ED8F-9461-4445-B4B0-8B28FA65E9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0E5BAA1-8A99-415B-891B-E12B67C9EF0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5513D63-BB71-4F40-A0A8-2527C7CC0574}"/>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10/1/2023</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xmlns="" id="{985C825B-F7F9-4191-8639-18121069A4C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A7D74CA8-C4E1-4629-8C7B-8CBF4F9ED02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54723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721ED8F-9461-4445-B4B0-8B28FA65E9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0E5BAA1-8A99-415B-891B-E12B67C9EF0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5513D63-BB71-4F40-A0A8-2527C7CC0574}"/>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10/1/2023</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xmlns="" id="{985C825B-F7F9-4191-8639-18121069A4C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A7D74CA8-C4E1-4629-8C7B-8CBF4F9ED02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643118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CD1D5E2-B559-4B93-AD83-6FE406EFA89A}" type="datetimeFigureOut">
              <a:rPr lang="en-US" smtClean="0"/>
              <a:t>10/1/2023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0575010D-B143-4EF2-B220-EA2E8154D00F}" type="slidenum">
              <a:rPr lang="en-US" smtClean="0"/>
              <a:t>‹#›</a:t>
            </a:fld>
            <a:endParaRPr lang="en-US"/>
          </a:p>
        </p:txBody>
      </p:sp>
    </p:spTree>
    <p:extLst>
      <p:ext uri="{BB962C8B-B14F-4D97-AF65-F5344CB8AC3E}">
        <p14:creationId xmlns:p14="http://schemas.microsoft.com/office/powerpoint/2010/main" val="39721230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type="obj" preserve="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721ED8F-9461-4445-B4B0-8B28FA65E9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0E5BAA1-8A99-415B-891B-E12B67C9EF0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5513D63-BB71-4F40-A0A8-2527C7CC0574}"/>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10/1/2023</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xmlns="" id="{985C825B-F7F9-4191-8639-18121069A4C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A7D74CA8-C4E1-4629-8C7B-8CBF4F9ED02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9159506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721ED8F-9461-4445-B4B0-8B28FA65E9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0E5BAA1-8A99-415B-891B-E12B67C9EF0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5513D63-BB71-4F40-A0A8-2527C7CC0574}"/>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10/1/2023</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xmlns="" id="{985C825B-F7F9-4191-8639-18121069A4C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A7D74CA8-C4E1-4629-8C7B-8CBF4F9ED02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359945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72.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721ED8F-9461-4445-B4B0-8B28FA65E9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0E5BAA1-8A99-415B-891B-E12B67C9EF0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5513D63-BB71-4F40-A0A8-2527C7CC0574}"/>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10/1/2023</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xmlns="" id="{985C825B-F7F9-4191-8639-18121069A4C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A7D74CA8-C4E1-4629-8C7B-8CBF4F9ED02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829098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721ED8F-9461-4445-B4B0-8B28FA65E9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0E5BAA1-8A99-415B-891B-E12B67C9EF0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5513D63-BB71-4F40-A0A8-2527C7CC0574}"/>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10/1/2023</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xmlns="" id="{985C825B-F7F9-4191-8639-18121069A4C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A7D74CA8-C4E1-4629-8C7B-8CBF4F9ED02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3804335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721ED8F-9461-4445-B4B0-8B28FA65E9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0E5BAA1-8A99-415B-891B-E12B67C9EF0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5513D63-BB71-4F40-A0A8-2527C7CC0574}"/>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10/1/2023</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xmlns="" id="{985C825B-F7F9-4191-8639-18121069A4C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A7D74CA8-C4E1-4629-8C7B-8CBF4F9ED02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542950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75.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721ED8F-9461-4445-B4B0-8B28FA65E9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0E5BAA1-8A99-415B-891B-E12B67C9EF0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5513D63-BB71-4F40-A0A8-2527C7CC0574}"/>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10/1/2023</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xmlns="" id="{985C825B-F7F9-4191-8639-18121069A4C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A7D74CA8-C4E1-4629-8C7B-8CBF4F9ED02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660498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721ED8F-9461-4445-B4B0-8B28FA65E9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0E5BAA1-8A99-415B-891B-E12B67C9EF0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5513D63-BB71-4F40-A0A8-2527C7CC0574}"/>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10/1/2023</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xmlns="" id="{985C825B-F7F9-4191-8639-18121069A4C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A7D74CA8-C4E1-4629-8C7B-8CBF4F9ED02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798455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721ED8F-9461-4445-B4B0-8B28FA65E9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0E5BAA1-8A99-415B-891B-E12B67C9EF0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5513D63-BB71-4F40-A0A8-2527C7CC0574}"/>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10/1/2023</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xmlns="" id="{985C825B-F7F9-4191-8639-18121069A4C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A7D74CA8-C4E1-4629-8C7B-8CBF4F9ED02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334286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7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721ED8F-9461-4445-B4B0-8B28FA65E96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0E5BAA1-8A99-415B-891B-E12B67C9EF06}"/>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65513D63-BB71-4F40-A0A8-2527C7CC0574}"/>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10/1/2023</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xmlns="" id="{985C825B-F7F9-4191-8639-18121069A4C0}"/>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A7D74CA8-C4E1-4629-8C7B-8CBF4F9ED02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714903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AA4AD80E-FCF6-4DD4-A489-6C1E8703D37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C584E3C6-8CDE-45C8-99D3-F7B3044FFC3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xmlns="" id="{3590C76B-7704-4CA0-96A2-DCE6E0AD0E2E}"/>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10/1/2023</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xmlns="" id="{BEFB7959-00E1-4BFA-B982-423F20752A4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3E900048-252E-4B60-9148-D94EF67AB65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8278804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CD1D5E2-B559-4B93-AD83-6FE406EFA89A}" type="datetimeFigureOut">
              <a:rPr lang="en-US" smtClean="0"/>
              <a:t>10/1/2023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75010D-B143-4EF2-B220-EA2E8154D00F}" type="slidenum">
              <a:rPr lang="en-US" smtClean="0"/>
              <a:t>‹#›</a:t>
            </a:fld>
            <a:endParaRPr lang="en-US"/>
          </a:p>
        </p:txBody>
      </p:sp>
    </p:spTree>
    <p:extLst>
      <p:ext uri="{BB962C8B-B14F-4D97-AF65-F5344CB8AC3E}">
        <p14:creationId xmlns:p14="http://schemas.microsoft.com/office/powerpoint/2010/main" val="376658662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31BF3265-6F98-433D-B819-95C459BB844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821ADE77-090E-4833-9C82-BADF47F812AB}"/>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4AC79EA0-21C8-4DB3-BE4D-2E3091E9429B}"/>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810DFFC6-9632-4517-B282-A52CB30ED5A0}"/>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10/1/2023</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6" name="Footer Placeholder 5">
            <a:extLst>
              <a:ext uri="{FF2B5EF4-FFF2-40B4-BE49-F238E27FC236}">
                <a16:creationId xmlns:a16="http://schemas.microsoft.com/office/drawing/2014/main" xmlns="" id="{4E84460B-ED9C-4F3E-AA90-5309831E020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xmlns="" id="{9EBBB2B6-97E8-4261-8326-CA478E0665F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195920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E195A49-95FD-4017-8656-19A913B2192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xmlns="" id="{1A870C78-DB67-4E43-9448-555B51ACD2F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xmlns="" id="{65878393-488B-40CF-8CD9-D398CFC82854}"/>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2D7900F6-DF10-4C47-B0FB-AA3D8E2834D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xmlns="" id="{7C2D4197-85E2-484C-AE91-F9B597B79FFC}"/>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F9732FCE-1155-4728-8D81-8F1F3AF135D3}"/>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10/1/2023</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8" name="Footer Placeholder 7">
            <a:extLst>
              <a:ext uri="{FF2B5EF4-FFF2-40B4-BE49-F238E27FC236}">
                <a16:creationId xmlns:a16="http://schemas.microsoft.com/office/drawing/2014/main" xmlns="" id="{E578ED8C-0590-401A-A39C-0ABB872A14A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xmlns="" id="{D922EF83-8DDB-4953-86B3-4487DEB18C6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995273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8AF358-4350-40E5-AAE7-30AA28E5ECA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xmlns="" id="{1A868364-EFC0-4919-93E3-A2F83591F2C3}"/>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10/1/2023</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4" name="Footer Placeholder 3">
            <a:extLst>
              <a:ext uri="{FF2B5EF4-FFF2-40B4-BE49-F238E27FC236}">
                <a16:creationId xmlns:a16="http://schemas.microsoft.com/office/drawing/2014/main" xmlns="" id="{8EB2B2C8-44E7-43E9-9D07-11D2C9BD001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xmlns="" id="{14DDCCFE-3BC0-4A5B-879B-05A37BE5B7EA}"/>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447905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7249EF2-0DB9-47C5-B4E5-D2318DAFEEA4}"/>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10/1/2023</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3" name="Footer Placeholder 2">
            <a:extLst>
              <a:ext uri="{FF2B5EF4-FFF2-40B4-BE49-F238E27FC236}">
                <a16:creationId xmlns:a16="http://schemas.microsoft.com/office/drawing/2014/main" xmlns="" id="{8F6EB962-F497-46A4-B63D-5787914810F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xmlns="" id="{88963092-C1D7-4DCC-8A10-4773C4A0CF3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90434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57249EF2-0DB9-47C5-B4E5-D2318DAFEEA4}"/>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10/1/2023</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3" name="Footer Placeholder 2">
            <a:extLst>
              <a:ext uri="{FF2B5EF4-FFF2-40B4-BE49-F238E27FC236}">
                <a16:creationId xmlns:a16="http://schemas.microsoft.com/office/drawing/2014/main" xmlns="" id="{8F6EB962-F497-46A4-B63D-5787914810F9}"/>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xmlns="" id="{88963092-C1D7-4DCC-8A10-4773C4A0CF3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550639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3729CEB-3A1A-46BD-BC84-1D2C498F318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36EBB1C0-77C6-4CDD-8BA8-22EF177597D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47FE1DF2-0D50-4538-BA0D-D34D2920E54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FBF1E3F4-90F3-4508-B61E-67133416AC3E}"/>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10/1/2023</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6" name="Footer Placeholder 5">
            <a:extLst>
              <a:ext uri="{FF2B5EF4-FFF2-40B4-BE49-F238E27FC236}">
                <a16:creationId xmlns:a16="http://schemas.microsoft.com/office/drawing/2014/main" xmlns="" id="{F0149789-9AA3-4E56-A9B6-662EB8D724F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xmlns="" id="{21556D76-5190-4228-A52D-424DBC545BE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670212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F017041-56E9-44E4-82ED-E461AB9A63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91CB9EA3-C0FF-4F16-818E-71676501564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45062CD7-CD22-4752-9DDF-103BA0AC2FC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xmlns="" id="{A3D7B27F-9B11-4FF7-A38C-8D7FE409F6A8}"/>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10/1/2023</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6" name="Footer Placeholder 5">
            <a:extLst>
              <a:ext uri="{FF2B5EF4-FFF2-40B4-BE49-F238E27FC236}">
                <a16:creationId xmlns:a16="http://schemas.microsoft.com/office/drawing/2014/main" xmlns="" id="{206A60C4-BACC-4F06-98D6-044865EB123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xmlns="" id="{61584829-790B-41F5-A9E1-F10EEA616BB5}"/>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8484793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8A27C98-0FDD-472F-890F-A2D35B4A0BB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866A242B-8ED8-491D-8557-C358B8753D8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33CB650-2994-45AE-A480-D13F91351316}"/>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10/1/2023</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xmlns="" id="{EC7F4F41-601F-4DD8-8639-90DBC3C68B35}"/>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5640D91E-9BB4-42CD-A387-CB7510FD12D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105505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6DE194D9-39BF-451C-A5BD-C1FDFC2289A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9872D16A-0B96-45DB-BA44-7D1BC269B8CD}"/>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07448866-8B9C-4978-82FC-11F36882DD47}"/>
              </a:ext>
            </a:extLst>
          </p:cNvPr>
          <p:cNvSpPr>
            <a:spLocks noGrp="1"/>
          </p:cNvSpPr>
          <p:nvPr>
            <p:ph type="dt" sz="half" idx="10"/>
          </p:nvPr>
        </p:nvSpPr>
        <p:spPr>
          <a:xfrm>
            <a:off x="0" y="6492875"/>
            <a:ext cx="2743200"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89055BD3-3452-45F2-92B0-007B816FA07C}" type="datetimeFigureOut">
              <a:rPr kumimoji="0" lang="en-US" sz="1200" b="0" i="0" u="none" strike="noStrike" kern="1200" cap="none" spc="0" normalizeH="0" baseline="0" noProof="0" smtClean="0">
                <a:ln>
                  <a:noFill/>
                </a:ln>
                <a:solidFill>
                  <a:srgbClr val="70AD47">
                    <a:lumMod val="50000"/>
                  </a:srgbClr>
                </a:solidFill>
                <a:effectLst/>
                <a:uLnTx/>
                <a:uFillTx/>
                <a:latin typeface="#9Slide03 AmpleSoft Bold" panose="02000000000000000000"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10/1/2023</a:t>
            </a:fld>
            <a:endParaRPr kumimoji="0" lang="en-US" sz="1200" b="0" i="0" u="none" strike="noStrike" kern="1200" cap="none" spc="0" normalizeH="0" baseline="0" noProof="0">
              <a:ln>
                <a:noFill/>
              </a:ln>
              <a:solidFill>
                <a:srgbClr val="70AD47">
                  <a:lumMod val="50000"/>
                </a:srgbClr>
              </a:solidFill>
              <a:effectLst/>
              <a:uLnTx/>
              <a:uFillTx/>
              <a:latin typeface="#9Slide03 AmpleSoft Bold" panose="02000000000000000000" pitchFamily="2" charset="0"/>
              <a:ea typeface="+mn-ea"/>
              <a:cs typeface="+mn-cs"/>
            </a:endParaRPr>
          </a:p>
        </p:txBody>
      </p:sp>
      <p:sp>
        <p:nvSpPr>
          <p:cNvPr id="5" name="Footer Placeholder 4">
            <a:extLst>
              <a:ext uri="{FF2B5EF4-FFF2-40B4-BE49-F238E27FC236}">
                <a16:creationId xmlns:a16="http://schemas.microsoft.com/office/drawing/2014/main" xmlns="" id="{07E5FE7C-1323-456B-A18A-1766FEC5384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3EC5EF1E-73A3-4792-A954-4F22C506E55F}"/>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2084069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8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0287220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CCD1D5E2-B559-4B93-AD83-6FE406EFA89A}" type="datetimeFigureOut">
              <a:rPr lang="en-US" smtClean="0"/>
              <a:t>10/1/2023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0575010D-B143-4EF2-B220-EA2E8154D00F}" type="slidenum">
              <a:rPr lang="en-US" smtClean="0"/>
              <a:t>‹#›</a:t>
            </a:fld>
            <a:endParaRPr lang="en-US"/>
          </a:p>
        </p:txBody>
      </p:sp>
    </p:spTree>
    <p:extLst>
      <p:ext uri="{BB962C8B-B14F-4D97-AF65-F5344CB8AC3E}">
        <p14:creationId xmlns:p14="http://schemas.microsoft.com/office/powerpoint/2010/main" val="1066026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04121825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2354001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92.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49551326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4471544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94.xml><?xml version="1.0" encoding="utf-8"?>
<p:sldLayout xmlns:a="http://schemas.openxmlformats.org/drawingml/2006/main" xmlns:r="http://schemas.openxmlformats.org/officeDocument/2006/relationships" xmlns:p="http://schemas.openxmlformats.org/presentationml/2006/main" type="obj" preserve="1">
  <p:cSld name="4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1877992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7146954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96.xml><?xml version="1.0" encoding="utf-8"?>
<p:sldLayout xmlns:a="http://schemas.openxmlformats.org/drawingml/2006/main" xmlns:r="http://schemas.openxmlformats.org/officeDocument/2006/relationships" xmlns:p="http://schemas.openxmlformats.org/presentationml/2006/main" type="obj" preserve="1">
  <p:cSld name="2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0518233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2839733"/>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455244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2513513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26" Type="http://schemas.openxmlformats.org/officeDocument/2006/relationships/image" Target="../media/image2.jpg"/><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5"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slideLayout" Target="../slideLayouts/slideLayout35.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slideLayout" Target="../slideLayouts/slideLayout34.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 Id="rId27"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slideLayout" Target="../slideLayouts/slideLayout48.xml"/><Relationship Id="rId18" Type="http://schemas.openxmlformats.org/officeDocument/2006/relationships/slideLayout" Target="../slideLayouts/slideLayout53.xml"/><Relationship Id="rId26" Type="http://schemas.openxmlformats.org/officeDocument/2006/relationships/image" Target="../media/image2.jpg"/><Relationship Id="rId3" Type="http://schemas.openxmlformats.org/officeDocument/2006/relationships/slideLayout" Target="../slideLayouts/slideLayout38.xml"/><Relationship Id="rId21" Type="http://schemas.openxmlformats.org/officeDocument/2006/relationships/slideLayout" Target="../slideLayouts/slideLayout56.xml"/><Relationship Id="rId7" Type="http://schemas.openxmlformats.org/officeDocument/2006/relationships/slideLayout" Target="../slideLayouts/slideLayout42.xml"/><Relationship Id="rId12" Type="http://schemas.openxmlformats.org/officeDocument/2006/relationships/slideLayout" Target="../slideLayouts/slideLayout47.xml"/><Relationship Id="rId17" Type="http://schemas.openxmlformats.org/officeDocument/2006/relationships/slideLayout" Target="../slideLayouts/slideLayout52.xml"/><Relationship Id="rId25" Type="http://schemas.openxmlformats.org/officeDocument/2006/relationships/theme" Target="../theme/theme3.xml"/><Relationship Id="rId2" Type="http://schemas.openxmlformats.org/officeDocument/2006/relationships/slideLayout" Target="../slideLayouts/slideLayout37.xml"/><Relationship Id="rId16" Type="http://schemas.openxmlformats.org/officeDocument/2006/relationships/slideLayout" Target="../slideLayouts/slideLayout51.xml"/><Relationship Id="rId20" Type="http://schemas.openxmlformats.org/officeDocument/2006/relationships/slideLayout" Target="../slideLayouts/slideLayout55.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24" Type="http://schemas.openxmlformats.org/officeDocument/2006/relationships/slideLayout" Target="../slideLayouts/slideLayout59.xml"/><Relationship Id="rId5" Type="http://schemas.openxmlformats.org/officeDocument/2006/relationships/slideLayout" Target="../slideLayouts/slideLayout40.xml"/><Relationship Id="rId15" Type="http://schemas.openxmlformats.org/officeDocument/2006/relationships/slideLayout" Target="../slideLayouts/slideLayout50.xml"/><Relationship Id="rId23" Type="http://schemas.openxmlformats.org/officeDocument/2006/relationships/slideLayout" Target="../slideLayouts/slideLayout58.xml"/><Relationship Id="rId10" Type="http://schemas.openxmlformats.org/officeDocument/2006/relationships/slideLayout" Target="../slideLayouts/slideLayout45.xml"/><Relationship Id="rId19" Type="http://schemas.openxmlformats.org/officeDocument/2006/relationships/slideLayout" Target="../slideLayouts/slideLayout54.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slideLayout" Target="../slideLayouts/slideLayout49.xml"/><Relationship Id="rId22" Type="http://schemas.openxmlformats.org/officeDocument/2006/relationships/slideLayout" Target="../slideLayouts/slideLayout57.xml"/><Relationship Id="rId27"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67.xml"/><Relationship Id="rId13" Type="http://schemas.openxmlformats.org/officeDocument/2006/relationships/slideLayout" Target="../slideLayouts/slideLayout72.xml"/><Relationship Id="rId18" Type="http://schemas.openxmlformats.org/officeDocument/2006/relationships/slideLayout" Target="../slideLayouts/slideLayout77.xml"/><Relationship Id="rId26" Type="http://schemas.openxmlformats.org/officeDocument/2006/relationships/slideLayout" Target="../slideLayouts/slideLayout85.xml"/><Relationship Id="rId3" Type="http://schemas.openxmlformats.org/officeDocument/2006/relationships/slideLayout" Target="../slideLayouts/slideLayout62.xml"/><Relationship Id="rId21" Type="http://schemas.openxmlformats.org/officeDocument/2006/relationships/slideLayout" Target="../slideLayouts/slideLayout80.xml"/><Relationship Id="rId7" Type="http://schemas.openxmlformats.org/officeDocument/2006/relationships/slideLayout" Target="../slideLayouts/slideLayout66.xml"/><Relationship Id="rId12" Type="http://schemas.openxmlformats.org/officeDocument/2006/relationships/slideLayout" Target="../slideLayouts/slideLayout71.xml"/><Relationship Id="rId17" Type="http://schemas.openxmlformats.org/officeDocument/2006/relationships/slideLayout" Target="../slideLayouts/slideLayout76.xml"/><Relationship Id="rId25" Type="http://schemas.openxmlformats.org/officeDocument/2006/relationships/slideLayout" Target="../slideLayouts/slideLayout84.xml"/><Relationship Id="rId2" Type="http://schemas.openxmlformats.org/officeDocument/2006/relationships/slideLayout" Target="../slideLayouts/slideLayout61.xml"/><Relationship Id="rId16" Type="http://schemas.openxmlformats.org/officeDocument/2006/relationships/slideLayout" Target="../slideLayouts/slideLayout75.xml"/><Relationship Id="rId20" Type="http://schemas.openxmlformats.org/officeDocument/2006/relationships/slideLayout" Target="../slideLayouts/slideLayout79.xml"/><Relationship Id="rId29" Type="http://schemas.openxmlformats.org/officeDocument/2006/relationships/slideLayout" Target="../slideLayouts/slideLayout88.xml"/><Relationship Id="rId1" Type="http://schemas.openxmlformats.org/officeDocument/2006/relationships/slideLayout" Target="../slideLayouts/slideLayout60.xml"/><Relationship Id="rId6" Type="http://schemas.openxmlformats.org/officeDocument/2006/relationships/slideLayout" Target="../slideLayouts/slideLayout65.xml"/><Relationship Id="rId11" Type="http://schemas.openxmlformats.org/officeDocument/2006/relationships/slideLayout" Target="../slideLayouts/slideLayout70.xml"/><Relationship Id="rId24" Type="http://schemas.openxmlformats.org/officeDocument/2006/relationships/slideLayout" Target="../slideLayouts/slideLayout83.xml"/><Relationship Id="rId5" Type="http://schemas.openxmlformats.org/officeDocument/2006/relationships/slideLayout" Target="../slideLayouts/slideLayout64.xml"/><Relationship Id="rId15" Type="http://schemas.openxmlformats.org/officeDocument/2006/relationships/slideLayout" Target="../slideLayouts/slideLayout74.xml"/><Relationship Id="rId23" Type="http://schemas.openxmlformats.org/officeDocument/2006/relationships/slideLayout" Target="../slideLayouts/slideLayout82.xml"/><Relationship Id="rId28" Type="http://schemas.openxmlformats.org/officeDocument/2006/relationships/slideLayout" Target="../slideLayouts/slideLayout87.xml"/><Relationship Id="rId10" Type="http://schemas.openxmlformats.org/officeDocument/2006/relationships/slideLayout" Target="../slideLayouts/slideLayout69.xml"/><Relationship Id="rId19" Type="http://schemas.openxmlformats.org/officeDocument/2006/relationships/slideLayout" Target="../slideLayouts/slideLayout78.xml"/><Relationship Id="rId4" Type="http://schemas.openxmlformats.org/officeDocument/2006/relationships/slideLayout" Target="../slideLayouts/slideLayout63.xml"/><Relationship Id="rId9" Type="http://schemas.openxmlformats.org/officeDocument/2006/relationships/slideLayout" Target="../slideLayouts/slideLayout68.xml"/><Relationship Id="rId14" Type="http://schemas.openxmlformats.org/officeDocument/2006/relationships/slideLayout" Target="../slideLayouts/slideLayout73.xml"/><Relationship Id="rId22" Type="http://schemas.openxmlformats.org/officeDocument/2006/relationships/slideLayout" Target="../slideLayouts/slideLayout81.xml"/><Relationship Id="rId27" Type="http://schemas.openxmlformats.org/officeDocument/2006/relationships/slideLayout" Target="../slideLayouts/slideLayout86.xml"/><Relationship Id="rId30"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101.xml"/><Relationship Id="rId18" Type="http://schemas.openxmlformats.org/officeDocument/2006/relationships/slideLayout" Target="../slideLayouts/slideLayout106.xml"/><Relationship Id="rId26" Type="http://schemas.openxmlformats.org/officeDocument/2006/relationships/slideLayout" Target="../slideLayouts/slideLayout114.xml"/><Relationship Id="rId21" Type="http://schemas.openxmlformats.org/officeDocument/2006/relationships/slideLayout" Target="../slideLayouts/slideLayout109.xml"/><Relationship Id="rId34" Type="http://schemas.openxmlformats.org/officeDocument/2006/relationships/slideLayout" Target="../slideLayouts/slideLayout122.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17" Type="http://schemas.openxmlformats.org/officeDocument/2006/relationships/slideLayout" Target="../slideLayouts/slideLayout105.xml"/><Relationship Id="rId25" Type="http://schemas.openxmlformats.org/officeDocument/2006/relationships/slideLayout" Target="../slideLayouts/slideLayout113.xml"/><Relationship Id="rId33" Type="http://schemas.openxmlformats.org/officeDocument/2006/relationships/slideLayout" Target="../slideLayouts/slideLayout121.xml"/><Relationship Id="rId38" Type="http://schemas.openxmlformats.org/officeDocument/2006/relationships/image" Target="../media/image1.png"/><Relationship Id="rId2" Type="http://schemas.openxmlformats.org/officeDocument/2006/relationships/slideLayout" Target="../slideLayouts/slideLayout90.xml"/><Relationship Id="rId16" Type="http://schemas.openxmlformats.org/officeDocument/2006/relationships/slideLayout" Target="../slideLayouts/slideLayout104.xml"/><Relationship Id="rId20" Type="http://schemas.openxmlformats.org/officeDocument/2006/relationships/slideLayout" Target="../slideLayouts/slideLayout108.xml"/><Relationship Id="rId29" Type="http://schemas.openxmlformats.org/officeDocument/2006/relationships/slideLayout" Target="../slideLayouts/slideLayout117.xml"/><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24" Type="http://schemas.openxmlformats.org/officeDocument/2006/relationships/slideLayout" Target="../slideLayouts/slideLayout112.xml"/><Relationship Id="rId32" Type="http://schemas.openxmlformats.org/officeDocument/2006/relationships/slideLayout" Target="../slideLayouts/slideLayout120.xml"/><Relationship Id="rId37" Type="http://schemas.openxmlformats.org/officeDocument/2006/relationships/theme" Target="../theme/theme5.xml"/><Relationship Id="rId5" Type="http://schemas.openxmlformats.org/officeDocument/2006/relationships/slideLayout" Target="../slideLayouts/slideLayout93.xml"/><Relationship Id="rId15" Type="http://schemas.openxmlformats.org/officeDocument/2006/relationships/slideLayout" Target="../slideLayouts/slideLayout103.xml"/><Relationship Id="rId23" Type="http://schemas.openxmlformats.org/officeDocument/2006/relationships/slideLayout" Target="../slideLayouts/slideLayout111.xml"/><Relationship Id="rId28" Type="http://schemas.openxmlformats.org/officeDocument/2006/relationships/slideLayout" Target="../slideLayouts/slideLayout116.xml"/><Relationship Id="rId36" Type="http://schemas.openxmlformats.org/officeDocument/2006/relationships/slideLayout" Target="../slideLayouts/slideLayout124.xml"/><Relationship Id="rId10" Type="http://schemas.openxmlformats.org/officeDocument/2006/relationships/slideLayout" Target="../slideLayouts/slideLayout98.xml"/><Relationship Id="rId19" Type="http://schemas.openxmlformats.org/officeDocument/2006/relationships/slideLayout" Target="../slideLayouts/slideLayout107.xml"/><Relationship Id="rId31" Type="http://schemas.openxmlformats.org/officeDocument/2006/relationships/slideLayout" Target="../slideLayouts/slideLayout119.xml"/><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 Id="rId22" Type="http://schemas.openxmlformats.org/officeDocument/2006/relationships/slideLayout" Target="../slideLayouts/slideLayout110.xml"/><Relationship Id="rId27" Type="http://schemas.openxmlformats.org/officeDocument/2006/relationships/slideLayout" Target="../slideLayouts/slideLayout115.xml"/><Relationship Id="rId30" Type="http://schemas.openxmlformats.org/officeDocument/2006/relationships/slideLayout" Target="../slideLayouts/slideLayout118.xml"/><Relationship Id="rId35" Type="http://schemas.openxmlformats.org/officeDocument/2006/relationships/slideLayout" Target="../slideLayouts/slideLayout123.xml"/><Relationship Id="rId8" Type="http://schemas.openxmlformats.org/officeDocument/2006/relationships/slideLayout" Target="../slideLayouts/slideLayout96.xml"/><Relationship Id="rId3" Type="http://schemas.openxmlformats.org/officeDocument/2006/relationships/slideLayout" Target="../slideLayouts/slideLayout91.xml"/></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137.xml"/><Relationship Id="rId18" Type="http://schemas.openxmlformats.org/officeDocument/2006/relationships/slideLayout" Target="../slideLayouts/slideLayout142.xml"/><Relationship Id="rId26" Type="http://schemas.openxmlformats.org/officeDocument/2006/relationships/slideLayout" Target="../slideLayouts/slideLayout150.xml"/><Relationship Id="rId21" Type="http://schemas.openxmlformats.org/officeDocument/2006/relationships/slideLayout" Target="../slideLayouts/slideLayout145.xml"/><Relationship Id="rId34" Type="http://schemas.openxmlformats.org/officeDocument/2006/relationships/slideLayout" Target="../slideLayouts/slideLayout158.xml"/><Relationship Id="rId7" Type="http://schemas.openxmlformats.org/officeDocument/2006/relationships/slideLayout" Target="../slideLayouts/slideLayout131.xml"/><Relationship Id="rId12" Type="http://schemas.openxmlformats.org/officeDocument/2006/relationships/slideLayout" Target="../slideLayouts/slideLayout136.xml"/><Relationship Id="rId17" Type="http://schemas.openxmlformats.org/officeDocument/2006/relationships/slideLayout" Target="../slideLayouts/slideLayout141.xml"/><Relationship Id="rId25" Type="http://schemas.openxmlformats.org/officeDocument/2006/relationships/slideLayout" Target="../slideLayouts/slideLayout149.xml"/><Relationship Id="rId33" Type="http://schemas.openxmlformats.org/officeDocument/2006/relationships/slideLayout" Target="../slideLayouts/slideLayout157.xml"/><Relationship Id="rId38" Type="http://schemas.openxmlformats.org/officeDocument/2006/relationships/image" Target="../media/image1.png"/><Relationship Id="rId2" Type="http://schemas.openxmlformats.org/officeDocument/2006/relationships/slideLayout" Target="../slideLayouts/slideLayout126.xml"/><Relationship Id="rId16" Type="http://schemas.openxmlformats.org/officeDocument/2006/relationships/slideLayout" Target="../slideLayouts/slideLayout140.xml"/><Relationship Id="rId20" Type="http://schemas.openxmlformats.org/officeDocument/2006/relationships/slideLayout" Target="../slideLayouts/slideLayout144.xml"/><Relationship Id="rId29" Type="http://schemas.openxmlformats.org/officeDocument/2006/relationships/slideLayout" Target="../slideLayouts/slideLayout153.xml"/><Relationship Id="rId1" Type="http://schemas.openxmlformats.org/officeDocument/2006/relationships/slideLayout" Target="../slideLayouts/slideLayout125.xml"/><Relationship Id="rId6" Type="http://schemas.openxmlformats.org/officeDocument/2006/relationships/slideLayout" Target="../slideLayouts/slideLayout130.xml"/><Relationship Id="rId11" Type="http://schemas.openxmlformats.org/officeDocument/2006/relationships/slideLayout" Target="../slideLayouts/slideLayout135.xml"/><Relationship Id="rId24" Type="http://schemas.openxmlformats.org/officeDocument/2006/relationships/slideLayout" Target="../slideLayouts/slideLayout148.xml"/><Relationship Id="rId32" Type="http://schemas.openxmlformats.org/officeDocument/2006/relationships/slideLayout" Target="../slideLayouts/slideLayout156.xml"/><Relationship Id="rId37" Type="http://schemas.openxmlformats.org/officeDocument/2006/relationships/theme" Target="../theme/theme6.xml"/><Relationship Id="rId5" Type="http://schemas.openxmlformats.org/officeDocument/2006/relationships/slideLayout" Target="../slideLayouts/slideLayout129.xml"/><Relationship Id="rId15" Type="http://schemas.openxmlformats.org/officeDocument/2006/relationships/slideLayout" Target="../slideLayouts/slideLayout139.xml"/><Relationship Id="rId23" Type="http://schemas.openxmlformats.org/officeDocument/2006/relationships/slideLayout" Target="../slideLayouts/slideLayout147.xml"/><Relationship Id="rId28" Type="http://schemas.openxmlformats.org/officeDocument/2006/relationships/slideLayout" Target="../slideLayouts/slideLayout152.xml"/><Relationship Id="rId36" Type="http://schemas.openxmlformats.org/officeDocument/2006/relationships/slideLayout" Target="../slideLayouts/slideLayout160.xml"/><Relationship Id="rId10" Type="http://schemas.openxmlformats.org/officeDocument/2006/relationships/slideLayout" Target="../slideLayouts/slideLayout134.xml"/><Relationship Id="rId19" Type="http://schemas.openxmlformats.org/officeDocument/2006/relationships/slideLayout" Target="../slideLayouts/slideLayout143.xml"/><Relationship Id="rId31" Type="http://schemas.openxmlformats.org/officeDocument/2006/relationships/slideLayout" Target="../slideLayouts/slideLayout155.xml"/><Relationship Id="rId4" Type="http://schemas.openxmlformats.org/officeDocument/2006/relationships/slideLayout" Target="../slideLayouts/slideLayout128.xml"/><Relationship Id="rId9" Type="http://schemas.openxmlformats.org/officeDocument/2006/relationships/slideLayout" Target="../slideLayouts/slideLayout133.xml"/><Relationship Id="rId14" Type="http://schemas.openxmlformats.org/officeDocument/2006/relationships/slideLayout" Target="../slideLayouts/slideLayout138.xml"/><Relationship Id="rId22" Type="http://schemas.openxmlformats.org/officeDocument/2006/relationships/slideLayout" Target="../slideLayouts/slideLayout146.xml"/><Relationship Id="rId27" Type="http://schemas.openxmlformats.org/officeDocument/2006/relationships/slideLayout" Target="../slideLayouts/slideLayout151.xml"/><Relationship Id="rId30" Type="http://schemas.openxmlformats.org/officeDocument/2006/relationships/slideLayout" Target="../slideLayouts/slideLayout154.xml"/><Relationship Id="rId35" Type="http://schemas.openxmlformats.org/officeDocument/2006/relationships/slideLayout" Target="../slideLayouts/slideLayout159.xml"/><Relationship Id="rId8" Type="http://schemas.openxmlformats.org/officeDocument/2006/relationships/slideLayout" Target="../slideLayouts/slideLayout132.xml"/><Relationship Id="rId3" Type="http://schemas.openxmlformats.org/officeDocument/2006/relationships/slideLayout" Target="../slideLayouts/slideLayout127.xml"/></Relationships>
</file>

<file path=ppt/slideMasters/_rels/slideMaster7.xml.rels><?xml version="1.0" encoding="UTF-8" standalone="yes"?>
<Relationships xmlns="http://schemas.openxmlformats.org/package/2006/relationships"><Relationship Id="rId13" Type="http://schemas.openxmlformats.org/officeDocument/2006/relationships/slideLayout" Target="../slideLayouts/slideLayout173.xml"/><Relationship Id="rId18" Type="http://schemas.openxmlformats.org/officeDocument/2006/relationships/slideLayout" Target="../slideLayouts/slideLayout178.xml"/><Relationship Id="rId26" Type="http://schemas.openxmlformats.org/officeDocument/2006/relationships/slideLayout" Target="../slideLayouts/slideLayout186.xml"/><Relationship Id="rId21" Type="http://schemas.openxmlformats.org/officeDocument/2006/relationships/slideLayout" Target="../slideLayouts/slideLayout181.xml"/><Relationship Id="rId34" Type="http://schemas.openxmlformats.org/officeDocument/2006/relationships/slideLayout" Target="../slideLayouts/slideLayout194.xml"/><Relationship Id="rId7" Type="http://schemas.openxmlformats.org/officeDocument/2006/relationships/slideLayout" Target="../slideLayouts/slideLayout167.xml"/><Relationship Id="rId12" Type="http://schemas.openxmlformats.org/officeDocument/2006/relationships/slideLayout" Target="../slideLayouts/slideLayout172.xml"/><Relationship Id="rId17" Type="http://schemas.openxmlformats.org/officeDocument/2006/relationships/slideLayout" Target="../slideLayouts/slideLayout177.xml"/><Relationship Id="rId25" Type="http://schemas.openxmlformats.org/officeDocument/2006/relationships/slideLayout" Target="../slideLayouts/slideLayout185.xml"/><Relationship Id="rId33" Type="http://schemas.openxmlformats.org/officeDocument/2006/relationships/slideLayout" Target="../slideLayouts/slideLayout193.xml"/><Relationship Id="rId38" Type="http://schemas.openxmlformats.org/officeDocument/2006/relationships/image" Target="../media/image1.png"/><Relationship Id="rId2" Type="http://schemas.openxmlformats.org/officeDocument/2006/relationships/slideLayout" Target="../slideLayouts/slideLayout162.xml"/><Relationship Id="rId16" Type="http://schemas.openxmlformats.org/officeDocument/2006/relationships/slideLayout" Target="../slideLayouts/slideLayout176.xml"/><Relationship Id="rId20" Type="http://schemas.openxmlformats.org/officeDocument/2006/relationships/slideLayout" Target="../slideLayouts/slideLayout180.xml"/><Relationship Id="rId29" Type="http://schemas.openxmlformats.org/officeDocument/2006/relationships/slideLayout" Target="../slideLayouts/slideLayout189.xml"/><Relationship Id="rId1" Type="http://schemas.openxmlformats.org/officeDocument/2006/relationships/slideLayout" Target="../slideLayouts/slideLayout161.xml"/><Relationship Id="rId6" Type="http://schemas.openxmlformats.org/officeDocument/2006/relationships/slideLayout" Target="../slideLayouts/slideLayout166.xml"/><Relationship Id="rId11" Type="http://schemas.openxmlformats.org/officeDocument/2006/relationships/slideLayout" Target="../slideLayouts/slideLayout171.xml"/><Relationship Id="rId24" Type="http://schemas.openxmlformats.org/officeDocument/2006/relationships/slideLayout" Target="../slideLayouts/slideLayout184.xml"/><Relationship Id="rId32" Type="http://schemas.openxmlformats.org/officeDocument/2006/relationships/slideLayout" Target="../slideLayouts/slideLayout192.xml"/><Relationship Id="rId37" Type="http://schemas.openxmlformats.org/officeDocument/2006/relationships/theme" Target="../theme/theme7.xml"/><Relationship Id="rId5" Type="http://schemas.openxmlformats.org/officeDocument/2006/relationships/slideLayout" Target="../slideLayouts/slideLayout165.xml"/><Relationship Id="rId15" Type="http://schemas.openxmlformats.org/officeDocument/2006/relationships/slideLayout" Target="../slideLayouts/slideLayout175.xml"/><Relationship Id="rId23" Type="http://schemas.openxmlformats.org/officeDocument/2006/relationships/slideLayout" Target="../slideLayouts/slideLayout183.xml"/><Relationship Id="rId28" Type="http://schemas.openxmlformats.org/officeDocument/2006/relationships/slideLayout" Target="../slideLayouts/slideLayout188.xml"/><Relationship Id="rId36" Type="http://schemas.openxmlformats.org/officeDocument/2006/relationships/slideLayout" Target="../slideLayouts/slideLayout196.xml"/><Relationship Id="rId10" Type="http://schemas.openxmlformats.org/officeDocument/2006/relationships/slideLayout" Target="../slideLayouts/slideLayout170.xml"/><Relationship Id="rId19" Type="http://schemas.openxmlformats.org/officeDocument/2006/relationships/slideLayout" Target="../slideLayouts/slideLayout179.xml"/><Relationship Id="rId31" Type="http://schemas.openxmlformats.org/officeDocument/2006/relationships/slideLayout" Target="../slideLayouts/slideLayout191.xml"/><Relationship Id="rId4" Type="http://schemas.openxmlformats.org/officeDocument/2006/relationships/slideLayout" Target="../slideLayouts/slideLayout164.xml"/><Relationship Id="rId9" Type="http://schemas.openxmlformats.org/officeDocument/2006/relationships/slideLayout" Target="../slideLayouts/slideLayout169.xml"/><Relationship Id="rId14" Type="http://schemas.openxmlformats.org/officeDocument/2006/relationships/slideLayout" Target="../slideLayouts/slideLayout174.xml"/><Relationship Id="rId22" Type="http://schemas.openxmlformats.org/officeDocument/2006/relationships/slideLayout" Target="../slideLayouts/slideLayout182.xml"/><Relationship Id="rId27" Type="http://schemas.openxmlformats.org/officeDocument/2006/relationships/slideLayout" Target="../slideLayouts/slideLayout187.xml"/><Relationship Id="rId30" Type="http://schemas.openxmlformats.org/officeDocument/2006/relationships/slideLayout" Target="../slideLayouts/slideLayout190.xml"/><Relationship Id="rId35" Type="http://schemas.openxmlformats.org/officeDocument/2006/relationships/slideLayout" Target="../slideLayouts/slideLayout195.xml"/><Relationship Id="rId8" Type="http://schemas.openxmlformats.org/officeDocument/2006/relationships/slideLayout" Target="../slideLayouts/slideLayout168.xml"/><Relationship Id="rId3" Type="http://schemas.openxmlformats.org/officeDocument/2006/relationships/slideLayout" Target="../slideLayouts/slideLayout16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204.xml"/><Relationship Id="rId13" Type="http://schemas.openxmlformats.org/officeDocument/2006/relationships/slideLayout" Target="../slideLayouts/slideLayout209.xml"/><Relationship Id="rId18" Type="http://schemas.openxmlformats.org/officeDocument/2006/relationships/theme" Target="../theme/theme8.xml"/><Relationship Id="rId3" Type="http://schemas.openxmlformats.org/officeDocument/2006/relationships/slideLayout" Target="../slideLayouts/slideLayout199.xml"/><Relationship Id="rId21" Type="http://schemas.openxmlformats.org/officeDocument/2006/relationships/tags" Target="../tags/tag3.xml"/><Relationship Id="rId7" Type="http://schemas.openxmlformats.org/officeDocument/2006/relationships/slideLayout" Target="../slideLayouts/slideLayout203.xml"/><Relationship Id="rId12" Type="http://schemas.openxmlformats.org/officeDocument/2006/relationships/slideLayout" Target="../slideLayouts/slideLayout208.xml"/><Relationship Id="rId17" Type="http://schemas.openxmlformats.org/officeDocument/2006/relationships/slideLayout" Target="../slideLayouts/slideLayout213.xml"/><Relationship Id="rId2" Type="http://schemas.openxmlformats.org/officeDocument/2006/relationships/slideLayout" Target="../slideLayouts/slideLayout198.xml"/><Relationship Id="rId16" Type="http://schemas.openxmlformats.org/officeDocument/2006/relationships/slideLayout" Target="../slideLayouts/slideLayout212.xml"/><Relationship Id="rId20" Type="http://schemas.openxmlformats.org/officeDocument/2006/relationships/tags" Target="../tags/tag2.xml"/><Relationship Id="rId1" Type="http://schemas.openxmlformats.org/officeDocument/2006/relationships/slideLayout" Target="../slideLayouts/slideLayout197.xml"/><Relationship Id="rId6" Type="http://schemas.openxmlformats.org/officeDocument/2006/relationships/slideLayout" Target="../slideLayouts/slideLayout202.xml"/><Relationship Id="rId11" Type="http://schemas.openxmlformats.org/officeDocument/2006/relationships/slideLayout" Target="../slideLayouts/slideLayout207.xml"/><Relationship Id="rId5" Type="http://schemas.openxmlformats.org/officeDocument/2006/relationships/slideLayout" Target="../slideLayouts/slideLayout201.xml"/><Relationship Id="rId15" Type="http://schemas.openxmlformats.org/officeDocument/2006/relationships/slideLayout" Target="../slideLayouts/slideLayout211.xml"/><Relationship Id="rId23" Type="http://schemas.openxmlformats.org/officeDocument/2006/relationships/image" Target="../media/image6.png"/><Relationship Id="rId10" Type="http://schemas.openxmlformats.org/officeDocument/2006/relationships/slideLayout" Target="../slideLayouts/slideLayout206.xml"/><Relationship Id="rId19" Type="http://schemas.openxmlformats.org/officeDocument/2006/relationships/tags" Target="../tags/tag1.xml"/><Relationship Id="rId4" Type="http://schemas.openxmlformats.org/officeDocument/2006/relationships/slideLayout" Target="../slideLayouts/slideLayout200.xml"/><Relationship Id="rId9" Type="http://schemas.openxmlformats.org/officeDocument/2006/relationships/slideLayout" Target="../slideLayouts/slideLayout205.xml"/><Relationship Id="rId14" Type="http://schemas.openxmlformats.org/officeDocument/2006/relationships/slideLayout" Target="../slideLayouts/slideLayout210.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CD1D5E2-B559-4B93-AD83-6FE406EFA89A}" type="datetimeFigureOut">
              <a:rPr lang="en-US" smtClean="0"/>
              <a:t>10/1/2023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75010D-B143-4EF2-B220-EA2E8154D00F}" type="slidenum">
              <a:rPr lang="en-US" smtClean="0"/>
              <a:t>‹#›</a:t>
            </a:fld>
            <a:endParaRPr lang="en-US"/>
          </a:p>
        </p:txBody>
      </p:sp>
      <p:sp>
        <p:nvSpPr>
          <p:cNvPr id="9" name="Date Placeholder 3">
            <a:extLst>
              <a:ext uri="{FF2B5EF4-FFF2-40B4-BE49-F238E27FC236}">
                <a16:creationId xmlns:a16="http://schemas.microsoft.com/office/drawing/2014/main" xmlns="" id="{1C86E558-CFC0-4F2C-BED2-4F7D4E9978FC}"/>
              </a:ext>
            </a:extLst>
          </p:cNvPr>
          <p:cNvSpPr txBox="1">
            <a:spLocks/>
          </p:cNvSpPr>
          <p:nvPr userDrawn="1"/>
        </p:nvSpPr>
        <p:spPr>
          <a:xfrm>
            <a:off x="11180956" y="6535737"/>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accent6">
                    <a:lumMod val="50000"/>
                  </a:schemeClr>
                </a:solidFill>
                <a:latin typeface="#9Slide03 AmpleSoft Bold"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9BBB59">
                    <a:lumMod val="20000"/>
                    <a:lumOff val="80000"/>
                  </a:srgbClr>
                </a:solidFill>
                <a:effectLst/>
                <a:uLnTx/>
                <a:uFillTx/>
                <a:latin typeface="#9Slide03 AmpleSoft Bold" panose="02000000000000000000" pitchFamily="2" charset="0"/>
                <a:ea typeface="+mn-ea"/>
                <a:cs typeface="+mn-cs"/>
              </a:rPr>
              <a:t>MĂNG NON</a:t>
            </a:r>
          </a:p>
        </p:txBody>
      </p:sp>
      <p:sp>
        <p:nvSpPr>
          <p:cNvPr id="10" name="Date Placeholder 3">
            <a:extLst>
              <a:ext uri="{FF2B5EF4-FFF2-40B4-BE49-F238E27FC236}">
                <a16:creationId xmlns:a16="http://schemas.microsoft.com/office/drawing/2014/main" xmlns="" id="{F773F61D-E50E-4E46-B923-7096585929ED}"/>
              </a:ext>
            </a:extLst>
          </p:cNvPr>
          <p:cNvSpPr txBox="1">
            <a:spLocks/>
          </p:cNvSpPr>
          <p:nvPr userDrawn="1"/>
        </p:nvSpPr>
        <p:spPr>
          <a:xfrm>
            <a:off x="0" y="649287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accent6">
                    <a:lumMod val="50000"/>
                  </a:schemeClr>
                </a:solidFill>
                <a:latin typeface="#9Slide03 AmpleSoft Bold"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9BBB59">
                    <a:lumMod val="20000"/>
                    <a:lumOff val="80000"/>
                  </a:srgbClr>
                </a:solidFill>
                <a:effectLst/>
                <a:uLnTx/>
                <a:uFillTx/>
                <a:latin typeface="#9Slide03 AmpleSoft Bold" panose="02000000000000000000" pitchFamily="2" charset="0"/>
                <a:ea typeface="+mn-ea"/>
                <a:cs typeface="+mn-cs"/>
              </a:rPr>
              <a:t>MĂNG NON</a:t>
            </a:r>
            <a:endParaRPr kumimoji="0" lang="en-US" sz="1200" b="0" i="0" u="none" strike="noStrike" kern="1200" cap="none" spc="0" normalizeH="0" baseline="0" noProof="0" dirty="0">
              <a:ln>
                <a:noFill/>
              </a:ln>
              <a:solidFill>
                <a:srgbClr val="9BBB59">
                  <a:lumMod val="20000"/>
                  <a:lumOff val="80000"/>
                </a:srgbClr>
              </a:solidFill>
              <a:effectLst/>
              <a:uLnTx/>
              <a:uFillTx/>
              <a:latin typeface="#9Slide03 AmpleSoft Bold" panose="02000000000000000000" pitchFamily="2" charset="0"/>
              <a:ea typeface="+mn-ea"/>
              <a:cs typeface="+mn-cs"/>
            </a:endParaRPr>
          </a:p>
        </p:txBody>
      </p:sp>
      <p:pic>
        <p:nvPicPr>
          <p:cNvPr id="11" name="Picture 10">
            <a:extLst>
              <a:ext uri="{FF2B5EF4-FFF2-40B4-BE49-F238E27FC236}">
                <a16:creationId xmlns:a16="http://schemas.microsoft.com/office/drawing/2014/main" xmlns="" id="{FA98F8A8-FDA7-41F1-A414-C3FB59AEF887}"/>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41626" r="15344"/>
          <a:stretch/>
        </p:blipFill>
        <p:spPr>
          <a:xfrm>
            <a:off x="-7259444" y="9631172"/>
            <a:ext cx="737772" cy="865102"/>
          </a:xfrm>
          <a:prstGeom prst="rect">
            <a:avLst/>
          </a:prstGeom>
        </p:spPr>
      </p:pic>
    </p:spTree>
    <p:extLst>
      <p:ext uri="{BB962C8B-B14F-4D97-AF65-F5344CB8AC3E}">
        <p14:creationId xmlns:p14="http://schemas.microsoft.com/office/powerpoint/2010/main" val="27840500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26">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FA98F8A8-FDA7-41F1-A414-C3FB59AEF887}"/>
              </a:ext>
            </a:extLst>
          </p:cNvPr>
          <p:cNvPicPr>
            <a:picLocks noChangeAspect="1"/>
          </p:cNvPicPr>
          <p:nvPr userDrawn="1"/>
        </p:nvPicPr>
        <p:blipFill rotWithShape="1">
          <a:blip r:embed="rId27" cstate="print">
            <a:extLst>
              <a:ext uri="{28A0092B-C50C-407E-A947-70E740481C1C}">
                <a14:useLocalDpi xmlns:a14="http://schemas.microsoft.com/office/drawing/2010/main" val="0"/>
              </a:ext>
            </a:extLst>
          </a:blip>
          <a:srcRect t="41626" r="15344"/>
          <a:stretch/>
        </p:blipFill>
        <p:spPr>
          <a:xfrm>
            <a:off x="-7259444" y="9631172"/>
            <a:ext cx="737772" cy="865102"/>
          </a:xfrm>
          <a:prstGeom prst="rect">
            <a:avLst/>
          </a:prstGeom>
        </p:spPr>
      </p:pic>
    </p:spTree>
    <p:extLst>
      <p:ext uri="{BB962C8B-B14F-4D97-AF65-F5344CB8AC3E}">
        <p14:creationId xmlns:p14="http://schemas.microsoft.com/office/powerpoint/2010/main" val="255537440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 id="2147483683" r:id="rId23"/>
    <p:sldLayoutId id="2147483684" r:id="rId24"/>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txStyles>
    <p:titleStyle>
      <a:lvl1pPr algn="l" defTabSz="914377" rtl="0" eaLnBrk="1" latinLnBrk="0" hangingPunct="1">
        <a:lnSpc>
          <a:spcPct val="90000"/>
        </a:lnSpc>
        <a:spcBef>
          <a:spcPct val="0"/>
        </a:spcBef>
        <a:buNone/>
        <a:defRPr sz="4400" kern="1200">
          <a:solidFill>
            <a:schemeClr val="tx1"/>
          </a:solidFill>
          <a:latin typeface="印品黑体" panose="00000500000000000000" pitchFamily="2" charset="-122"/>
          <a:ea typeface="印品黑体" panose="00000500000000000000" pitchFamily="2" charset="-122"/>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印品黑体" panose="00000500000000000000" pitchFamily="2" charset="-122"/>
          <a:ea typeface="印品黑体" panose="00000500000000000000" pitchFamily="2" charset="-122"/>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印品黑体" panose="00000500000000000000" pitchFamily="2" charset="-122"/>
          <a:ea typeface="印品黑体" panose="00000500000000000000" pitchFamily="2" charset="-122"/>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印品黑体" panose="00000500000000000000" pitchFamily="2" charset="-122"/>
          <a:ea typeface="印品黑体" panose="00000500000000000000" pitchFamily="2" charset="-122"/>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26">
            <a:lum/>
          </a:blip>
          <a:srcRect/>
          <a:stretch>
            <a:fillRect/>
          </a:stretch>
        </a:blip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xmlns="" id="{FA98F8A8-FDA7-41F1-A414-C3FB59AEF887}"/>
              </a:ext>
            </a:extLst>
          </p:cNvPr>
          <p:cNvPicPr>
            <a:picLocks noChangeAspect="1"/>
          </p:cNvPicPr>
          <p:nvPr userDrawn="1"/>
        </p:nvPicPr>
        <p:blipFill rotWithShape="1">
          <a:blip r:embed="rId27" cstate="print">
            <a:extLst>
              <a:ext uri="{28A0092B-C50C-407E-A947-70E740481C1C}">
                <a14:useLocalDpi xmlns:a14="http://schemas.microsoft.com/office/drawing/2010/main" val="0"/>
              </a:ext>
            </a:extLst>
          </a:blip>
          <a:srcRect t="41626" r="15344"/>
          <a:stretch/>
        </p:blipFill>
        <p:spPr>
          <a:xfrm>
            <a:off x="-7259444" y="9631172"/>
            <a:ext cx="737772" cy="865102"/>
          </a:xfrm>
          <a:prstGeom prst="rect">
            <a:avLst/>
          </a:prstGeom>
        </p:spPr>
      </p:pic>
    </p:spTree>
    <p:extLst>
      <p:ext uri="{BB962C8B-B14F-4D97-AF65-F5344CB8AC3E}">
        <p14:creationId xmlns:p14="http://schemas.microsoft.com/office/powerpoint/2010/main" val="1779052774"/>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 id="2147483703" r:id="rId18"/>
    <p:sldLayoutId id="2147483704" r:id="rId19"/>
    <p:sldLayoutId id="2147483705" r:id="rId20"/>
    <p:sldLayoutId id="2147483706" r:id="rId21"/>
    <p:sldLayoutId id="2147483707" r:id="rId22"/>
    <p:sldLayoutId id="2147483708" r:id="rId23"/>
    <p:sldLayoutId id="2147483709" r:id="rId24"/>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txStyles>
    <p:titleStyle>
      <a:lvl1pPr algn="l" defTabSz="914377" rtl="0" eaLnBrk="1" latinLnBrk="0" hangingPunct="1">
        <a:lnSpc>
          <a:spcPct val="90000"/>
        </a:lnSpc>
        <a:spcBef>
          <a:spcPct val="0"/>
        </a:spcBef>
        <a:buNone/>
        <a:defRPr sz="4400" kern="1200">
          <a:solidFill>
            <a:schemeClr val="tx1"/>
          </a:solidFill>
          <a:latin typeface="印品黑体" panose="00000500000000000000" pitchFamily="2" charset="-122"/>
          <a:ea typeface="印品黑体" panose="00000500000000000000" pitchFamily="2" charset="-122"/>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印品黑体" panose="00000500000000000000" pitchFamily="2" charset="-122"/>
          <a:ea typeface="印品黑体" panose="00000500000000000000" pitchFamily="2" charset="-122"/>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印品黑体" panose="00000500000000000000" pitchFamily="2" charset="-122"/>
          <a:ea typeface="印品黑体" panose="00000500000000000000" pitchFamily="2" charset="-122"/>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印品黑体" panose="00000500000000000000" pitchFamily="2" charset="-122"/>
          <a:ea typeface="印品黑体" panose="00000500000000000000" pitchFamily="2" charset="-122"/>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印品黑体" panose="00000500000000000000" pitchFamily="2" charset="-122"/>
          <a:ea typeface="印品黑体" panose="00000500000000000000" pitchFamily="2" charset="-122"/>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C49C910C-5ECA-4F90-BDAB-405FF6A9F9A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xmlns="" id="{65384371-A2B9-4A64-937C-22C4EBAD662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xmlns="" id="{D4B9F68A-81D8-4311-9B7D-798BC8DFB13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xmlns="" id="{EF2CA7B6-7EA8-43CE-AE64-656B4BC1F3F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60B905E8-4D7D-4C05-ADDF-B87D65646200}"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692027"/>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 id="2147483785" r:id="rId13"/>
    <p:sldLayoutId id="2147483786" r:id="rId14"/>
    <p:sldLayoutId id="2147483787" r:id="rId15"/>
    <p:sldLayoutId id="2147483788" r:id="rId16"/>
    <p:sldLayoutId id="2147483789" r:id="rId17"/>
    <p:sldLayoutId id="2147483790" r:id="rId18"/>
    <p:sldLayoutId id="2147483791" r:id="rId19"/>
    <p:sldLayoutId id="2147483792" r:id="rId20"/>
    <p:sldLayoutId id="2147483793" r:id="rId21"/>
    <p:sldLayoutId id="2147483794" r:id="rId22"/>
    <p:sldLayoutId id="2147483795" r:id="rId23"/>
    <p:sldLayoutId id="2147483796" r:id="rId24"/>
    <p:sldLayoutId id="2147483797" r:id="rId25"/>
    <p:sldLayoutId id="2147483798" r:id="rId26"/>
    <p:sldLayoutId id="2147483799" r:id="rId27"/>
    <p:sldLayoutId id="2147483800" r:id="rId28"/>
    <p:sldLayoutId id="2147483801" r:id="rId29"/>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Date Placeholder 3">
            <a:extLst>
              <a:ext uri="{FF2B5EF4-FFF2-40B4-BE49-F238E27FC236}">
                <a16:creationId xmlns:a16="http://schemas.microsoft.com/office/drawing/2014/main" xmlns="" id="{1C86E558-CFC0-4F2C-BED2-4F7D4E9978FC}"/>
              </a:ext>
            </a:extLst>
          </p:cNvPr>
          <p:cNvSpPr txBox="1">
            <a:spLocks/>
          </p:cNvSpPr>
          <p:nvPr userDrawn="1"/>
        </p:nvSpPr>
        <p:spPr>
          <a:xfrm>
            <a:off x="11180956" y="6535737"/>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accent6">
                    <a:lumMod val="50000"/>
                  </a:schemeClr>
                </a:solidFill>
                <a:latin typeface="#9Slide03 AmpleSoft Bold"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9BBB59">
                    <a:lumMod val="20000"/>
                    <a:lumOff val="80000"/>
                  </a:srgbClr>
                </a:solidFill>
                <a:effectLst/>
                <a:uLnTx/>
                <a:uFillTx/>
                <a:latin typeface="#9Slide03 AmpleSoft Bold" panose="02000000000000000000" pitchFamily="2" charset="0"/>
                <a:ea typeface="+mn-ea"/>
                <a:cs typeface="+mn-cs"/>
              </a:rPr>
              <a:t>MĂNG NON</a:t>
            </a:r>
          </a:p>
        </p:txBody>
      </p:sp>
      <p:sp>
        <p:nvSpPr>
          <p:cNvPr id="10" name="Date Placeholder 3">
            <a:extLst>
              <a:ext uri="{FF2B5EF4-FFF2-40B4-BE49-F238E27FC236}">
                <a16:creationId xmlns:a16="http://schemas.microsoft.com/office/drawing/2014/main" xmlns="" id="{F773F61D-E50E-4E46-B923-7096585929ED}"/>
              </a:ext>
            </a:extLst>
          </p:cNvPr>
          <p:cNvSpPr txBox="1">
            <a:spLocks/>
          </p:cNvSpPr>
          <p:nvPr userDrawn="1"/>
        </p:nvSpPr>
        <p:spPr>
          <a:xfrm>
            <a:off x="0" y="649287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accent6">
                    <a:lumMod val="50000"/>
                  </a:schemeClr>
                </a:solidFill>
                <a:latin typeface="#9Slide03 AmpleSoft Bold"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9BBB59">
                    <a:lumMod val="20000"/>
                    <a:lumOff val="80000"/>
                  </a:srgbClr>
                </a:solidFill>
                <a:effectLst/>
                <a:uLnTx/>
                <a:uFillTx/>
                <a:latin typeface="#9Slide03 AmpleSoft Bold" panose="02000000000000000000" pitchFamily="2" charset="0"/>
                <a:ea typeface="+mn-ea"/>
                <a:cs typeface="+mn-cs"/>
              </a:rPr>
              <a:t>MĂNG NON</a:t>
            </a:r>
            <a:endParaRPr kumimoji="0" lang="en-US" sz="1200" b="0" i="0" u="none" strike="noStrike" kern="1200" cap="none" spc="0" normalizeH="0" baseline="0" noProof="0" dirty="0">
              <a:ln>
                <a:noFill/>
              </a:ln>
              <a:solidFill>
                <a:srgbClr val="9BBB59">
                  <a:lumMod val="20000"/>
                  <a:lumOff val="80000"/>
                </a:srgbClr>
              </a:solidFill>
              <a:effectLst/>
              <a:uLnTx/>
              <a:uFillTx/>
              <a:latin typeface="#9Slide03 AmpleSoft Bold" panose="02000000000000000000" pitchFamily="2" charset="0"/>
              <a:ea typeface="+mn-ea"/>
              <a:cs typeface="+mn-cs"/>
            </a:endParaRPr>
          </a:p>
        </p:txBody>
      </p:sp>
      <p:pic>
        <p:nvPicPr>
          <p:cNvPr id="12" name="Picture 11">
            <a:extLst>
              <a:ext uri="{FF2B5EF4-FFF2-40B4-BE49-F238E27FC236}">
                <a16:creationId xmlns:a16="http://schemas.microsoft.com/office/drawing/2014/main" xmlns="" id="{FA98F8A8-FDA7-41F1-A414-C3FB59AEF887}"/>
              </a:ext>
            </a:extLst>
          </p:cNvPr>
          <p:cNvPicPr>
            <a:picLocks noChangeAspect="1"/>
          </p:cNvPicPr>
          <p:nvPr userDrawn="1"/>
        </p:nvPicPr>
        <p:blipFill rotWithShape="1">
          <a:blip r:embed="rId38" cstate="print">
            <a:extLst>
              <a:ext uri="{28A0092B-C50C-407E-A947-70E740481C1C}">
                <a14:useLocalDpi xmlns:a14="http://schemas.microsoft.com/office/drawing/2010/main" val="0"/>
              </a:ext>
            </a:extLst>
          </a:blip>
          <a:srcRect t="41626" r="15344"/>
          <a:stretch/>
        </p:blipFill>
        <p:spPr>
          <a:xfrm>
            <a:off x="-7259444" y="9631172"/>
            <a:ext cx="737772" cy="865102"/>
          </a:xfrm>
          <a:prstGeom prst="rect">
            <a:avLst/>
          </a:prstGeom>
        </p:spPr>
      </p:pic>
    </p:spTree>
    <p:extLst>
      <p:ext uri="{BB962C8B-B14F-4D97-AF65-F5344CB8AC3E}">
        <p14:creationId xmlns:p14="http://schemas.microsoft.com/office/powerpoint/2010/main" val="1570690008"/>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 id="2147483888" r:id="rId12"/>
    <p:sldLayoutId id="2147483889" r:id="rId13"/>
    <p:sldLayoutId id="2147483890" r:id="rId14"/>
    <p:sldLayoutId id="2147483891" r:id="rId15"/>
    <p:sldLayoutId id="2147483892" r:id="rId16"/>
    <p:sldLayoutId id="2147483893" r:id="rId17"/>
    <p:sldLayoutId id="2147483894" r:id="rId18"/>
    <p:sldLayoutId id="2147483895" r:id="rId19"/>
    <p:sldLayoutId id="2147483896" r:id="rId20"/>
    <p:sldLayoutId id="2147483897" r:id="rId21"/>
    <p:sldLayoutId id="2147483898" r:id="rId22"/>
    <p:sldLayoutId id="2147483899" r:id="rId23"/>
    <p:sldLayoutId id="2147483900" r:id="rId24"/>
    <p:sldLayoutId id="2147483901" r:id="rId25"/>
    <p:sldLayoutId id="2147483902" r:id="rId26"/>
    <p:sldLayoutId id="2147483903" r:id="rId27"/>
    <p:sldLayoutId id="2147483904" r:id="rId28"/>
    <p:sldLayoutId id="2147483905" r:id="rId29"/>
    <p:sldLayoutId id="2147483906" r:id="rId30"/>
    <p:sldLayoutId id="2147483907" r:id="rId31"/>
    <p:sldLayoutId id="2147483908" r:id="rId32"/>
    <p:sldLayoutId id="2147483909" r:id="rId33"/>
    <p:sldLayoutId id="2147483910" r:id="rId34"/>
    <p:sldLayoutId id="2147483911" r:id="rId35"/>
    <p:sldLayoutId id="2147483912" r:id="rId36"/>
  </p:sldLayoutIdLst>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Date Placeholder 3">
            <a:extLst>
              <a:ext uri="{FF2B5EF4-FFF2-40B4-BE49-F238E27FC236}">
                <a16:creationId xmlns:a16="http://schemas.microsoft.com/office/drawing/2014/main" xmlns="" id="{1C86E558-CFC0-4F2C-BED2-4F7D4E9978FC}"/>
              </a:ext>
            </a:extLst>
          </p:cNvPr>
          <p:cNvSpPr txBox="1">
            <a:spLocks/>
          </p:cNvSpPr>
          <p:nvPr userDrawn="1"/>
        </p:nvSpPr>
        <p:spPr>
          <a:xfrm>
            <a:off x="11180956" y="6535737"/>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accent6">
                    <a:lumMod val="50000"/>
                  </a:schemeClr>
                </a:solidFill>
                <a:latin typeface="#9Slide03 AmpleSoft Bold"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9BBB59">
                    <a:lumMod val="20000"/>
                    <a:lumOff val="80000"/>
                  </a:srgbClr>
                </a:solidFill>
                <a:effectLst/>
                <a:uLnTx/>
                <a:uFillTx/>
                <a:latin typeface="#9Slide03 AmpleSoft Bold" panose="02000000000000000000" pitchFamily="2" charset="0"/>
                <a:ea typeface="+mn-ea"/>
                <a:cs typeface="+mn-cs"/>
              </a:rPr>
              <a:t>MĂNG NON</a:t>
            </a:r>
          </a:p>
        </p:txBody>
      </p:sp>
      <p:sp>
        <p:nvSpPr>
          <p:cNvPr id="10" name="Date Placeholder 3">
            <a:extLst>
              <a:ext uri="{FF2B5EF4-FFF2-40B4-BE49-F238E27FC236}">
                <a16:creationId xmlns:a16="http://schemas.microsoft.com/office/drawing/2014/main" xmlns="" id="{F773F61D-E50E-4E46-B923-7096585929ED}"/>
              </a:ext>
            </a:extLst>
          </p:cNvPr>
          <p:cNvSpPr txBox="1">
            <a:spLocks/>
          </p:cNvSpPr>
          <p:nvPr userDrawn="1"/>
        </p:nvSpPr>
        <p:spPr>
          <a:xfrm>
            <a:off x="0" y="649287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accent6">
                    <a:lumMod val="50000"/>
                  </a:schemeClr>
                </a:solidFill>
                <a:latin typeface="#9Slide03 AmpleSoft Bold"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9BBB59">
                    <a:lumMod val="20000"/>
                    <a:lumOff val="80000"/>
                  </a:srgbClr>
                </a:solidFill>
                <a:effectLst/>
                <a:uLnTx/>
                <a:uFillTx/>
                <a:latin typeface="#9Slide03 AmpleSoft Bold" panose="02000000000000000000" pitchFamily="2" charset="0"/>
                <a:ea typeface="+mn-ea"/>
                <a:cs typeface="+mn-cs"/>
              </a:rPr>
              <a:t>MĂNG NON</a:t>
            </a:r>
            <a:endParaRPr kumimoji="0" lang="en-US" sz="1200" b="0" i="0" u="none" strike="noStrike" kern="1200" cap="none" spc="0" normalizeH="0" baseline="0" noProof="0" dirty="0">
              <a:ln>
                <a:noFill/>
              </a:ln>
              <a:solidFill>
                <a:srgbClr val="9BBB59">
                  <a:lumMod val="20000"/>
                  <a:lumOff val="80000"/>
                </a:srgbClr>
              </a:solidFill>
              <a:effectLst/>
              <a:uLnTx/>
              <a:uFillTx/>
              <a:latin typeface="#9Slide03 AmpleSoft Bold" panose="02000000000000000000" pitchFamily="2" charset="0"/>
              <a:ea typeface="+mn-ea"/>
              <a:cs typeface="+mn-cs"/>
            </a:endParaRPr>
          </a:p>
        </p:txBody>
      </p:sp>
      <p:pic>
        <p:nvPicPr>
          <p:cNvPr id="12" name="Picture 11">
            <a:extLst>
              <a:ext uri="{FF2B5EF4-FFF2-40B4-BE49-F238E27FC236}">
                <a16:creationId xmlns:a16="http://schemas.microsoft.com/office/drawing/2014/main" xmlns="" id="{FA98F8A8-FDA7-41F1-A414-C3FB59AEF887}"/>
              </a:ext>
            </a:extLst>
          </p:cNvPr>
          <p:cNvPicPr>
            <a:picLocks noChangeAspect="1"/>
          </p:cNvPicPr>
          <p:nvPr userDrawn="1"/>
        </p:nvPicPr>
        <p:blipFill rotWithShape="1">
          <a:blip r:embed="rId38" cstate="print">
            <a:extLst>
              <a:ext uri="{28A0092B-C50C-407E-A947-70E740481C1C}">
                <a14:useLocalDpi xmlns:a14="http://schemas.microsoft.com/office/drawing/2010/main" val="0"/>
              </a:ext>
            </a:extLst>
          </a:blip>
          <a:srcRect t="41626" r="15344"/>
          <a:stretch/>
        </p:blipFill>
        <p:spPr>
          <a:xfrm>
            <a:off x="-7259444" y="9631172"/>
            <a:ext cx="737772" cy="865102"/>
          </a:xfrm>
          <a:prstGeom prst="rect">
            <a:avLst/>
          </a:prstGeom>
        </p:spPr>
      </p:pic>
    </p:spTree>
    <p:extLst>
      <p:ext uri="{BB962C8B-B14F-4D97-AF65-F5344CB8AC3E}">
        <p14:creationId xmlns:p14="http://schemas.microsoft.com/office/powerpoint/2010/main" val="4217949131"/>
      </p:ext>
    </p:extLst>
  </p:cSld>
  <p:clrMap bg1="lt1" tx1="dk1" bg2="lt2" tx2="dk2" accent1="accent1" accent2="accent2" accent3="accent3" accent4="accent4" accent5="accent5" accent6="accent6" hlink="hlink" folHlink="folHlink"/>
  <p:sldLayoutIdLst>
    <p:sldLayoutId id="2147484048" r:id="rId1"/>
    <p:sldLayoutId id="2147484049" r:id="rId2"/>
    <p:sldLayoutId id="2147484050" r:id="rId3"/>
    <p:sldLayoutId id="2147484051" r:id="rId4"/>
    <p:sldLayoutId id="2147484052" r:id="rId5"/>
    <p:sldLayoutId id="2147484053" r:id="rId6"/>
    <p:sldLayoutId id="2147484054" r:id="rId7"/>
    <p:sldLayoutId id="2147484055" r:id="rId8"/>
    <p:sldLayoutId id="2147484056" r:id="rId9"/>
    <p:sldLayoutId id="2147484057" r:id="rId10"/>
    <p:sldLayoutId id="2147484058" r:id="rId11"/>
    <p:sldLayoutId id="2147484059" r:id="rId12"/>
    <p:sldLayoutId id="2147484060" r:id="rId13"/>
    <p:sldLayoutId id="2147484061" r:id="rId14"/>
    <p:sldLayoutId id="2147484062" r:id="rId15"/>
    <p:sldLayoutId id="2147484063" r:id="rId16"/>
    <p:sldLayoutId id="2147484064" r:id="rId17"/>
    <p:sldLayoutId id="2147484065" r:id="rId18"/>
    <p:sldLayoutId id="2147484066" r:id="rId19"/>
    <p:sldLayoutId id="2147484067" r:id="rId20"/>
    <p:sldLayoutId id="2147484068" r:id="rId21"/>
    <p:sldLayoutId id="2147484069" r:id="rId22"/>
    <p:sldLayoutId id="2147484070" r:id="rId23"/>
    <p:sldLayoutId id="2147484071" r:id="rId24"/>
    <p:sldLayoutId id="2147484072" r:id="rId25"/>
    <p:sldLayoutId id="2147484073" r:id="rId26"/>
    <p:sldLayoutId id="2147484074" r:id="rId27"/>
    <p:sldLayoutId id="2147484075" r:id="rId28"/>
    <p:sldLayoutId id="2147484076" r:id="rId29"/>
    <p:sldLayoutId id="2147484077" r:id="rId30"/>
    <p:sldLayoutId id="2147484078" r:id="rId31"/>
    <p:sldLayoutId id="2147484079" r:id="rId32"/>
    <p:sldLayoutId id="2147484080" r:id="rId33"/>
    <p:sldLayoutId id="2147484081" r:id="rId34"/>
    <p:sldLayoutId id="2147484082" r:id="rId35"/>
    <p:sldLayoutId id="2147484083" r:id="rId36"/>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10/1/2023</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Date Placeholder 3">
            <a:extLst>
              <a:ext uri="{FF2B5EF4-FFF2-40B4-BE49-F238E27FC236}">
                <a16:creationId xmlns:a16="http://schemas.microsoft.com/office/drawing/2014/main" xmlns="" id="{1C86E558-CFC0-4F2C-BED2-4F7D4E9978FC}"/>
              </a:ext>
            </a:extLst>
          </p:cNvPr>
          <p:cNvSpPr txBox="1">
            <a:spLocks/>
          </p:cNvSpPr>
          <p:nvPr userDrawn="1"/>
        </p:nvSpPr>
        <p:spPr>
          <a:xfrm>
            <a:off x="11180956" y="6535737"/>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accent6">
                    <a:lumMod val="50000"/>
                  </a:schemeClr>
                </a:solidFill>
                <a:latin typeface="#9Slide03 AmpleSoft Bold"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9BBB59">
                    <a:lumMod val="20000"/>
                    <a:lumOff val="80000"/>
                  </a:srgbClr>
                </a:solidFill>
                <a:effectLst/>
                <a:uLnTx/>
                <a:uFillTx/>
                <a:latin typeface="#9Slide03 AmpleSoft Bold" panose="02000000000000000000" pitchFamily="2" charset="0"/>
                <a:ea typeface="+mn-ea"/>
                <a:cs typeface="+mn-cs"/>
              </a:rPr>
              <a:t>MĂNG NON</a:t>
            </a:r>
          </a:p>
        </p:txBody>
      </p:sp>
      <p:sp>
        <p:nvSpPr>
          <p:cNvPr id="10" name="Date Placeholder 3">
            <a:extLst>
              <a:ext uri="{FF2B5EF4-FFF2-40B4-BE49-F238E27FC236}">
                <a16:creationId xmlns:a16="http://schemas.microsoft.com/office/drawing/2014/main" xmlns="" id="{F773F61D-E50E-4E46-B923-7096585929ED}"/>
              </a:ext>
            </a:extLst>
          </p:cNvPr>
          <p:cNvSpPr txBox="1">
            <a:spLocks/>
          </p:cNvSpPr>
          <p:nvPr userDrawn="1"/>
        </p:nvSpPr>
        <p:spPr>
          <a:xfrm>
            <a:off x="0" y="6492875"/>
            <a:ext cx="2743200" cy="365125"/>
          </a:xfrm>
          <a:prstGeom prst="rect">
            <a:avLst/>
          </a:prstGeom>
        </p:spPr>
        <p:txBody>
          <a:bodyPr vert="horz" lIns="91440" tIns="45720" rIns="91440" bIns="45720" rtlCol="0" anchor="ctr"/>
          <a:lstStyle>
            <a:defPPr>
              <a:defRPr lang="en-US"/>
            </a:defPPr>
            <a:lvl1pPr marL="0" algn="l" defTabSz="914400" rtl="0" eaLnBrk="1" latinLnBrk="0" hangingPunct="1">
              <a:defRPr sz="1200" kern="1200">
                <a:solidFill>
                  <a:schemeClr val="accent6">
                    <a:lumMod val="50000"/>
                  </a:schemeClr>
                </a:solidFill>
                <a:latin typeface="#9Slide03 AmpleSoft Bold" panose="02000000000000000000"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9BBB59">
                    <a:lumMod val="20000"/>
                    <a:lumOff val="80000"/>
                  </a:srgbClr>
                </a:solidFill>
                <a:effectLst/>
                <a:uLnTx/>
                <a:uFillTx/>
                <a:latin typeface="#9Slide03 AmpleSoft Bold" panose="02000000000000000000" pitchFamily="2" charset="0"/>
                <a:ea typeface="+mn-ea"/>
                <a:cs typeface="+mn-cs"/>
              </a:rPr>
              <a:t>MĂNG NON</a:t>
            </a:r>
            <a:endParaRPr kumimoji="0" lang="en-US" sz="1200" b="0" i="0" u="none" strike="noStrike" kern="1200" cap="none" spc="0" normalizeH="0" baseline="0" noProof="0" dirty="0">
              <a:ln>
                <a:noFill/>
              </a:ln>
              <a:solidFill>
                <a:srgbClr val="9BBB59">
                  <a:lumMod val="20000"/>
                  <a:lumOff val="80000"/>
                </a:srgbClr>
              </a:solidFill>
              <a:effectLst/>
              <a:uLnTx/>
              <a:uFillTx/>
              <a:latin typeface="#9Slide03 AmpleSoft Bold" panose="02000000000000000000" pitchFamily="2" charset="0"/>
              <a:ea typeface="+mn-ea"/>
              <a:cs typeface="+mn-cs"/>
            </a:endParaRPr>
          </a:p>
        </p:txBody>
      </p:sp>
      <p:pic>
        <p:nvPicPr>
          <p:cNvPr id="12" name="Picture 11">
            <a:extLst>
              <a:ext uri="{FF2B5EF4-FFF2-40B4-BE49-F238E27FC236}">
                <a16:creationId xmlns:a16="http://schemas.microsoft.com/office/drawing/2014/main" xmlns="" id="{FA98F8A8-FDA7-41F1-A414-C3FB59AEF887}"/>
              </a:ext>
            </a:extLst>
          </p:cNvPr>
          <p:cNvPicPr>
            <a:picLocks noChangeAspect="1"/>
          </p:cNvPicPr>
          <p:nvPr userDrawn="1"/>
        </p:nvPicPr>
        <p:blipFill rotWithShape="1">
          <a:blip r:embed="rId38" cstate="print">
            <a:extLst>
              <a:ext uri="{28A0092B-C50C-407E-A947-70E740481C1C}">
                <a14:useLocalDpi xmlns:a14="http://schemas.microsoft.com/office/drawing/2010/main" val="0"/>
              </a:ext>
            </a:extLst>
          </a:blip>
          <a:srcRect t="41626" r="15344"/>
          <a:stretch/>
        </p:blipFill>
        <p:spPr>
          <a:xfrm>
            <a:off x="-7259444" y="9631172"/>
            <a:ext cx="737772" cy="865102"/>
          </a:xfrm>
          <a:prstGeom prst="rect">
            <a:avLst/>
          </a:prstGeom>
        </p:spPr>
      </p:pic>
    </p:spTree>
    <p:extLst>
      <p:ext uri="{BB962C8B-B14F-4D97-AF65-F5344CB8AC3E}">
        <p14:creationId xmlns:p14="http://schemas.microsoft.com/office/powerpoint/2010/main" val="2692759203"/>
      </p:ext>
    </p:extLst>
  </p:cSld>
  <p:clrMap bg1="lt1" tx1="dk1" bg2="lt2" tx2="dk2" accent1="accent1" accent2="accent2" accent3="accent3" accent4="accent4" accent5="accent5" accent6="accent6" hlink="hlink" folHlink="folHlink"/>
  <p:sldLayoutIdLst>
    <p:sldLayoutId id="2147484085" r:id="rId1"/>
    <p:sldLayoutId id="2147484086" r:id="rId2"/>
    <p:sldLayoutId id="2147484087" r:id="rId3"/>
    <p:sldLayoutId id="2147484088" r:id="rId4"/>
    <p:sldLayoutId id="2147484089" r:id="rId5"/>
    <p:sldLayoutId id="2147484090" r:id="rId6"/>
    <p:sldLayoutId id="2147484091" r:id="rId7"/>
    <p:sldLayoutId id="2147484092" r:id="rId8"/>
    <p:sldLayoutId id="2147484093" r:id="rId9"/>
    <p:sldLayoutId id="2147484094" r:id="rId10"/>
    <p:sldLayoutId id="2147484095" r:id="rId11"/>
    <p:sldLayoutId id="2147484096" r:id="rId12"/>
    <p:sldLayoutId id="2147484097" r:id="rId13"/>
    <p:sldLayoutId id="2147484098" r:id="rId14"/>
    <p:sldLayoutId id="2147484099" r:id="rId15"/>
    <p:sldLayoutId id="2147484100" r:id="rId16"/>
    <p:sldLayoutId id="2147484101" r:id="rId17"/>
    <p:sldLayoutId id="2147484102" r:id="rId18"/>
    <p:sldLayoutId id="2147484103" r:id="rId19"/>
    <p:sldLayoutId id="2147484104" r:id="rId20"/>
    <p:sldLayoutId id="2147484105" r:id="rId21"/>
    <p:sldLayoutId id="2147484106" r:id="rId22"/>
    <p:sldLayoutId id="2147484107" r:id="rId23"/>
    <p:sldLayoutId id="2147484108" r:id="rId24"/>
    <p:sldLayoutId id="2147484109" r:id="rId25"/>
    <p:sldLayoutId id="2147484110" r:id="rId26"/>
    <p:sldLayoutId id="2147484111" r:id="rId27"/>
    <p:sldLayoutId id="2147484112" r:id="rId28"/>
    <p:sldLayoutId id="2147484113" r:id="rId29"/>
    <p:sldLayoutId id="2147484114" r:id="rId30"/>
    <p:sldLayoutId id="2147484115" r:id="rId31"/>
    <p:sldLayoutId id="2147484116" r:id="rId32"/>
    <p:sldLayoutId id="2147484117" r:id="rId33"/>
    <p:sldLayoutId id="2147484118" r:id="rId34"/>
    <p:sldLayoutId id="2147484119" r:id="rId35"/>
    <p:sldLayoutId id="2147484120" r:id="rId36"/>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22"/>
          <a:stretch>
            <a:fillRect/>
          </a:stretch>
        </a:blipFill>
        <a:effectLst/>
      </p:bgPr>
    </p:bg>
    <p:spTree>
      <p:nvGrpSpPr>
        <p:cNvPr id="1" name=""/>
        <p:cNvGrpSpPr/>
        <p:nvPr/>
      </p:nvGrpSpPr>
      <p:grpSpPr>
        <a:xfrm>
          <a:off x="0" y="0"/>
          <a:ext cx="0" cy="0"/>
          <a:chOff x="0" y="0"/>
          <a:chExt cx="0" cy="0"/>
        </a:xfrm>
      </p:grpSpPr>
      <p:sp>
        <p:nvSpPr>
          <p:cNvPr id="7" name="标题占位符 1"/>
          <p:cNvSpPr>
            <a:spLocks noGrp="1"/>
          </p:cNvSpPr>
          <p:nvPr>
            <p:ph type="title"/>
            <p:custDataLst>
              <p:tags r:id="rId19"/>
            </p:custDataLst>
          </p:nvPr>
        </p:nvSpPr>
        <p:spPr>
          <a:xfrm>
            <a:off x="838200" y="365125"/>
            <a:ext cx="10515600" cy="1325563"/>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8" name="文本占位符 2"/>
          <p:cNvSpPr>
            <a:spLocks noGrp="1"/>
          </p:cNvSpPr>
          <p:nvPr>
            <p:ph type="body" idx="1"/>
            <p:custDataLst>
              <p:tags r:id="rId20"/>
            </p:custDataLst>
          </p:nvPr>
        </p:nvSpPr>
        <p:spPr>
          <a:xfrm>
            <a:off x="838200" y="1825625"/>
            <a:ext cx="10515600" cy="4351338"/>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9"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D997B5FA-0921-464F-AAE1-844C04324D75}" type="datetimeFigureOut">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2023/10/1</a:t>
            </a:fld>
            <a:endParaRPr kumimoji="0" lang="zh-CN" altLang="en-US" sz="1200" b="0" i="0" u="none" strike="noStrike" kern="1200" cap="none" spc="0" normalizeH="0" baseline="0" noProof="0" dirty="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10"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11"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normAutofit/>
          </a:bodyPr>
          <a:lstStyle>
            <a:lvl1pPr algn="ctr">
              <a:defRPr sz="1200">
                <a:solidFill>
                  <a:schemeClr val="bg1">
                    <a:lumMod val="50000"/>
                  </a:schemeClr>
                </a:solidFill>
                <a:latin typeface="黑体" panose="02010609060101010101" pitchFamily="49" charset="-122"/>
                <a:ea typeface="黑体" panose="02010609060101010101" pitchFamily="49" charset="-122"/>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fld id="{565CE74E-AB26-4998-AD42-012C4C1AD076}" type="slidenum">
              <a:rPr kumimoji="0" lang="zh-CN" altLang="en-US" sz="1200" b="0" i="0" u="none" strike="noStrike" kern="1200" cap="none" spc="0" normalizeH="0" baseline="0" noProof="0" smtClean="0">
                <a:ln>
                  <a:noFill/>
                </a:ln>
                <a:solidFill>
                  <a:srgbClr val="FFFFFF">
                    <a:lumMod val="50000"/>
                  </a:srgbClr>
                </a:solidFill>
                <a:effectLst/>
                <a:uLnTx/>
                <a:uFillTx/>
                <a:latin typeface="黑体" panose="02010609060101010101" pitchFamily="49" charset="-122"/>
                <a:ea typeface="黑体" panose="02010609060101010101" pitchFamily="49" charset="-122"/>
                <a:cs typeface="+mn-cs"/>
              </a:rPr>
              <a:pPr marL="0" marR="0" lvl="0" indent="0" algn="ctr" defTabSz="914400" rtl="0" eaLnBrk="1" fontAlgn="auto" latinLnBrk="0" hangingPunct="1">
                <a:lnSpc>
                  <a:spcPct val="100000"/>
                </a:lnSpc>
                <a:spcBef>
                  <a:spcPts val="0"/>
                </a:spcBef>
                <a:spcAft>
                  <a:spcPts val="0"/>
                </a:spcAft>
                <a:buClrTx/>
                <a:buSzTx/>
                <a:buFontTx/>
                <a:buNone/>
                <a:tabLst/>
                <a:defRPr/>
              </a:pPr>
              <a:t>‹#›</a:t>
            </a:fld>
            <a:endParaRPr kumimoji="0" lang="zh-CN" altLang="en-US" sz="1200" b="0" i="0" u="none" strike="noStrike" kern="1200" cap="none" spc="0" normalizeH="0" baseline="0" noProof="0">
              <a:ln>
                <a:noFill/>
              </a:ln>
              <a:solidFill>
                <a:srgbClr val="FFFFFF">
                  <a:lumMod val="50000"/>
                </a:srgbClr>
              </a:solidFill>
              <a:effectLst/>
              <a:uLnTx/>
              <a:uFillTx/>
              <a:latin typeface="黑体" panose="02010609060101010101" pitchFamily="49" charset="-122"/>
              <a:ea typeface="黑体" panose="02010609060101010101" pitchFamily="49" charset="-122"/>
              <a:cs typeface="+mn-cs"/>
            </a:endParaRPr>
          </a:p>
        </p:txBody>
      </p:sp>
      <p:sp>
        <p:nvSpPr>
          <p:cNvPr id="2" name="KSO_TEMPLATE" hidden="1"/>
          <p:cNvSpPr/>
          <p:nvPr userDrawn="1">
            <p:custDataLst>
              <p:tags r:id="rId21"/>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59号-创粗黑"/>
              <a:ea typeface="思源黑体 CN Medium" pitchFamily="34" charset="-122"/>
              <a:cs typeface="+mn-cs"/>
            </a:endParaRPr>
          </a:p>
        </p:txBody>
      </p:sp>
      <p:pic>
        <p:nvPicPr>
          <p:cNvPr id="14" name="Picture 13">
            <a:extLst>
              <a:ext uri="{FF2B5EF4-FFF2-40B4-BE49-F238E27FC236}">
                <a16:creationId xmlns:a16="http://schemas.microsoft.com/office/drawing/2014/main" xmlns="" id="{B6BBA82F-504D-49B6-961B-4F2EC60DEA6E}"/>
              </a:ext>
            </a:extLst>
          </p:cNvPr>
          <p:cNvPicPr>
            <a:picLocks noChangeAspect="1"/>
          </p:cNvPicPr>
          <p:nvPr userDrawn="1"/>
        </p:nvPicPr>
        <p:blipFill rotWithShape="1">
          <a:blip r:embed="rId23" cstate="print">
            <a:extLst>
              <a:ext uri="{28A0092B-C50C-407E-A947-70E740481C1C}">
                <a14:useLocalDpi xmlns:a14="http://schemas.microsoft.com/office/drawing/2010/main" val="0"/>
              </a:ext>
            </a:extLst>
          </a:blip>
          <a:srcRect t="39762"/>
          <a:stretch/>
        </p:blipFill>
        <p:spPr>
          <a:xfrm>
            <a:off x="-7350444" y="9374946"/>
            <a:ext cx="1031287" cy="1056409"/>
          </a:xfrm>
          <a:prstGeom prst="rect">
            <a:avLst/>
          </a:prstGeom>
        </p:spPr>
      </p:pic>
    </p:spTree>
    <p:extLst>
      <p:ext uri="{BB962C8B-B14F-4D97-AF65-F5344CB8AC3E}">
        <p14:creationId xmlns:p14="http://schemas.microsoft.com/office/powerpoint/2010/main" val="2053253712"/>
      </p:ext>
    </p:extLst>
  </p:cSld>
  <p:clrMap bg1="lt1" tx1="dk1" bg2="lt2" tx2="dk2" accent1="accent1" accent2="accent2" accent3="accent3" accent4="accent4" accent5="accent5" accent6="accent6" hlink="hlink" folHlink="folHlink"/>
  <p:sldLayoutIdLst>
    <p:sldLayoutId id="2147484122" r:id="rId1"/>
    <p:sldLayoutId id="2147484123" r:id="rId2"/>
    <p:sldLayoutId id="2147484124" r:id="rId3"/>
    <p:sldLayoutId id="2147484125" r:id="rId4"/>
    <p:sldLayoutId id="2147484126" r:id="rId5"/>
    <p:sldLayoutId id="2147484127" r:id="rId6"/>
    <p:sldLayoutId id="2147484128" r:id="rId7"/>
    <p:sldLayoutId id="2147484129" r:id="rId8"/>
    <p:sldLayoutId id="2147484130" r:id="rId9"/>
    <p:sldLayoutId id="2147484131" r:id="rId10"/>
    <p:sldLayoutId id="2147484132" r:id="rId11"/>
    <p:sldLayoutId id="2147484133" r:id="rId12"/>
    <p:sldLayoutId id="2147484134" r:id="rId13"/>
    <p:sldLayoutId id="2147484135" r:id="rId14"/>
    <p:sldLayoutId id="2147484136" r:id="rId15"/>
    <p:sldLayoutId id="2147484137" r:id="rId16"/>
    <p:sldLayoutId id="2147484138" r:id="rId17"/>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思源黑体 CN Medium" pitchFamily="34" charset="-122"/>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思源黑体 CN Medium" pitchFamily="34" charset="-122"/>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思源黑体 CN Medium" pitchFamily="34" charset="-122"/>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思源黑体 CN Medium"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3.png"/><Relationship Id="rId7" Type="http://schemas.microsoft.com/office/2007/relationships/hdphoto" Target="../media/hdphoto2.wdp"/><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15.png"/><Relationship Id="rId11" Type="http://schemas.openxmlformats.org/officeDocument/2006/relationships/image" Target="../media/image19.png"/><Relationship Id="rId5" Type="http://schemas.openxmlformats.org/officeDocument/2006/relationships/image" Target="../media/image14.png"/><Relationship Id="rId10" Type="http://schemas.openxmlformats.org/officeDocument/2006/relationships/image" Target="../media/image18.png"/><Relationship Id="rId4" Type="http://schemas.microsoft.com/office/2007/relationships/hdphoto" Target="../media/hdphoto1.wdp"/><Relationship Id="rId9" Type="http://schemas.openxmlformats.org/officeDocument/2006/relationships/image" Target="../media/image17.png"/></Relationships>
</file>

<file path=ppt/slides/_rels/slide10.xml.rels><?xml version="1.0" encoding="UTF-8" standalone="yes"?>
<Relationships xmlns="http://schemas.openxmlformats.org/package/2006/relationships"><Relationship Id="rId8" Type="http://schemas.openxmlformats.org/officeDocument/2006/relationships/image" Target="../media/image42.png"/><Relationship Id="rId13" Type="http://schemas.microsoft.com/office/2007/relationships/hdphoto" Target="../media/hdphoto7.wdp"/><Relationship Id="rId3" Type="http://schemas.openxmlformats.org/officeDocument/2006/relationships/image" Target="../media/image39.jpg"/><Relationship Id="rId7" Type="http://schemas.microsoft.com/office/2007/relationships/hdphoto" Target="../media/hdphoto4.wdp"/><Relationship Id="rId12" Type="http://schemas.openxmlformats.org/officeDocument/2006/relationships/image" Target="../media/image44.png"/><Relationship Id="rId17" Type="http://schemas.microsoft.com/office/2007/relationships/hdphoto" Target="../media/hdphoto9.wdp"/><Relationship Id="rId2" Type="http://schemas.openxmlformats.org/officeDocument/2006/relationships/notesSlide" Target="../notesSlides/notesSlide3.xml"/><Relationship Id="rId16" Type="http://schemas.openxmlformats.org/officeDocument/2006/relationships/image" Target="../media/image46.png"/><Relationship Id="rId1" Type="http://schemas.openxmlformats.org/officeDocument/2006/relationships/slideLayout" Target="../slideLayouts/slideLayout126.xml"/><Relationship Id="rId6" Type="http://schemas.openxmlformats.org/officeDocument/2006/relationships/image" Target="../media/image41.png"/><Relationship Id="rId11" Type="http://schemas.microsoft.com/office/2007/relationships/hdphoto" Target="../media/hdphoto6.wdp"/><Relationship Id="rId5" Type="http://schemas.microsoft.com/office/2007/relationships/hdphoto" Target="../media/hdphoto3.wdp"/><Relationship Id="rId15" Type="http://schemas.microsoft.com/office/2007/relationships/hdphoto" Target="../media/hdphoto8.wdp"/><Relationship Id="rId10" Type="http://schemas.openxmlformats.org/officeDocument/2006/relationships/image" Target="../media/image43.png"/><Relationship Id="rId4" Type="http://schemas.openxmlformats.org/officeDocument/2006/relationships/image" Target="../media/image40.png"/><Relationship Id="rId9" Type="http://schemas.microsoft.com/office/2007/relationships/hdphoto" Target="../media/hdphoto5.wdp"/><Relationship Id="rId14" Type="http://schemas.openxmlformats.org/officeDocument/2006/relationships/image" Target="../media/image45.png"/></Relationships>
</file>

<file path=ppt/slides/_rels/slide11.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47.png"/><Relationship Id="rId1" Type="http://schemas.openxmlformats.org/officeDocument/2006/relationships/slideLayout" Target="../slideLayouts/slideLayout138.xml"/></Relationships>
</file>

<file path=ppt/slides/_rels/slide12.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49.gif"/><Relationship Id="rId7" Type="http://schemas.microsoft.com/office/2007/relationships/hdphoto" Target="../media/hdphoto11.wdp"/><Relationship Id="rId2" Type="http://schemas.openxmlformats.org/officeDocument/2006/relationships/image" Target="../media/image48.jpg"/><Relationship Id="rId1" Type="http://schemas.openxmlformats.org/officeDocument/2006/relationships/slideLayout" Target="../slideLayouts/slideLayout138.xml"/><Relationship Id="rId6" Type="http://schemas.openxmlformats.org/officeDocument/2006/relationships/image" Target="../media/image52.png"/><Relationship Id="rId11" Type="http://schemas.microsoft.com/office/2007/relationships/hdphoto" Target="../media/hdphoto13.wdp"/><Relationship Id="rId5" Type="http://schemas.openxmlformats.org/officeDocument/2006/relationships/image" Target="../media/image51.gif"/><Relationship Id="rId10" Type="http://schemas.openxmlformats.org/officeDocument/2006/relationships/image" Target="../media/image54.png"/><Relationship Id="rId4" Type="http://schemas.openxmlformats.org/officeDocument/2006/relationships/image" Target="../media/image50.gif"/><Relationship Id="rId9" Type="http://schemas.microsoft.com/office/2007/relationships/hdphoto" Target="../media/hdphoto12.wdp"/></Relationships>
</file>

<file path=ppt/slides/_rels/slide13.xml.rels><?xml version="1.0" encoding="UTF-8" standalone="yes"?>
<Relationships xmlns="http://schemas.openxmlformats.org/package/2006/relationships"><Relationship Id="rId3" Type="http://schemas.openxmlformats.org/officeDocument/2006/relationships/image" Target="../media/image49.gif"/><Relationship Id="rId7" Type="http://schemas.openxmlformats.org/officeDocument/2006/relationships/image" Target="../media/image57.jpeg"/><Relationship Id="rId2" Type="http://schemas.openxmlformats.org/officeDocument/2006/relationships/image" Target="../media/image48.jpg"/><Relationship Id="rId1" Type="http://schemas.openxmlformats.org/officeDocument/2006/relationships/slideLayout" Target="../slideLayouts/slideLayout138.xml"/><Relationship Id="rId6" Type="http://schemas.openxmlformats.org/officeDocument/2006/relationships/image" Target="../media/image56.gif"/><Relationship Id="rId5" Type="http://schemas.openxmlformats.org/officeDocument/2006/relationships/image" Target="../media/image55.gif"/><Relationship Id="rId4" Type="http://schemas.openxmlformats.org/officeDocument/2006/relationships/image" Target="../media/image50.gif"/></Relationships>
</file>

<file path=ppt/slides/_rels/slide14.xml.rels><?xml version="1.0" encoding="UTF-8" standalone="yes"?>
<Relationships xmlns="http://schemas.openxmlformats.org/package/2006/relationships"><Relationship Id="rId8" Type="http://schemas.microsoft.com/office/2007/relationships/hdphoto" Target="../media/hdphoto16.wdp"/><Relationship Id="rId13" Type="http://schemas.openxmlformats.org/officeDocument/2006/relationships/image" Target="../media/image63.gif"/><Relationship Id="rId18" Type="http://schemas.openxmlformats.org/officeDocument/2006/relationships/image" Target="../media/image66.png"/><Relationship Id="rId3" Type="http://schemas.openxmlformats.org/officeDocument/2006/relationships/image" Target="../media/image58.png"/><Relationship Id="rId7" Type="http://schemas.openxmlformats.org/officeDocument/2006/relationships/image" Target="../media/image60.png"/><Relationship Id="rId12" Type="http://schemas.openxmlformats.org/officeDocument/2006/relationships/image" Target="../media/image61.svg"/><Relationship Id="rId17" Type="http://schemas.openxmlformats.org/officeDocument/2006/relationships/image" Target="../media/image55.svg"/><Relationship Id="rId2" Type="http://schemas.openxmlformats.org/officeDocument/2006/relationships/image" Target="../media/image39.jpg"/><Relationship Id="rId16" Type="http://schemas.openxmlformats.org/officeDocument/2006/relationships/image" Target="../media/image65.png"/><Relationship Id="rId1" Type="http://schemas.openxmlformats.org/officeDocument/2006/relationships/slideLayout" Target="../slideLayouts/slideLayout138.xml"/><Relationship Id="rId6" Type="http://schemas.microsoft.com/office/2007/relationships/hdphoto" Target="../media/hdphoto15.wdp"/><Relationship Id="rId11" Type="http://schemas.openxmlformats.org/officeDocument/2006/relationships/image" Target="../media/image62.png"/><Relationship Id="rId5" Type="http://schemas.openxmlformats.org/officeDocument/2006/relationships/image" Target="../media/image59.png"/><Relationship Id="rId15" Type="http://schemas.openxmlformats.org/officeDocument/2006/relationships/image" Target="../media/image90.svg"/><Relationship Id="rId10" Type="http://schemas.microsoft.com/office/2007/relationships/hdphoto" Target="../media/hdphoto17.wdp"/><Relationship Id="rId4" Type="http://schemas.microsoft.com/office/2007/relationships/hdphoto" Target="../media/hdphoto14.wdp"/><Relationship Id="rId9" Type="http://schemas.openxmlformats.org/officeDocument/2006/relationships/image" Target="../media/image61.png"/><Relationship Id="rId14" Type="http://schemas.openxmlformats.org/officeDocument/2006/relationships/image" Target="../media/image64.png"/></Relationships>
</file>

<file path=ppt/slides/_rels/slide15.xml.rels><?xml version="1.0" encoding="UTF-8" standalone="yes"?>
<Relationships xmlns="http://schemas.openxmlformats.org/package/2006/relationships"><Relationship Id="rId8" Type="http://schemas.openxmlformats.org/officeDocument/2006/relationships/image" Target="../media/image49.svg"/><Relationship Id="rId13" Type="http://schemas.openxmlformats.org/officeDocument/2006/relationships/image" Target="../media/image53.svg"/><Relationship Id="rId7" Type="http://schemas.openxmlformats.org/officeDocument/2006/relationships/image" Target="../media/image35.png"/><Relationship Id="rId2" Type="http://schemas.openxmlformats.org/officeDocument/2006/relationships/image" Target="../media/image67.png"/><Relationship Id="rId1" Type="http://schemas.openxmlformats.org/officeDocument/2006/relationships/slideLayout" Target="../slideLayouts/slideLayout102.xml"/><Relationship Id="rId6" Type="http://schemas.openxmlformats.org/officeDocument/2006/relationships/image" Target="../media/image47.svg"/><Relationship Id="rId5" Type="http://schemas.openxmlformats.org/officeDocument/2006/relationships/image" Target="../media/image34.png"/><Relationship Id="rId10" Type="http://schemas.openxmlformats.org/officeDocument/2006/relationships/image" Target="../media/image37.png"/><Relationship Id="rId4" Type="http://schemas.openxmlformats.org/officeDocument/2006/relationships/image" Target="../media/image45.svg"/><Relationship Id="rId9" Type="http://schemas.openxmlformats.org/officeDocument/2006/relationships/image" Target="../media/image36.png"/><Relationship Id="rId14" Type="http://schemas.openxmlformats.org/officeDocument/2006/relationships/image" Target="../media/image68.png"/></Relationships>
</file>

<file path=ppt/slides/_rels/slide16.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NULL"/><Relationship Id="rId18" Type="http://schemas.openxmlformats.org/officeDocument/2006/relationships/image" Target="../media/image77.png"/><Relationship Id="rId3" Type="http://schemas.openxmlformats.org/officeDocument/2006/relationships/image" Target="../media/image69.png"/><Relationship Id="rId21" Type="http://schemas.microsoft.com/office/2007/relationships/hdphoto" Target="../media/hdphoto19.wdp"/><Relationship Id="rId7" Type="http://schemas.openxmlformats.org/officeDocument/2006/relationships/image" Target="../media/image71.png"/><Relationship Id="rId12" Type="http://schemas.openxmlformats.org/officeDocument/2006/relationships/image" Target="../media/image62.png"/><Relationship Id="rId17" Type="http://schemas.openxmlformats.org/officeDocument/2006/relationships/image" Target="NULL"/><Relationship Id="rId2" Type="http://schemas.openxmlformats.org/officeDocument/2006/relationships/image" Target="../media/image32.jpg"/><Relationship Id="rId16" Type="http://schemas.openxmlformats.org/officeDocument/2006/relationships/image" Target="../media/image76.png"/><Relationship Id="rId20" Type="http://schemas.openxmlformats.org/officeDocument/2006/relationships/image" Target="../media/image78.png"/><Relationship Id="rId1" Type="http://schemas.openxmlformats.org/officeDocument/2006/relationships/slideLayout" Target="../slideLayouts/slideLayout174.xml"/><Relationship Id="rId6" Type="http://schemas.openxmlformats.org/officeDocument/2006/relationships/image" Target="NULL"/><Relationship Id="rId11" Type="http://schemas.openxmlformats.org/officeDocument/2006/relationships/image" Target="../media/image74.png"/><Relationship Id="rId5" Type="http://schemas.openxmlformats.org/officeDocument/2006/relationships/image" Target="../media/image70.png"/><Relationship Id="rId15" Type="http://schemas.openxmlformats.org/officeDocument/2006/relationships/image" Target="NULL"/><Relationship Id="rId10" Type="http://schemas.openxmlformats.org/officeDocument/2006/relationships/image" Target="NULL"/><Relationship Id="rId19" Type="http://schemas.microsoft.com/office/2007/relationships/hdphoto" Target="../media/hdphoto18.wdp"/><Relationship Id="rId4" Type="http://schemas.openxmlformats.org/officeDocument/2006/relationships/image" Target="NULL"/><Relationship Id="rId9" Type="http://schemas.openxmlformats.org/officeDocument/2006/relationships/image" Target="../media/image73.png"/><Relationship Id="rId14" Type="http://schemas.openxmlformats.org/officeDocument/2006/relationships/image" Target="../media/image75.png"/></Relationships>
</file>

<file path=ppt/slides/_rels/slide1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1.png"/><Relationship Id="rId7"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79.png"/></Relationships>
</file>

<file path=ppt/slides/_rels/slide1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1.png"/><Relationship Id="rId7"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23.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0.png"/><Relationship Id="rId1" Type="http://schemas.openxmlformats.org/officeDocument/2006/relationships/slideLayout" Target="../slideLayouts/slideLayout13.xml"/><Relationship Id="rId5" Type="http://schemas.openxmlformats.org/officeDocument/2006/relationships/image" Target="../media/image16.png"/><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1.png"/><Relationship Id="rId7"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Layout" Target="../slideLayouts/slideLayout37.xml"/><Relationship Id="rId6" Type="http://schemas.openxmlformats.org/officeDocument/2006/relationships/image" Target="../media/image16.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24.png"/></Relationships>
</file>

<file path=ppt/slides/_rels/slide20.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image" Target="../media/image13.png"/><Relationship Id="rId7" Type="http://schemas.microsoft.com/office/2007/relationships/hdphoto" Target="../media/hdphoto2.wdp"/><Relationship Id="rId2" Type="http://schemas.openxmlformats.org/officeDocument/2006/relationships/notesSlide" Target="../notesSlides/notesSlide4.xml"/><Relationship Id="rId1" Type="http://schemas.openxmlformats.org/officeDocument/2006/relationships/slideLayout" Target="../slideLayouts/slideLayout12.xml"/><Relationship Id="rId6" Type="http://schemas.openxmlformats.org/officeDocument/2006/relationships/image" Target="../media/image15.png"/><Relationship Id="rId5" Type="http://schemas.openxmlformats.org/officeDocument/2006/relationships/image" Target="../media/image14.png"/><Relationship Id="rId10" Type="http://schemas.openxmlformats.org/officeDocument/2006/relationships/image" Target="../media/image18.png"/><Relationship Id="rId4" Type="http://schemas.microsoft.com/office/2007/relationships/hdphoto" Target="../media/hdphoto1.wdp"/><Relationship Id="rId9" Type="http://schemas.openxmlformats.org/officeDocument/2006/relationships/image" Target="../media/image17.png"/></Relationships>
</file>

<file path=ppt/slides/_rels/slide3.xml.rels><?xml version="1.0" encoding="UTF-8" standalone="yes"?>
<Relationships xmlns="http://schemas.openxmlformats.org/package/2006/relationships"><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notesSlide" Target="../notesSlides/notesSlide2.xml"/><Relationship Id="rId1" Type="http://schemas.openxmlformats.org/officeDocument/2006/relationships/slideLayout" Target="../slideLayouts/slideLayout21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1.png"/><Relationship Id="rId7"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Layout" Target="../slideLayouts/slideLayout13.xml"/><Relationship Id="rId6" Type="http://schemas.openxmlformats.org/officeDocument/2006/relationships/image" Target="../media/image16.png"/><Relationship Id="rId5" Type="http://schemas.openxmlformats.org/officeDocument/2006/relationships/image" Target="../media/image23.png"/><Relationship Id="rId4" Type="http://schemas.openxmlformats.org/officeDocument/2006/relationships/image" Target="../media/image22.png"/></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21.png"/><Relationship Id="rId7" Type="http://schemas.openxmlformats.org/officeDocument/2006/relationships/image" Target="../media/image18.png"/><Relationship Id="rId2" Type="http://schemas.openxmlformats.org/officeDocument/2006/relationships/image" Target="../media/image20.png"/><Relationship Id="rId1" Type="http://schemas.openxmlformats.org/officeDocument/2006/relationships/slideLayout" Target="../slideLayouts/slideLayout37.xml"/><Relationship Id="rId6" Type="http://schemas.openxmlformats.org/officeDocument/2006/relationships/image" Target="../media/image16.png"/><Relationship Id="rId5" Type="http://schemas.openxmlformats.org/officeDocument/2006/relationships/image" Target="../media/image23.png"/><Relationship Id="rId4" Type="http://schemas.openxmlformats.org/officeDocument/2006/relationships/image" Target="../media/image22.png"/><Relationship Id="rId9" Type="http://schemas.openxmlformats.org/officeDocument/2006/relationships/image" Target="../media/image30.png"/></Relationships>
</file>

<file path=ppt/slides/_rels/slide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5.xml"/></Relationships>
</file>

<file path=ppt/slides/_rels/slide7.xml.rels><?xml version="1.0" encoding="UTF-8" standalone="yes"?>
<Relationships xmlns="http://schemas.openxmlformats.org/package/2006/relationships"><Relationship Id="rId8" Type="http://schemas.openxmlformats.org/officeDocument/2006/relationships/image" Target="../media/image49.svg"/><Relationship Id="rId13" Type="http://schemas.openxmlformats.org/officeDocument/2006/relationships/image" Target="../media/image53.svg"/><Relationship Id="rId3" Type="http://schemas.openxmlformats.org/officeDocument/2006/relationships/image" Target="../media/image33.png"/><Relationship Id="rId7" Type="http://schemas.openxmlformats.org/officeDocument/2006/relationships/image" Target="../media/image35.png"/><Relationship Id="rId2" Type="http://schemas.openxmlformats.org/officeDocument/2006/relationships/image" Target="../media/image32.jpg"/><Relationship Id="rId1" Type="http://schemas.openxmlformats.org/officeDocument/2006/relationships/slideLayout" Target="../slideLayouts/slideLayout102.xml"/><Relationship Id="rId6" Type="http://schemas.openxmlformats.org/officeDocument/2006/relationships/image" Target="../media/image47.svg"/><Relationship Id="rId5" Type="http://schemas.openxmlformats.org/officeDocument/2006/relationships/image" Target="../media/image34.png"/><Relationship Id="rId10" Type="http://schemas.openxmlformats.org/officeDocument/2006/relationships/image" Target="../media/image37.png"/><Relationship Id="rId4" Type="http://schemas.openxmlformats.org/officeDocument/2006/relationships/image" Target="../media/image45.svg"/><Relationship Id="rId9" Type="http://schemas.openxmlformats.org/officeDocument/2006/relationships/image" Target="../media/image36.png"/></Relationships>
</file>

<file path=ppt/slides/_rels/slide8.xml.rels><?xml version="1.0" encoding="UTF-8" standalone="yes"?>
<Relationships xmlns="http://schemas.openxmlformats.org/package/2006/relationships"><Relationship Id="rId8" Type="http://schemas.openxmlformats.org/officeDocument/2006/relationships/image" Target="../media/image49.svg"/><Relationship Id="rId13" Type="http://schemas.openxmlformats.org/officeDocument/2006/relationships/image" Target="../media/image53.svg"/><Relationship Id="rId3" Type="http://schemas.openxmlformats.org/officeDocument/2006/relationships/image" Target="../media/image33.png"/><Relationship Id="rId7" Type="http://schemas.openxmlformats.org/officeDocument/2006/relationships/image" Target="../media/image35.png"/><Relationship Id="rId2" Type="http://schemas.openxmlformats.org/officeDocument/2006/relationships/image" Target="../media/image32.jpg"/><Relationship Id="rId1" Type="http://schemas.openxmlformats.org/officeDocument/2006/relationships/slideLayout" Target="../slideLayouts/slideLayout102.xml"/><Relationship Id="rId6" Type="http://schemas.openxmlformats.org/officeDocument/2006/relationships/image" Target="../media/image47.svg"/><Relationship Id="rId5" Type="http://schemas.openxmlformats.org/officeDocument/2006/relationships/image" Target="../media/image34.png"/><Relationship Id="rId10" Type="http://schemas.openxmlformats.org/officeDocument/2006/relationships/image" Target="../media/image37.png"/><Relationship Id="rId4" Type="http://schemas.openxmlformats.org/officeDocument/2006/relationships/image" Target="../media/image45.svg"/><Relationship Id="rId9" Type="http://schemas.openxmlformats.org/officeDocument/2006/relationships/image" Target="../media/image36.png"/></Relationships>
</file>

<file path=ppt/slides/_rels/slide9.xml.rels><?xml version="1.0" encoding="UTF-8" standalone="yes"?>
<Relationships xmlns="http://schemas.openxmlformats.org/package/2006/relationships"><Relationship Id="rId8" Type="http://schemas.openxmlformats.org/officeDocument/2006/relationships/image" Target="../media/image49.svg"/><Relationship Id="rId13" Type="http://schemas.openxmlformats.org/officeDocument/2006/relationships/image" Target="../media/image53.svg"/><Relationship Id="rId7" Type="http://schemas.openxmlformats.org/officeDocument/2006/relationships/image" Target="../media/image35.png"/><Relationship Id="rId2" Type="http://schemas.openxmlformats.org/officeDocument/2006/relationships/image" Target="../media/image33.png"/><Relationship Id="rId1" Type="http://schemas.openxmlformats.org/officeDocument/2006/relationships/slideLayout" Target="../slideLayouts/slideLayout102.xml"/><Relationship Id="rId6" Type="http://schemas.openxmlformats.org/officeDocument/2006/relationships/image" Target="../media/image47.svg"/><Relationship Id="rId5" Type="http://schemas.openxmlformats.org/officeDocument/2006/relationships/image" Target="../media/image34.png"/><Relationship Id="rId10" Type="http://schemas.openxmlformats.org/officeDocument/2006/relationships/image" Target="../media/image37.png"/><Relationship Id="rId4" Type="http://schemas.openxmlformats.org/officeDocument/2006/relationships/image" Target="../media/image45.svg"/><Relationship Id="rId9" Type="http://schemas.openxmlformats.org/officeDocument/2006/relationships/image" Target="../media/image36.png"/><Relationship Id="rId14" Type="http://schemas.openxmlformats.org/officeDocument/2006/relationships/image" Target="../media/image3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Rounded Rectangle 11"/>
          <p:cNvSpPr/>
          <p:nvPr/>
        </p:nvSpPr>
        <p:spPr>
          <a:xfrm>
            <a:off x="1037617" y="1284051"/>
            <a:ext cx="10077856" cy="4046707"/>
          </a:xfrm>
          <a:prstGeom prst="roundRect">
            <a:avLst/>
          </a:prstGeom>
          <a:solidFill>
            <a:schemeClr val="bg1">
              <a:alpha val="68000"/>
            </a:schemeClr>
          </a:solidFill>
          <a:effectLst>
            <a:outerShdw blurRad="50800" dist="38100" dir="2700000" algn="tl" rotWithShape="0">
              <a:prstClr val="black">
                <a:alpha val="40000"/>
              </a:prstClr>
            </a:outerShdw>
            <a:reflection blurRad="6350" stA="52000" endA="300" endPos="35000" dir="5400000" sy="-100000" algn="bl" rotWithShape="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a:solidFill>
                <a:prstClr val="white"/>
              </a:solidFill>
              <a:latin typeface="等线"/>
              <a:ea typeface="微软雅黑"/>
            </a:endParaRP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3462972"/>
            <a:ext cx="3836841" cy="3836841"/>
          </a:xfrm>
          <a:prstGeom prst="rect">
            <a:avLst/>
          </a:prstGeom>
          <a:effectLst>
            <a:innerShdw blurRad="63500" dist="50800">
              <a:prstClr val="black">
                <a:alpha val="50000"/>
              </a:prstClr>
            </a:innerShdw>
          </a:effectLst>
        </p:spPr>
      </p:pic>
      <p:pic>
        <p:nvPicPr>
          <p:cNvPr id="2" name="Picture 1"/>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13166" t="23710" r="3555" b="12372"/>
          <a:stretch/>
        </p:blipFill>
        <p:spPr>
          <a:xfrm rot="1760547">
            <a:off x="8717863" y="2712720"/>
            <a:ext cx="3055596" cy="2349409"/>
          </a:xfrm>
          <a:prstGeom prst="rect">
            <a:avLst/>
          </a:prstGeom>
        </p:spPr>
      </p:pic>
      <p:pic>
        <p:nvPicPr>
          <p:cNvPr id="9" name="Picture 8">
            <a:extLst>
              <a:ext uri="{FF2B5EF4-FFF2-40B4-BE49-F238E27FC236}">
                <a16:creationId xmlns:a16="http://schemas.microsoft.com/office/drawing/2014/main" xmlns="" id="{C198B7A0-7BF7-40DA-B513-13629B91F0C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9173" y="265040"/>
            <a:ext cx="1920723" cy="1920723"/>
          </a:xfrm>
          <a:prstGeom prst="rect">
            <a:avLst/>
          </a:prstGeom>
        </p:spPr>
      </p:pic>
      <p:pic>
        <p:nvPicPr>
          <p:cNvPr id="13" name="Picture 12">
            <a:extLst>
              <a:ext uri="{FF2B5EF4-FFF2-40B4-BE49-F238E27FC236}">
                <a16:creationId xmlns:a16="http://schemas.microsoft.com/office/drawing/2014/main" xmlns="" id="{C198B7A0-7BF7-40DA-B513-13629B91F0C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22400" y="-325439"/>
            <a:ext cx="3312000" cy="1920723"/>
          </a:xfrm>
          <a:prstGeom prst="rect">
            <a:avLst/>
          </a:prstGeom>
        </p:spPr>
      </p:pic>
      <p:pic>
        <p:nvPicPr>
          <p:cNvPr id="14" name="Picture 13">
            <a:extLst>
              <a:ext uri="{FF2B5EF4-FFF2-40B4-BE49-F238E27FC236}">
                <a16:creationId xmlns:a16="http://schemas.microsoft.com/office/drawing/2014/main" xmlns="" id="{2E8D0C5B-4956-4A5A-A332-91D68A0E71D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27858" y="-577349"/>
            <a:ext cx="3410857" cy="3410857"/>
          </a:xfrm>
          <a:prstGeom prst="rect">
            <a:avLst/>
          </a:prstGeom>
        </p:spPr>
      </p:pic>
      <p:sp>
        <p:nvSpPr>
          <p:cNvPr id="15" name="Rectangle 14">
            <a:extLst>
              <a:ext uri="{FF2B5EF4-FFF2-40B4-BE49-F238E27FC236}">
                <a16:creationId xmlns:a16="http://schemas.microsoft.com/office/drawing/2014/main" xmlns="" id="{A74CE54F-F35E-4D7B-8463-749276A7DEE3}"/>
              </a:ext>
            </a:extLst>
          </p:cNvPr>
          <p:cNvSpPr/>
          <p:nvPr/>
        </p:nvSpPr>
        <p:spPr>
          <a:xfrm>
            <a:off x="4067702" y="395804"/>
            <a:ext cx="3221395" cy="492443"/>
          </a:xfrm>
          <a:prstGeom prst="rect">
            <a:avLst/>
          </a:prstGeom>
          <a:noFill/>
        </p:spPr>
        <p:txBody>
          <a:bodyPr wrap="none" lIns="121920" tIns="60960" rIns="121920" bIns="60960">
            <a:spAutoFit/>
          </a:bodyPr>
          <a:lstStyle/>
          <a:p>
            <a:pPr algn="ctr" defTabSz="914377"/>
            <a:r>
              <a:rPr lang="vi-VN" sz="2400" dirty="0" smtClean="0">
                <a:ln w="0"/>
                <a:solidFill>
                  <a:srgbClr val="00B050"/>
                </a:solidFill>
                <a:effectLst>
                  <a:reflection blurRad="6350" stA="53000" endA="300" endPos="35500" dir="5400000" sy="-90000" algn="bl" rotWithShape="0"/>
                </a:effectLst>
                <a:latin typeface="UTM Rockwell" panose="02040603050506020204" pitchFamily="18" charset="0"/>
                <a:ea typeface="微软雅黑"/>
              </a:rPr>
              <a:t>LỊCH SỬ &amp; </a:t>
            </a:r>
            <a:r>
              <a:rPr lang="en-US" sz="2400" dirty="0" smtClean="0">
                <a:ln w="0"/>
                <a:solidFill>
                  <a:srgbClr val="00B050"/>
                </a:solidFill>
                <a:effectLst>
                  <a:reflection blurRad="6350" stA="53000" endA="300" endPos="35500" dir="5400000" sy="-90000" algn="bl" rotWithShape="0"/>
                </a:effectLst>
                <a:latin typeface="UTM Rockwell" panose="02040603050506020204" pitchFamily="18" charset="0"/>
                <a:ea typeface="微软雅黑"/>
              </a:rPr>
              <a:t>ĐỊA </a:t>
            </a:r>
            <a:r>
              <a:rPr lang="en-US" sz="2400" dirty="0">
                <a:ln w="0"/>
                <a:solidFill>
                  <a:srgbClr val="00B050"/>
                </a:solidFill>
                <a:effectLst>
                  <a:reflection blurRad="6350" stA="53000" endA="300" endPos="35500" dir="5400000" sy="-90000" algn="bl" rotWithShape="0"/>
                </a:effectLst>
                <a:latin typeface="UTM Rockwell" panose="02040603050506020204" pitchFamily="18" charset="0"/>
                <a:ea typeface="微软雅黑"/>
              </a:rPr>
              <a:t>LÍ</a:t>
            </a:r>
          </a:p>
        </p:txBody>
      </p:sp>
      <p:pic>
        <p:nvPicPr>
          <p:cNvPr id="3" name="Pictur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303032" y="-1487532"/>
            <a:ext cx="3271365" cy="3271365"/>
          </a:xfrm>
          <a:prstGeom prst="rect">
            <a:avLst/>
          </a:prstGeom>
        </p:spPr>
      </p:pic>
      <p:sp>
        <p:nvSpPr>
          <p:cNvPr id="18" name="Google Shape;1427;p41">
            <a:extLst>
              <a:ext uri="{FF2B5EF4-FFF2-40B4-BE49-F238E27FC236}">
                <a16:creationId xmlns:a16="http://schemas.microsoft.com/office/drawing/2014/main" xmlns="" id="{411581D9-61BC-4717-BF96-EE344A29B89A}"/>
              </a:ext>
            </a:extLst>
          </p:cNvPr>
          <p:cNvSpPr txBox="1">
            <a:spLocks/>
          </p:cNvSpPr>
          <p:nvPr/>
        </p:nvSpPr>
        <p:spPr>
          <a:xfrm>
            <a:off x="639579" y="872581"/>
            <a:ext cx="2329874" cy="715108"/>
          </a:xfrm>
          <a:prstGeom prst="rect">
            <a:avLst/>
          </a:prstGeom>
          <a:solidFill>
            <a:schemeClr val="bg1">
              <a:lumMod val="95000"/>
              <a:alpha val="92000"/>
            </a:schemeClr>
          </a:solidFill>
          <a:ln w="28575">
            <a:solidFill>
              <a:srgbClr val="E39E58"/>
            </a:solidFill>
            <a:prstDash val="dashDot"/>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3000"/>
              <a:buFont typeface="Poppins ExtraBold"/>
              <a:buNone/>
              <a:defRPr sz="2500" b="0" i="0" u="none" strike="noStrike" cap="none">
                <a:solidFill>
                  <a:schemeClr val="dk1"/>
                </a:solidFill>
                <a:latin typeface="Poppins ExtraBold"/>
                <a:ea typeface="Poppins ExtraBold"/>
                <a:cs typeface="Poppins ExtraBold"/>
                <a:sym typeface="Poppins ExtraBold"/>
              </a:defRPr>
            </a:lvl1pPr>
            <a:lvl2pPr marR="0" lvl="1" algn="l" rtl="0">
              <a:lnSpc>
                <a:spcPct val="100000"/>
              </a:lnSpc>
              <a:spcBef>
                <a:spcPts val="0"/>
              </a:spcBef>
              <a:spcAft>
                <a:spcPts val="0"/>
              </a:spcAft>
              <a:buClr>
                <a:schemeClr val="dk1"/>
              </a:buClr>
              <a:buSzPts val="3000"/>
              <a:buFont typeface="Poppins ExtraBold"/>
              <a:buNone/>
              <a:defRPr sz="3000" b="0" i="0" u="none" strike="noStrike" cap="none">
                <a:solidFill>
                  <a:schemeClr val="dk1"/>
                </a:solidFill>
                <a:latin typeface="Poppins ExtraBold"/>
                <a:ea typeface="Poppins ExtraBold"/>
                <a:cs typeface="Poppins ExtraBold"/>
                <a:sym typeface="Poppins ExtraBold"/>
              </a:defRPr>
            </a:lvl2pPr>
            <a:lvl3pPr marR="0" lvl="2" algn="l" rtl="0">
              <a:lnSpc>
                <a:spcPct val="100000"/>
              </a:lnSpc>
              <a:spcBef>
                <a:spcPts val="0"/>
              </a:spcBef>
              <a:spcAft>
                <a:spcPts val="0"/>
              </a:spcAft>
              <a:buClr>
                <a:schemeClr val="dk1"/>
              </a:buClr>
              <a:buSzPts val="3000"/>
              <a:buFont typeface="Poppins ExtraBold"/>
              <a:buNone/>
              <a:defRPr sz="3000" b="0" i="0" u="none" strike="noStrike" cap="none">
                <a:solidFill>
                  <a:schemeClr val="dk1"/>
                </a:solidFill>
                <a:latin typeface="Poppins ExtraBold"/>
                <a:ea typeface="Poppins ExtraBold"/>
                <a:cs typeface="Poppins ExtraBold"/>
                <a:sym typeface="Poppins ExtraBold"/>
              </a:defRPr>
            </a:lvl3pPr>
            <a:lvl4pPr marR="0" lvl="3" algn="l" rtl="0">
              <a:lnSpc>
                <a:spcPct val="100000"/>
              </a:lnSpc>
              <a:spcBef>
                <a:spcPts val="0"/>
              </a:spcBef>
              <a:spcAft>
                <a:spcPts val="0"/>
              </a:spcAft>
              <a:buClr>
                <a:schemeClr val="dk1"/>
              </a:buClr>
              <a:buSzPts val="3000"/>
              <a:buFont typeface="Poppins ExtraBold"/>
              <a:buNone/>
              <a:defRPr sz="3000" b="0" i="0" u="none" strike="noStrike" cap="none">
                <a:solidFill>
                  <a:schemeClr val="dk1"/>
                </a:solidFill>
                <a:latin typeface="Poppins ExtraBold"/>
                <a:ea typeface="Poppins ExtraBold"/>
                <a:cs typeface="Poppins ExtraBold"/>
                <a:sym typeface="Poppins ExtraBold"/>
              </a:defRPr>
            </a:lvl4pPr>
            <a:lvl5pPr marR="0" lvl="4" algn="l" rtl="0">
              <a:lnSpc>
                <a:spcPct val="100000"/>
              </a:lnSpc>
              <a:spcBef>
                <a:spcPts val="0"/>
              </a:spcBef>
              <a:spcAft>
                <a:spcPts val="0"/>
              </a:spcAft>
              <a:buClr>
                <a:schemeClr val="dk1"/>
              </a:buClr>
              <a:buSzPts val="3000"/>
              <a:buFont typeface="Poppins ExtraBold"/>
              <a:buNone/>
              <a:defRPr sz="3000" b="0" i="0" u="none" strike="noStrike" cap="none">
                <a:solidFill>
                  <a:schemeClr val="dk1"/>
                </a:solidFill>
                <a:latin typeface="Poppins ExtraBold"/>
                <a:ea typeface="Poppins ExtraBold"/>
                <a:cs typeface="Poppins ExtraBold"/>
                <a:sym typeface="Poppins ExtraBold"/>
              </a:defRPr>
            </a:lvl5pPr>
            <a:lvl6pPr marR="0" lvl="5" algn="l" rtl="0">
              <a:lnSpc>
                <a:spcPct val="100000"/>
              </a:lnSpc>
              <a:spcBef>
                <a:spcPts val="0"/>
              </a:spcBef>
              <a:spcAft>
                <a:spcPts val="0"/>
              </a:spcAft>
              <a:buClr>
                <a:schemeClr val="dk1"/>
              </a:buClr>
              <a:buSzPts val="3000"/>
              <a:buFont typeface="Poppins ExtraBold"/>
              <a:buNone/>
              <a:defRPr sz="3000" b="0" i="0" u="none" strike="noStrike" cap="none">
                <a:solidFill>
                  <a:schemeClr val="dk1"/>
                </a:solidFill>
                <a:latin typeface="Poppins ExtraBold"/>
                <a:ea typeface="Poppins ExtraBold"/>
                <a:cs typeface="Poppins ExtraBold"/>
                <a:sym typeface="Poppins ExtraBold"/>
              </a:defRPr>
            </a:lvl6pPr>
            <a:lvl7pPr marR="0" lvl="6" algn="l" rtl="0">
              <a:lnSpc>
                <a:spcPct val="100000"/>
              </a:lnSpc>
              <a:spcBef>
                <a:spcPts val="0"/>
              </a:spcBef>
              <a:spcAft>
                <a:spcPts val="0"/>
              </a:spcAft>
              <a:buClr>
                <a:schemeClr val="dk1"/>
              </a:buClr>
              <a:buSzPts val="3000"/>
              <a:buFont typeface="Poppins ExtraBold"/>
              <a:buNone/>
              <a:defRPr sz="3000" b="0" i="0" u="none" strike="noStrike" cap="none">
                <a:solidFill>
                  <a:schemeClr val="dk1"/>
                </a:solidFill>
                <a:latin typeface="Poppins ExtraBold"/>
                <a:ea typeface="Poppins ExtraBold"/>
                <a:cs typeface="Poppins ExtraBold"/>
                <a:sym typeface="Poppins ExtraBold"/>
              </a:defRPr>
            </a:lvl7pPr>
            <a:lvl8pPr marR="0" lvl="7" algn="l" rtl="0">
              <a:lnSpc>
                <a:spcPct val="100000"/>
              </a:lnSpc>
              <a:spcBef>
                <a:spcPts val="0"/>
              </a:spcBef>
              <a:spcAft>
                <a:spcPts val="0"/>
              </a:spcAft>
              <a:buClr>
                <a:schemeClr val="dk1"/>
              </a:buClr>
              <a:buSzPts val="3000"/>
              <a:buFont typeface="Poppins ExtraBold"/>
              <a:buNone/>
              <a:defRPr sz="3000" b="0" i="0" u="none" strike="noStrike" cap="none">
                <a:solidFill>
                  <a:schemeClr val="dk1"/>
                </a:solidFill>
                <a:latin typeface="Poppins ExtraBold"/>
                <a:ea typeface="Poppins ExtraBold"/>
                <a:cs typeface="Poppins ExtraBold"/>
                <a:sym typeface="Poppins ExtraBold"/>
              </a:defRPr>
            </a:lvl8pPr>
            <a:lvl9pPr marR="0" lvl="8" algn="l" rtl="0">
              <a:lnSpc>
                <a:spcPct val="100000"/>
              </a:lnSpc>
              <a:spcBef>
                <a:spcPts val="0"/>
              </a:spcBef>
              <a:spcAft>
                <a:spcPts val="0"/>
              </a:spcAft>
              <a:buClr>
                <a:schemeClr val="dk1"/>
              </a:buClr>
              <a:buSzPts val="3000"/>
              <a:buFont typeface="Poppins ExtraBold"/>
              <a:buNone/>
              <a:defRPr sz="3000" b="0" i="0" u="none" strike="noStrike" cap="none">
                <a:solidFill>
                  <a:schemeClr val="dk1"/>
                </a:solidFill>
                <a:latin typeface="Poppins ExtraBold"/>
                <a:ea typeface="Poppins ExtraBold"/>
                <a:cs typeface="Poppins ExtraBold"/>
                <a:sym typeface="Poppins ExtraBold"/>
              </a:defRPr>
            </a:lvl9pPr>
          </a:lstStyle>
          <a:p>
            <a:pPr marL="0" marR="0" lvl="0" indent="0" algn="ctr" defTabSz="914400" rtl="0" eaLnBrk="1" fontAlgn="auto" latinLnBrk="0" hangingPunct="1">
              <a:lnSpc>
                <a:spcPct val="100000"/>
              </a:lnSpc>
              <a:spcBef>
                <a:spcPts val="0"/>
              </a:spcBef>
              <a:spcAft>
                <a:spcPts val="0"/>
              </a:spcAft>
              <a:buClr>
                <a:prstClr val="black"/>
              </a:buClr>
              <a:buSzPts val="3000"/>
              <a:buFont typeface="Poppins ExtraBold"/>
              <a:buNone/>
              <a:tabLst/>
              <a:defRPr/>
            </a:pPr>
            <a:r>
              <a:rPr kumimoji="0" lang="en-US" sz="4000" b="1" i="0" u="none" strike="noStrike" kern="1200" cap="none" spc="0" normalizeH="0" baseline="0" noProof="0" dirty="0" err="1">
                <a:ln>
                  <a:noFill/>
                </a:ln>
                <a:solidFill>
                  <a:srgbClr val="ED7D31">
                    <a:lumMod val="75000"/>
                  </a:srgbClr>
                </a:solidFill>
                <a:effectLst/>
                <a:uLnTx/>
                <a:uFillTx/>
                <a:latin typeface="#9Slide03 SVNEvery Movie Every " panose="02000500000000000000" pitchFamily="2" charset="0"/>
                <a:sym typeface="Poppins ExtraBold"/>
              </a:rPr>
              <a:t>Bài</a:t>
            </a:r>
            <a:r>
              <a:rPr kumimoji="0" lang="en-US" sz="4000" b="1" i="0" u="none" strike="noStrike" kern="1200" cap="none" spc="0" normalizeH="0" baseline="0" noProof="0" dirty="0">
                <a:ln>
                  <a:noFill/>
                </a:ln>
                <a:solidFill>
                  <a:srgbClr val="ED7D31">
                    <a:lumMod val="75000"/>
                  </a:srgbClr>
                </a:solidFill>
                <a:effectLst/>
                <a:uLnTx/>
                <a:uFillTx/>
                <a:latin typeface="#9Slide03 SVNEvery Movie Every " panose="02000500000000000000" pitchFamily="2" charset="0"/>
                <a:sym typeface="Poppins ExtraBold"/>
              </a:rPr>
              <a:t> </a:t>
            </a:r>
            <a:r>
              <a:rPr kumimoji="0" lang="vi-VN" sz="4000" b="1" i="0" u="none" strike="noStrike" kern="1200" cap="none" spc="0" normalizeH="0" baseline="0" noProof="0" dirty="0" smtClean="0">
                <a:ln>
                  <a:noFill/>
                </a:ln>
                <a:solidFill>
                  <a:srgbClr val="ED7D31">
                    <a:lumMod val="75000"/>
                  </a:srgbClr>
                </a:solidFill>
                <a:effectLst/>
                <a:uLnTx/>
                <a:uFillTx/>
                <a:latin typeface="#9Slide03 SVNEvery Movie Every " panose="02000500000000000000" pitchFamily="2" charset="0"/>
                <a:sym typeface="Poppins ExtraBold"/>
              </a:rPr>
              <a:t>8</a:t>
            </a:r>
            <a:endParaRPr kumimoji="0" lang="en-US" sz="4000" b="1" i="0" u="none" strike="noStrike" kern="1200" cap="none" spc="0" normalizeH="0" baseline="0" noProof="0" dirty="0">
              <a:ln>
                <a:noFill/>
              </a:ln>
              <a:solidFill>
                <a:srgbClr val="ED7D31">
                  <a:lumMod val="75000"/>
                </a:srgbClr>
              </a:solidFill>
              <a:effectLst/>
              <a:uLnTx/>
              <a:uFillTx/>
              <a:latin typeface="#9Slide03 SVNEvery Movie Every " panose="02000500000000000000" pitchFamily="2" charset="0"/>
              <a:sym typeface="Poppins ExtraBold"/>
            </a:endParaRPr>
          </a:p>
        </p:txBody>
      </p:sp>
      <p:pic>
        <p:nvPicPr>
          <p:cNvPr id="6" name="Picture 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046769" y="1362752"/>
            <a:ext cx="8230313" cy="4468755"/>
          </a:xfrm>
          <a:prstGeom prst="rect">
            <a:avLst/>
          </a:prstGeom>
        </p:spPr>
      </p:pic>
      <p:sp>
        <p:nvSpPr>
          <p:cNvPr id="16" name="Rectangle 15">
            <a:extLst>
              <a:ext uri="{FF2B5EF4-FFF2-40B4-BE49-F238E27FC236}">
                <a16:creationId xmlns:a16="http://schemas.microsoft.com/office/drawing/2014/main" xmlns="" id="{A74CE54F-F35E-4D7B-8463-749276A7DEE3}"/>
              </a:ext>
            </a:extLst>
          </p:cNvPr>
          <p:cNvSpPr/>
          <p:nvPr/>
        </p:nvSpPr>
        <p:spPr>
          <a:xfrm>
            <a:off x="8205580" y="4677804"/>
            <a:ext cx="1393971" cy="492443"/>
          </a:xfrm>
          <a:prstGeom prst="rect">
            <a:avLst/>
          </a:prstGeom>
          <a:noFill/>
        </p:spPr>
        <p:txBody>
          <a:bodyPr wrap="none" lIns="121920" tIns="60960" rIns="121920" bIns="60960">
            <a:spAutoFit/>
          </a:bodyPr>
          <a:lstStyle/>
          <a:p>
            <a:pPr algn="ctr" defTabSz="914377"/>
            <a:r>
              <a:rPr lang="vi-VN" sz="2400" dirty="0" smtClean="0">
                <a:ln w="0"/>
                <a:solidFill>
                  <a:srgbClr val="00B050"/>
                </a:solidFill>
                <a:effectLst>
                  <a:reflection blurRad="6350" stA="53000" endA="300" endPos="35500" dir="5400000" sy="-90000" algn="bl" rotWithShape="0"/>
                </a:effectLst>
                <a:latin typeface="UTM Rockwell" panose="02040603050506020204" pitchFamily="18" charset="0"/>
                <a:ea typeface="微软雅黑"/>
              </a:rPr>
              <a:t>TIẾT 2</a:t>
            </a:r>
            <a:endParaRPr lang="en-US" sz="2400" dirty="0">
              <a:ln w="0"/>
              <a:solidFill>
                <a:srgbClr val="00B050"/>
              </a:solidFill>
              <a:effectLst>
                <a:reflection blurRad="6350" stA="53000" endA="300" endPos="35500" dir="5400000" sy="-90000" algn="bl" rotWithShape="0"/>
              </a:effectLst>
              <a:latin typeface="UTM Rockwell" panose="02040603050506020204" pitchFamily="18" charset="0"/>
              <a:ea typeface="微软雅黑"/>
            </a:endParaRPr>
          </a:p>
        </p:txBody>
      </p:sp>
    </p:spTree>
    <p:extLst>
      <p:ext uri="{BB962C8B-B14F-4D97-AF65-F5344CB8AC3E}">
        <p14:creationId xmlns:p14="http://schemas.microsoft.com/office/powerpoint/2010/main" val="73729046"/>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par>
                          <p:cTn id="11" fill="hold">
                            <p:stCondLst>
                              <p:cond delay="1000"/>
                            </p:stCondLst>
                            <p:childTnLst>
                              <p:par>
                                <p:cTn id="12" presetID="2" presetClass="entr" presetSubtype="8"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0-#ppt_w/2"/>
                                          </p:val>
                                        </p:tav>
                                        <p:tav tm="100000">
                                          <p:val>
                                            <p:strVal val="#ppt_x"/>
                                          </p:val>
                                        </p:tav>
                                      </p:tavLst>
                                    </p:anim>
                                    <p:anim calcmode="lin" valueType="num">
                                      <p:cBhvr additive="base">
                                        <p:cTn id="15" dur="500" fill="hold"/>
                                        <p:tgtEl>
                                          <p:spTgt spid="4"/>
                                        </p:tgtEl>
                                        <p:attrNameLst>
                                          <p:attrName>ppt_y</p:attrName>
                                        </p:attrNameLst>
                                      </p:cBhvr>
                                      <p:tavLst>
                                        <p:tav tm="0">
                                          <p:val>
                                            <p:strVal val="#ppt_y"/>
                                          </p:val>
                                        </p:tav>
                                        <p:tav tm="100000">
                                          <p:val>
                                            <p:strVal val="#ppt_y"/>
                                          </p:val>
                                        </p:tav>
                                      </p:tavLst>
                                    </p:anim>
                                  </p:childTnLst>
                                </p:cTn>
                              </p:par>
                              <p:par>
                                <p:cTn id="16" presetID="8" presetClass="emph" presetSubtype="0" repeatCount="indefinite" fill="hold" nodeType="withEffect">
                                  <p:stCondLst>
                                    <p:cond delay="0"/>
                                  </p:stCondLst>
                                  <p:childTnLst>
                                    <p:animRot by="21600000">
                                      <p:cBhvr>
                                        <p:cTn id="17" dur="3000" fill="hold"/>
                                        <p:tgtEl>
                                          <p:spTgt spid="3"/>
                                        </p:tgtEl>
                                        <p:attrNameLst>
                                          <p:attrName>r</p:attrName>
                                        </p:attrNameLst>
                                      </p:cBhvr>
                                    </p:animRot>
                                  </p:childTnLst>
                                </p:cTn>
                              </p:par>
                              <p:par>
                                <p:cTn id="18" presetID="2" presetClass="entr" presetSubtype="2"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1000" fill="hold"/>
                                        <p:tgtEl>
                                          <p:spTgt spid="9"/>
                                        </p:tgtEl>
                                        <p:attrNameLst>
                                          <p:attrName>ppt_x</p:attrName>
                                        </p:attrNameLst>
                                      </p:cBhvr>
                                      <p:tavLst>
                                        <p:tav tm="0">
                                          <p:val>
                                            <p:strVal val="1+#ppt_w/2"/>
                                          </p:val>
                                        </p:tav>
                                        <p:tav tm="100000">
                                          <p:val>
                                            <p:strVal val="#ppt_x"/>
                                          </p:val>
                                        </p:tav>
                                      </p:tavLst>
                                    </p:anim>
                                    <p:anim calcmode="lin" valueType="num">
                                      <p:cBhvr additive="base">
                                        <p:cTn id="21" dur="1000" fill="hold"/>
                                        <p:tgtEl>
                                          <p:spTgt spid="9"/>
                                        </p:tgtEl>
                                        <p:attrNameLst>
                                          <p:attrName>ppt_y</p:attrName>
                                        </p:attrNameLst>
                                      </p:cBhvr>
                                      <p:tavLst>
                                        <p:tav tm="0">
                                          <p:val>
                                            <p:strVal val="#ppt_y"/>
                                          </p:val>
                                        </p:tav>
                                        <p:tav tm="100000">
                                          <p:val>
                                            <p:strVal val="#ppt_y"/>
                                          </p:val>
                                        </p:tav>
                                      </p:tavLst>
                                    </p:anim>
                                  </p:childTnLst>
                                </p:cTn>
                              </p:par>
                              <p:par>
                                <p:cTn id="22" presetID="32" presetClass="emph" presetSubtype="0" fill="hold" nodeType="withEffect">
                                  <p:stCondLst>
                                    <p:cond delay="0"/>
                                  </p:stCondLst>
                                  <p:childTnLst>
                                    <p:animRot by="120000">
                                      <p:cBhvr>
                                        <p:cTn id="23" dur="100" fill="hold">
                                          <p:stCondLst>
                                            <p:cond delay="0"/>
                                          </p:stCondLst>
                                        </p:cTn>
                                        <p:tgtEl>
                                          <p:spTgt spid="9"/>
                                        </p:tgtEl>
                                        <p:attrNameLst>
                                          <p:attrName>r</p:attrName>
                                        </p:attrNameLst>
                                      </p:cBhvr>
                                    </p:animRot>
                                    <p:animRot by="-240000">
                                      <p:cBhvr>
                                        <p:cTn id="24" dur="200" fill="hold">
                                          <p:stCondLst>
                                            <p:cond delay="200"/>
                                          </p:stCondLst>
                                        </p:cTn>
                                        <p:tgtEl>
                                          <p:spTgt spid="9"/>
                                        </p:tgtEl>
                                        <p:attrNameLst>
                                          <p:attrName>r</p:attrName>
                                        </p:attrNameLst>
                                      </p:cBhvr>
                                    </p:animRot>
                                    <p:animRot by="240000">
                                      <p:cBhvr>
                                        <p:cTn id="25" dur="200" fill="hold">
                                          <p:stCondLst>
                                            <p:cond delay="400"/>
                                          </p:stCondLst>
                                        </p:cTn>
                                        <p:tgtEl>
                                          <p:spTgt spid="9"/>
                                        </p:tgtEl>
                                        <p:attrNameLst>
                                          <p:attrName>r</p:attrName>
                                        </p:attrNameLst>
                                      </p:cBhvr>
                                    </p:animRot>
                                    <p:animRot by="-240000">
                                      <p:cBhvr>
                                        <p:cTn id="26" dur="200" fill="hold">
                                          <p:stCondLst>
                                            <p:cond delay="600"/>
                                          </p:stCondLst>
                                        </p:cTn>
                                        <p:tgtEl>
                                          <p:spTgt spid="9"/>
                                        </p:tgtEl>
                                        <p:attrNameLst>
                                          <p:attrName>r</p:attrName>
                                        </p:attrNameLst>
                                      </p:cBhvr>
                                    </p:animRot>
                                    <p:animRot by="120000">
                                      <p:cBhvr>
                                        <p:cTn id="27" dur="200" fill="hold">
                                          <p:stCondLst>
                                            <p:cond delay="800"/>
                                          </p:stCondLst>
                                        </p:cTn>
                                        <p:tgtEl>
                                          <p:spTgt spid="9"/>
                                        </p:tgtEl>
                                        <p:attrNameLst>
                                          <p:attrName>r</p:attrName>
                                        </p:attrNameLst>
                                      </p:cBhvr>
                                    </p:animRot>
                                  </p:childTnLst>
                                </p:cTn>
                              </p:par>
                              <p:par>
                                <p:cTn id="28" presetID="2" presetClass="entr" presetSubtype="2"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1000" fill="hold"/>
                                        <p:tgtEl>
                                          <p:spTgt spid="13"/>
                                        </p:tgtEl>
                                        <p:attrNameLst>
                                          <p:attrName>ppt_x</p:attrName>
                                        </p:attrNameLst>
                                      </p:cBhvr>
                                      <p:tavLst>
                                        <p:tav tm="0">
                                          <p:val>
                                            <p:strVal val="1+#ppt_w/2"/>
                                          </p:val>
                                        </p:tav>
                                        <p:tav tm="100000">
                                          <p:val>
                                            <p:strVal val="#ppt_x"/>
                                          </p:val>
                                        </p:tav>
                                      </p:tavLst>
                                    </p:anim>
                                    <p:anim calcmode="lin" valueType="num">
                                      <p:cBhvr additive="base">
                                        <p:cTn id="31" dur="1000" fill="hold"/>
                                        <p:tgtEl>
                                          <p:spTgt spid="13"/>
                                        </p:tgtEl>
                                        <p:attrNameLst>
                                          <p:attrName>ppt_y</p:attrName>
                                        </p:attrNameLst>
                                      </p:cBhvr>
                                      <p:tavLst>
                                        <p:tav tm="0">
                                          <p:val>
                                            <p:strVal val="#ppt_y"/>
                                          </p:val>
                                        </p:tav>
                                        <p:tav tm="100000">
                                          <p:val>
                                            <p:strVal val="#ppt_y"/>
                                          </p:val>
                                        </p:tav>
                                      </p:tavLst>
                                    </p:anim>
                                  </p:childTnLst>
                                </p:cTn>
                              </p:par>
                              <p:par>
                                <p:cTn id="32" presetID="32" presetClass="emph" presetSubtype="0" fill="hold" nodeType="withEffect">
                                  <p:stCondLst>
                                    <p:cond delay="0"/>
                                  </p:stCondLst>
                                  <p:childTnLst>
                                    <p:animRot by="120000">
                                      <p:cBhvr>
                                        <p:cTn id="33" dur="100" fill="hold">
                                          <p:stCondLst>
                                            <p:cond delay="0"/>
                                          </p:stCondLst>
                                        </p:cTn>
                                        <p:tgtEl>
                                          <p:spTgt spid="13"/>
                                        </p:tgtEl>
                                        <p:attrNameLst>
                                          <p:attrName>r</p:attrName>
                                        </p:attrNameLst>
                                      </p:cBhvr>
                                    </p:animRot>
                                    <p:animRot by="-240000">
                                      <p:cBhvr>
                                        <p:cTn id="34" dur="200" fill="hold">
                                          <p:stCondLst>
                                            <p:cond delay="200"/>
                                          </p:stCondLst>
                                        </p:cTn>
                                        <p:tgtEl>
                                          <p:spTgt spid="13"/>
                                        </p:tgtEl>
                                        <p:attrNameLst>
                                          <p:attrName>r</p:attrName>
                                        </p:attrNameLst>
                                      </p:cBhvr>
                                    </p:animRot>
                                    <p:animRot by="240000">
                                      <p:cBhvr>
                                        <p:cTn id="35" dur="200" fill="hold">
                                          <p:stCondLst>
                                            <p:cond delay="400"/>
                                          </p:stCondLst>
                                        </p:cTn>
                                        <p:tgtEl>
                                          <p:spTgt spid="13"/>
                                        </p:tgtEl>
                                        <p:attrNameLst>
                                          <p:attrName>r</p:attrName>
                                        </p:attrNameLst>
                                      </p:cBhvr>
                                    </p:animRot>
                                    <p:animRot by="-240000">
                                      <p:cBhvr>
                                        <p:cTn id="36" dur="200" fill="hold">
                                          <p:stCondLst>
                                            <p:cond delay="600"/>
                                          </p:stCondLst>
                                        </p:cTn>
                                        <p:tgtEl>
                                          <p:spTgt spid="13"/>
                                        </p:tgtEl>
                                        <p:attrNameLst>
                                          <p:attrName>r</p:attrName>
                                        </p:attrNameLst>
                                      </p:cBhvr>
                                    </p:animRot>
                                    <p:animRot by="120000">
                                      <p:cBhvr>
                                        <p:cTn id="37" dur="200" fill="hold">
                                          <p:stCondLst>
                                            <p:cond delay="800"/>
                                          </p:stCondLst>
                                        </p:cTn>
                                        <p:tgtEl>
                                          <p:spTgt spid="13"/>
                                        </p:tgtEl>
                                        <p:attrNameLst>
                                          <p:attrName>r</p:attrName>
                                        </p:attrNameLst>
                                      </p:cBhvr>
                                    </p:animRot>
                                  </p:childTnLst>
                                </p:cTn>
                              </p:par>
                              <p:par>
                                <p:cTn id="38" presetID="2" presetClass="entr" presetSubtype="2"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additive="base">
                                        <p:cTn id="40" dur="1000" fill="hold"/>
                                        <p:tgtEl>
                                          <p:spTgt spid="14"/>
                                        </p:tgtEl>
                                        <p:attrNameLst>
                                          <p:attrName>ppt_x</p:attrName>
                                        </p:attrNameLst>
                                      </p:cBhvr>
                                      <p:tavLst>
                                        <p:tav tm="0">
                                          <p:val>
                                            <p:strVal val="1+#ppt_w/2"/>
                                          </p:val>
                                        </p:tav>
                                        <p:tav tm="100000">
                                          <p:val>
                                            <p:strVal val="#ppt_x"/>
                                          </p:val>
                                        </p:tav>
                                      </p:tavLst>
                                    </p:anim>
                                    <p:anim calcmode="lin" valueType="num">
                                      <p:cBhvr additive="base">
                                        <p:cTn id="41" dur="1000" fill="hold"/>
                                        <p:tgtEl>
                                          <p:spTgt spid="14"/>
                                        </p:tgtEl>
                                        <p:attrNameLst>
                                          <p:attrName>ppt_y</p:attrName>
                                        </p:attrNameLst>
                                      </p:cBhvr>
                                      <p:tavLst>
                                        <p:tav tm="0">
                                          <p:val>
                                            <p:strVal val="#ppt_y"/>
                                          </p:val>
                                        </p:tav>
                                        <p:tav tm="100000">
                                          <p:val>
                                            <p:strVal val="#ppt_y"/>
                                          </p:val>
                                        </p:tav>
                                      </p:tavLst>
                                    </p:anim>
                                  </p:childTnLst>
                                </p:cTn>
                              </p:par>
                              <p:par>
                                <p:cTn id="42" presetID="32" presetClass="emph" presetSubtype="0" fill="hold" nodeType="withEffect">
                                  <p:stCondLst>
                                    <p:cond delay="0"/>
                                  </p:stCondLst>
                                  <p:childTnLst>
                                    <p:animRot by="120000">
                                      <p:cBhvr>
                                        <p:cTn id="43" dur="100" fill="hold">
                                          <p:stCondLst>
                                            <p:cond delay="0"/>
                                          </p:stCondLst>
                                        </p:cTn>
                                        <p:tgtEl>
                                          <p:spTgt spid="14"/>
                                        </p:tgtEl>
                                        <p:attrNameLst>
                                          <p:attrName>r</p:attrName>
                                        </p:attrNameLst>
                                      </p:cBhvr>
                                    </p:animRot>
                                    <p:animRot by="-240000">
                                      <p:cBhvr>
                                        <p:cTn id="44" dur="200" fill="hold">
                                          <p:stCondLst>
                                            <p:cond delay="200"/>
                                          </p:stCondLst>
                                        </p:cTn>
                                        <p:tgtEl>
                                          <p:spTgt spid="14"/>
                                        </p:tgtEl>
                                        <p:attrNameLst>
                                          <p:attrName>r</p:attrName>
                                        </p:attrNameLst>
                                      </p:cBhvr>
                                    </p:animRot>
                                    <p:animRot by="240000">
                                      <p:cBhvr>
                                        <p:cTn id="45" dur="200" fill="hold">
                                          <p:stCondLst>
                                            <p:cond delay="400"/>
                                          </p:stCondLst>
                                        </p:cTn>
                                        <p:tgtEl>
                                          <p:spTgt spid="14"/>
                                        </p:tgtEl>
                                        <p:attrNameLst>
                                          <p:attrName>r</p:attrName>
                                        </p:attrNameLst>
                                      </p:cBhvr>
                                    </p:animRot>
                                    <p:animRot by="-240000">
                                      <p:cBhvr>
                                        <p:cTn id="46" dur="200" fill="hold">
                                          <p:stCondLst>
                                            <p:cond delay="600"/>
                                          </p:stCondLst>
                                        </p:cTn>
                                        <p:tgtEl>
                                          <p:spTgt spid="14"/>
                                        </p:tgtEl>
                                        <p:attrNameLst>
                                          <p:attrName>r</p:attrName>
                                        </p:attrNameLst>
                                      </p:cBhvr>
                                    </p:animRot>
                                    <p:animRot by="120000">
                                      <p:cBhvr>
                                        <p:cTn id="47" dur="200" fill="hold">
                                          <p:stCondLst>
                                            <p:cond delay="800"/>
                                          </p:stCondLst>
                                        </p:cTn>
                                        <p:tgtEl>
                                          <p:spTgt spid="14"/>
                                        </p:tgtEl>
                                        <p:attrNameLst>
                                          <p:attrName>r</p:attrName>
                                        </p:attrNameLst>
                                      </p:cBhvr>
                                    </p:animRot>
                                  </p:childTnLst>
                                </p:cTn>
                              </p:par>
                            </p:childTnLst>
                          </p:cTn>
                        </p:par>
                      </p:childTnLst>
                    </p:cTn>
                  </p:par>
                  <p:par>
                    <p:cTn id="48" fill="hold">
                      <p:stCondLst>
                        <p:cond delay="indefinite"/>
                      </p:stCondLst>
                      <p:childTnLst>
                        <p:par>
                          <p:cTn id="49" fill="hold">
                            <p:stCondLst>
                              <p:cond delay="0"/>
                            </p:stCondLst>
                            <p:childTnLst>
                              <p:par>
                                <p:cTn id="50" presetID="26" presetClass="entr" presetSubtype="0"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wipe(down)">
                                      <p:cBhvr>
                                        <p:cTn id="52" dur="580">
                                          <p:stCondLst>
                                            <p:cond delay="0"/>
                                          </p:stCondLst>
                                        </p:cTn>
                                        <p:tgtEl>
                                          <p:spTgt spid="15"/>
                                        </p:tgtEl>
                                      </p:cBhvr>
                                    </p:animEffect>
                                    <p:anim calcmode="lin" valueType="num">
                                      <p:cBhvr>
                                        <p:cTn id="53"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54"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55"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56"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57"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58" dur="26">
                                          <p:stCondLst>
                                            <p:cond delay="650"/>
                                          </p:stCondLst>
                                        </p:cTn>
                                        <p:tgtEl>
                                          <p:spTgt spid="15"/>
                                        </p:tgtEl>
                                      </p:cBhvr>
                                      <p:to x="100000" y="60000"/>
                                    </p:animScale>
                                    <p:animScale>
                                      <p:cBhvr>
                                        <p:cTn id="59" dur="166" decel="50000">
                                          <p:stCondLst>
                                            <p:cond delay="676"/>
                                          </p:stCondLst>
                                        </p:cTn>
                                        <p:tgtEl>
                                          <p:spTgt spid="15"/>
                                        </p:tgtEl>
                                      </p:cBhvr>
                                      <p:to x="100000" y="100000"/>
                                    </p:animScale>
                                    <p:animScale>
                                      <p:cBhvr>
                                        <p:cTn id="60" dur="26">
                                          <p:stCondLst>
                                            <p:cond delay="1312"/>
                                          </p:stCondLst>
                                        </p:cTn>
                                        <p:tgtEl>
                                          <p:spTgt spid="15"/>
                                        </p:tgtEl>
                                      </p:cBhvr>
                                      <p:to x="100000" y="80000"/>
                                    </p:animScale>
                                    <p:animScale>
                                      <p:cBhvr>
                                        <p:cTn id="61" dur="166" decel="50000">
                                          <p:stCondLst>
                                            <p:cond delay="1338"/>
                                          </p:stCondLst>
                                        </p:cTn>
                                        <p:tgtEl>
                                          <p:spTgt spid="15"/>
                                        </p:tgtEl>
                                      </p:cBhvr>
                                      <p:to x="100000" y="100000"/>
                                    </p:animScale>
                                    <p:animScale>
                                      <p:cBhvr>
                                        <p:cTn id="62" dur="26">
                                          <p:stCondLst>
                                            <p:cond delay="1642"/>
                                          </p:stCondLst>
                                        </p:cTn>
                                        <p:tgtEl>
                                          <p:spTgt spid="15"/>
                                        </p:tgtEl>
                                      </p:cBhvr>
                                      <p:to x="100000" y="90000"/>
                                    </p:animScale>
                                    <p:animScale>
                                      <p:cBhvr>
                                        <p:cTn id="63" dur="166" decel="50000">
                                          <p:stCondLst>
                                            <p:cond delay="1668"/>
                                          </p:stCondLst>
                                        </p:cTn>
                                        <p:tgtEl>
                                          <p:spTgt spid="15"/>
                                        </p:tgtEl>
                                      </p:cBhvr>
                                      <p:to x="100000" y="100000"/>
                                    </p:animScale>
                                    <p:animScale>
                                      <p:cBhvr>
                                        <p:cTn id="64" dur="26">
                                          <p:stCondLst>
                                            <p:cond delay="1808"/>
                                          </p:stCondLst>
                                        </p:cTn>
                                        <p:tgtEl>
                                          <p:spTgt spid="15"/>
                                        </p:tgtEl>
                                      </p:cBhvr>
                                      <p:to x="100000" y="95000"/>
                                    </p:animScale>
                                    <p:animScale>
                                      <p:cBhvr>
                                        <p:cTn id="65" dur="166" decel="50000">
                                          <p:stCondLst>
                                            <p:cond delay="1834"/>
                                          </p:stCondLst>
                                        </p:cTn>
                                        <p:tgtEl>
                                          <p:spTgt spid="15"/>
                                        </p:tgtEl>
                                      </p:cBhvr>
                                      <p:to x="100000" y="100000"/>
                                    </p:animScale>
                                  </p:childTnLst>
                                </p:cTn>
                              </p:par>
                            </p:childTnLst>
                          </p:cTn>
                        </p:par>
                      </p:childTnLst>
                    </p:cTn>
                  </p:par>
                  <p:par>
                    <p:cTn id="66" fill="hold">
                      <p:stCondLst>
                        <p:cond delay="indefinite"/>
                      </p:stCondLst>
                      <p:childTnLst>
                        <p:par>
                          <p:cTn id="67" fill="hold">
                            <p:stCondLst>
                              <p:cond delay="0"/>
                            </p:stCondLst>
                            <p:childTnLst>
                              <p:par>
                                <p:cTn id="68" presetID="22" presetClass="entr" presetSubtype="4" fill="hold" nodeType="clickEffect">
                                  <p:stCondLst>
                                    <p:cond delay="0"/>
                                  </p:stCondLst>
                                  <p:childTnLst>
                                    <p:set>
                                      <p:cBhvr>
                                        <p:cTn id="69" dur="1" fill="hold">
                                          <p:stCondLst>
                                            <p:cond delay="0"/>
                                          </p:stCondLst>
                                        </p:cTn>
                                        <p:tgtEl>
                                          <p:spTgt spid="6"/>
                                        </p:tgtEl>
                                        <p:attrNameLst>
                                          <p:attrName>style.visibility</p:attrName>
                                        </p:attrNameLst>
                                      </p:cBhvr>
                                      <p:to>
                                        <p:strVal val="visible"/>
                                      </p:to>
                                    </p:set>
                                    <p:animEffect transition="in" filter="wipe(down)">
                                      <p:cBhvr>
                                        <p:cTn id="70" dur="500"/>
                                        <p:tgtEl>
                                          <p:spTgt spid="6"/>
                                        </p:tgtEl>
                                      </p:cBhvr>
                                    </p:animEffect>
                                  </p:childTnLst>
                                </p:cTn>
                              </p:par>
                            </p:childTnLst>
                          </p:cTn>
                        </p:par>
                      </p:childTnLst>
                    </p:cTn>
                  </p:par>
                  <p:par>
                    <p:cTn id="71" fill="hold">
                      <p:stCondLst>
                        <p:cond delay="indefinite"/>
                      </p:stCondLst>
                      <p:childTnLst>
                        <p:par>
                          <p:cTn id="72" fill="hold">
                            <p:stCondLst>
                              <p:cond delay="0"/>
                            </p:stCondLst>
                            <p:childTnLst>
                              <p:par>
                                <p:cTn id="73" presetID="26" presetClass="entr" presetSubtype="0" fill="hold" grpId="0" nodeType="clickEffect">
                                  <p:stCondLst>
                                    <p:cond delay="0"/>
                                  </p:stCondLst>
                                  <p:childTnLst>
                                    <p:set>
                                      <p:cBhvr>
                                        <p:cTn id="74" dur="1" fill="hold">
                                          <p:stCondLst>
                                            <p:cond delay="0"/>
                                          </p:stCondLst>
                                        </p:cTn>
                                        <p:tgtEl>
                                          <p:spTgt spid="16"/>
                                        </p:tgtEl>
                                        <p:attrNameLst>
                                          <p:attrName>style.visibility</p:attrName>
                                        </p:attrNameLst>
                                      </p:cBhvr>
                                      <p:to>
                                        <p:strVal val="visible"/>
                                      </p:to>
                                    </p:set>
                                    <p:animEffect transition="in" filter="wipe(down)">
                                      <p:cBhvr>
                                        <p:cTn id="75" dur="580">
                                          <p:stCondLst>
                                            <p:cond delay="0"/>
                                          </p:stCondLst>
                                        </p:cTn>
                                        <p:tgtEl>
                                          <p:spTgt spid="16"/>
                                        </p:tgtEl>
                                      </p:cBhvr>
                                    </p:animEffect>
                                    <p:anim calcmode="lin" valueType="num">
                                      <p:cBhvr>
                                        <p:cTn id="76"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81" dur="26">
                                          <p:stCondLst>
                                            <p:cond delay="650"/>
                                          </p:stCondLst>
                                        </p:cTn>
                                        <p:tgtEl>
                                          <p:spTgt spid="16"/>
                                        </p:tgtEl>
                                      </p:cBhvr>
                                      <p:to x="100000" y="60000"/>
                                    </p:animScale>
                                    <p:animScale>
                                      <p:cBhvr>
                                        <p:cTn id="82" dur="166" decel="50000">
                                          <p:stCondLst>
                                            <p:cond delay="676"/>
                                          </p:stCondLst>
                                        </p:cTn>
                                        <p:tgtEl>
                                          <p:spTgt spid="16"/>
                                        </p:tgtEl>
                                      </p:cBhvr>
                                      <p:to x="100000" y="100000"/>
                                    </p:animScale>
                                    <p:animScale>
                                      <p:cBhvr>
                                        <p:cTn id="83" dur="26">
                                          <p:stCondLst>
                                            <p:cond delay="1312"/>
                                          </p:stCondLst>
                                        </p:cTn>
                                        <p:tgtEl>
                                          <p:spTgt spid="16"/>
                                        </p:tgtEl>
                                      </p:cBhvr>
                                      <p:to x="100000" y="80000"/>
                                    </p:animScale>
                                    <p:animScale>
                                      <p:cBhvr>
                                        <p:cTn id="84" dur="166" decel="50000">
                                          <p:stCondLst>
                                            <p:cond delay="1338"/>
                                          </p:stCondLst>
                                        </p:cTn>
                                        <p:tgtEl>
                                          <p:spTgt spid="16"/>
                                        </p:tgtEl>
                                      </p:cBhvr>
                                      <p:to x="100000" y="100000"/>
                                    </p:animScale>
                                    <p:animScale>
                                      <p:cBhvr>
                                        <p:cTn id="85" dur="26">
                                          <p:stCondLst>
                                            <p:cond delay="1642"/>
                                          </p:stCondLst>
                                        </p:cTn>
                                        <p:tgtEl>
                                          <p:spTgt spid="16"/>
                                        </p:tgtEl>
                                      </p:cBhvr>
                                      <p:to x="100000" y="90000"/>
                                    </p:animScale>
                                    <p:animScale>
                                      <p:cBhvr>
                                        <p:cTn id="86" dur="166" decel="50000">
                                          <p:stCondLst>
                                            <p:cond delay="1668"/>
                                          </p:stCondLst>
                                        </p:cTn>
                                        <p:tgtEl>
                                          <p:spTgt spid="16"/>
                                        </p:tgtEl>
                                      </p:cBhvr>
                                      <p:to x="100000" y="100000"/>
                                    </p:animScale>
                                    <p:animScale>
                                      <p:cBhvr>
                                        <p:cTn id="87" dur="26">
                                          <p:stCondLst>
                                            <p:cond delay="1808"/>
                                          </p:stCondLst>
                                        </p:cTn>
                                        <p:tgtEl>
                                          <p:spTgt spid="16"/>
                                        </p:tgtEl>
                                      </p:cBhvr>
                                      <p:to x="100000" y="95000"/>
                                    </p:animScale>
                                    <p:animScale>
                                      <p:cBhvr>
                                        <p:cTn id="88" dur="166" decel="50000">
                                          <p:stCondLst>
                                            <p:cond delay="1834"/>
                                          </p:stCondLst>
                                        </p:cTn>
                                        <p:tgtEl>
                                          <p:spTgt spid="1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p:bldP spid="16"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4338" name="Picture 18" descr="Anh 4">
            <a:extLst>
              <a:ext uri="{FF2B5EF4-FFF2-40B4-BE49-F238E27FC236}">
                <a16:creationId xmlns:a16="http://schemas.microsoft.com/office/drawing/2014/main" xmlns="" id="{91949BB6-2257-4702-8768-7FFA110B401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aturation sat="300000"/>
                    </a14:imgEffect>
                  </a14:imgLayer>
                </a14:imgProps>
              </a:ext>
            </a:extLst>
          </a:blip>
          <a:srcRect l="1064" t="1352" r="3192" b="2618"/>
          <a:stretch>
            <a:fillRect/>
          </a:stretch>
        </p:blipFill>
        <p:spPr bwMode="auto">
          <a:xfrm>
            <a:off x="4054415" y="112593"/>
            <a:ext cx="6858000" cy="6097707"/>
          </a:xfrm>
          <a:prstGeom prst="rect">
            <a:avLst/>
          </a:prstGeom>
          <a:ln>
            <a:noFill/>
          </a:ln>
          <a:effectLst>
            <a:softEdge rad="112500"/>
          </a:effectLst>
        </p:spPr>
      </p:pic>
      <p:sp>
        <p:nvSpPr>
          <p:cNvPr id="116744" name="Freeform 8">
            <a:extLst>
              <a:ext uri="{FF2B5EF4-FFF2-40B4-BE49-F238E27FC236}">
                <a16:creationId xmlns:a16="http://schemas.microsoft.com/office/drawing/2014/main" xmlns="" id="{49A932E1-5EFA-4DA6-A06F-F254D1970B0B}"/>
              </a:ext>
            </a:extLst>
          </p:cNvPr>
          <p:cNvSpPr>
            <a:spLocks/>
          </p:cNvSpPr>
          <p:nvPr/>
        </p:nvSpPr>
        <p:spPr bwMode="auto">
          <a:xfrm>
            <a:off x="4130615" y="1106488"/>
            <a:ext cx="4648200" cy="3960812"/>
          </a:xfrm>
          <a:custGeom>
            <a:avLst/>
            <a:gdLst>
              <a:gd name="T0" fmla="*/ 0 w 3888"/>
              <a:gd name="T1" fmla="*/ 0 h 3120"/>
              <a:gd name="T2" fmla="*/ 2147483647 w 3888"/>
              <a:gd name="T3" fmla="*/ 2147483647 h 3120"/>
              <a:gd name="T4" fmla="*/ 2147483647 w 3888"/>
              <a:gd name="T5" fmla="*/ 2147483647 h 3120"/>
              <a:gd name="T6" fmla="*/ 2147483647 w 3888"/>
              <a:gd name="T7" fmla="*/ 2147483647 h 3120"/>
              <a:gd name="T8" fmla="*/ 2147483647 w 3888"/>
              <a:gd name="T9" fmla="*/ 2147483647 h 3120"/>
              <a:gd name="T10" fmla="*/ 2147483647 w 3888"/>
              <a:gd name="T11" fmla="*/ 2147483647 h 3120"/>
              <a:gd name="T12" fmla="*/ 2147483647 w 3888"/>
              <a:gd name="T13" fmla="*/ 2147483647 h 3120"/>
              <a:gd name="T14" fmla="*/ 2147483647 w 3888"/>
              <a:gd name="T15" fmla="*/ 2147483647 h 3120"/>
              <a:gd name="T16" fmla="*/ 2147483647 w 3888"/>
              <a:gd name="T17" fmla="*/ 2147483647 h 3120"/>
              <a:gd name="T18" fmla="*/ 2147483647 w 3888"/>
              <a:gd name="T19" fmla="*/ 2147483647 h 3120"/>
              <a:gd name="T20" fmla="*/ 2147483647 w 3888"/>
              <a:gd name="T21" fmla="*/ 2147483647 h 3120"/>
              <a:gd name="T22" fmla="*/ 2147483647 w 3888"/>
              <a:gd name="T23" fmla="*/ 2147483647 h 3120"/>
              <a:gd name="T24" fmla="*/ 2147483647 w 3888"/>
              <a:gd name="T25" fmla="*/ 2147483647 h 3120"/>
              <a:gd name="T26" fmla="*/ 2147483647 w 3888"/>
              <a:gd name="T27" fmla="*/ 2147483647 h 3120"/>
              <a:gd name="T28" fmla="*/ 2147483647 w 3888"/>
              <a:gd name="T29" fmla="*/ 2147483647 h 3120"/>
              <a:gd name="T30" fmla="*/ 2147483647 w 3888"/>
              <a:gd name="T31" fmla="*/ 2147483647 h 3120"/>
              <a:gd name="T32" fmla="*/ 2147483647 w 3888"/>
              <a:gd name="T33" fmla="*/ 2147483647 h 3120"/>
              <a:gd name="T34" fmla="*/ 2147483647 w 3888"/>
              <a:gd name="T35" fmla="*/ 2147483647 h 3120"/>
              <a:gd name="T36" fmla="*/ 2147483647 w 3888"/>
              <a:gd name="T37" fmla="*/ 2147483647 h 3120"/>
              <a:gd name="T38" fmla="*/ 2147483647 w 3888"/>
              <a:gd name="T39" fmla="*/ 2147483647 h 3120"/>
              <a:gd name="T40" fmla="*/ 2147483647 w 3888"/>
              <a:gd name="T41" fmla="*/ 2147483647 h 3120"/>
              <a:gd name="T42" fmla="*/ 2147483647 w 3888"/>
              <a:gd name="T43" fmla="*/ 2147483647 h 3120"/>
              <a:gd name="T44" fmla="*/ 2147483647 w 3888"/>
              <a:gd name="T45" fmla="*/ 2147483647 h 3120"/>
              <a:gd name="T46" fmla="*/ 2147483647 w 3888"/>
              <a:gd name="T47" fmla="*/ 2147483647 h 3120"/>
              <a:gd name="T48" fmla="*/ 2147483647 w 3888"/>
              <a:gd name="T49" fmla="*/ 2147483647 h 3120"/>
              <a:gd name="T50" fmla="*/ 2147483647 w 3888"/>
              <a:gd name="T51" fmla="*/ 2147483647 h 3120"/>
              <a:gd name="T52" fmla="*/ 2147483647 w 3888"/>
              <a:gd name="T53" fmla="*/ 2147483647 h 3120"/>
              <a:gd name="T54" fmla="*/ 2147483647 w 3888"/>
              <a:gd name="T55" fmla="*/ 2147483647 h 3120"/>
              <a:gd name="T56" fmla="*/ 2147483647 w 3888"/>
              <a:gd name="T57" fmla="*/ 2147483647 h 3120"/>
              <a:gd name="T58" fmla="*/ 2147483647 w 3888"/>
              <a:gd name="T59" fmla="*/ 2147483647 h 3120"/>
              <a:gd name="T60" fmla="*/ 2147483647 w 3888"/>
              <a:gd name="T61" fmla="*/ 2147483647 h 3120"/>
              <a:gd name="T62" fmla="*/ 2147483647 w 3888"/>
              <a:gd name="T63" fmla="*/ 2147483647 h 3120"/>
              <a:gd name="T64" fmla="*/ 2147483647 w 3888"/>
              <a:gd name="T65" fmla="*/ 2147483647 h 3120"/>
              <a:gd name="T66" fmla="*/ 2147483647 w 3888"/>
              <a:gd name="T67" fmla="*/ 2147483647 h 3120"/>
              <a:gd name="T68" fmla="*/ 2147483647 w 3888"/>
              <a:gd name="T69" fmla="*/ 2147483647 h 3120"/>
              <a:gd name="T70" fmla="*/ 2147483647 w 3888"/>
              <a:gd name="T71" fmla="*/ 2147483647 h 3120"/>
              <a:gd name="T72" fmla="*/ 2147483647 w 3888"/>
              <a:gd name="T73" fmla="*/ 2147483647 h 3120"/>
              <a:gd name="T74" fmla="*/ 2147483647 w 3888"/>
              <a:gd name="T75" fmla="*/ 2147483647 h 3120"/>
              <a:gd name="T76" fmla="*/ 2147483647 w 3888"/>
              <a:gd name="T77" fmla="*/ 2147483647 h 3120"/>
              <a:gd name="T78" fmla="*/ 2147483647 w 3888"/>
              <a:gd name="T79" fmla="*/ 2147483647 h 3120"/>
              <a:gd name="T80" fmla="*/ 2147483647 w 3888"/>
              <a:gd name="T81" fmla="*/ 2147483647 h 3120"/>
              <a:gd name="T82" fmla="*/ 2147483647 w 3888"/>
              <a:gd name="T83" fmla="*/ 2147483647 h 3120"/>
              <a:gd name="T84" fmla="*/ 2147483647 w 3888"/>
              <a:gd name="T85" fmla="*/ 2147483647 h 3120"/>
              <a:gd name="T86" fmla="*/ 2147483647 w 3888"/>
              <a:gd name="T87" fmla="*/ 2147483647 h 3120"/>
              <a:gd name="T88" fmla="*/ 2147483647 w 3888"/>
              <a:gd name="T89" fmla="*/ 2147483647 h 3120"/>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3888"/>
              <a:gd name="T136" fmla="*/ 0 h 3120"/>
              <a:gd name="T137" fmla="*/ 3888 w 3888"/>
              <a:gd name="T138" fmla="*/ 3120 h 3120"/>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3888" h="3120">
                <a:moveTo>
                  <a:pt x="0" y="0"/>
                </a:moveTo>
                <a:cubicBezTo>
                  <a:pt x="48" y="44"/>
                  <a:pt x="96" y="88"/>
                  <a:pt x="144" y="144"/>
                </a:cubicBezTo>
                <a:cubicBezTo>
                  <a:pt x="192" y="200"/>
                  <a:pt x="248" y="288"/>
                  <a:pt x="288" y="336"/>
                </a:cubicBezTo>
                <a:cubicBezTo>
                  <a:pt x="328" y="384"/>
                  <a:pt x="360" y="408"/>
                  <a:pt x="384" y="432"/>
                </a:cubicBezTo>
                <a:cubicBezTo>
                  <a:pt x="408" y="456"/>
                  <a:pt x="416" y="480"/>
                  <a:pt x="432" y="480"/>
                </a:cubicBezTo>
                <a:cubicBezTo>
                  <a:pt x="448" y="480"/>
                  <a:pt x="456" y="432"/>
                  <a:pt x="480" y="432"/>
                </a:cubicBezTo>
                <a:cubicBezTo>
                  <a:pt x="504" y="432"/>
                  <a:pt x="552" y="448"/>
                  <a:pt x="576" y="480"/>
                </a:cubicBezTo>
                <a:cubicBezTo>
                  <a:pt x="600" y="512"/>
                  <a:pt x="592" y="584"/>
                  <a:pt x="624" y="624"/>
                </a:cubicBezTo>
                <a:cubicBezTo>
                  <a:pt x="656" y="664"/>
                  <a:pt x="736" y="712"/>
                  <a:pt x="768" y="720"/>
                </a:cubicBezTo>
                <a:cubicBezTo>
                  <a:pt x="800" y="728"/>
                  <a:pt x="792" y="680"/>
                  <a:pt x="816" y="672"/>
                </a:cubicBezTo>
                <a:cubicBezTo>
                  <a:pt x="840" y="664"/>
                  <a:pt x="880" y="656"/>
                  <a:pt x="912" y="672"/>
                </a:cubicBezTo>
                <a:cubicBezTo>
                  <a:pt x="944" y="688"/>
                  <a:pt x="984" y="736"/>
                  <a:pt x="1008" y="768"/>
                </a:cubicBezTo>
                <a:cubicBezTo>
                  <a:pt x="1032" y="800"/>
                  <a:pt x="1032" y="832"/>
                  <a:pt x="1056" y="864"/>
                </a:cubicBezTo>
                <a:cubicBezTo>
                  <a:pt x="1080" y="896"/>
                  <a:pt x="1112" y="936"/>
                  <a:pt x="1152" y="960"/>
                </a:cubicBezTo>
                <a:cubicBezTo>
                  <a:pt x="1192" y="984"/>
                  <a:pt x="1248" y="1000"/>
                  <a:pt x="1296" y="1008"/>
                </a:cubicBezTo>
                <a:cubicBezTo>
                  <a:pt x="1344" y="1016"/>
                  <a:pt x="1400" y="1008"/>
                  <a:pt x="1440" y="1008"/>
                </a:cubicBezTo>
                <a:cubicBezTo>
                  <a:pt x="1480" y="1008"/>
                  <a:pt x="1504" y="1000"/>
                  <a:pt x="1536" y="1008"/>
                </a:cubicBezTo>
                <a:cubicBezTo>
                  <a:pt x="1568" y="1016"/>
                  <a:pt x="1600" y="1032"/>
                  <a:pt x="1632" y="1056"/>
                </a:cubicBezTo>
                <a:cubicBezTo>
                  <a:pt x="1664" y="1080"/>
                  <a:pt x="1688" y="1128"/>
                  <a:pt x="1728" y="1152"/>
                </a:cubicBezTo>
                <a:cubicBezTo>
                  <a:pt x="1768" y="1176"/>
                  <a:pt x="1824" y="1192"/>
                  <a:pt x="1872" y="1200"/>
                </a:cubicBezTo>
                <a:cubicBezTo>
                  <a:pt x="1920" y="1208"/>
                  <a:pt x="1968" y="1184"/>
                  <a:pt x="2016" y="1200"/>
                </a:cubicBezTo>
                <a:cubicBezTo>
                  <a:pt x="2064" y="1216"/>
                  <a:pt x="2120" y="1240"/>
                  <a:pt x="2160" y="1296"/>
                </a:cubicBezTo>
                <a:cubicBezTo>
                  <a:pt x="2200" y="1352"/>
                  <a:pt x="2240" y="1480"/>
                  <a:pt x="2256" y="1536"/>
                </a:cubicBezTo>
                <a:cubicBezTo>
                  <a:pt x="2272" y="1592"/>
                  <a:pt x="2248" y="1600"/>
                  <a:pt x="2256" y="1632"/>
                </a:cubicBezTo>
                <a:cubicBezTo>
                  <a:pt x="2264" y="1664"/>
                  <a:pt x="2296" y="1696"/>
                  <a:pt x="2304" y="1728"/>
                </a:cubicBezTo>
                <a:cubicBezTo>
                  <a:pt x="2312" y="1760"/>
                  <a:pt x="2296" y="1792"/>
                  <a:pt x="2304" y="1824"/>
                </a:cubicBezTo>
                <a:cubicBezTo>
                  <a:pt x="2312" y="1856"/>
                  <a:pt x="2336" y="1880"/>
                  <a:pt x="2352" y="1920"/>
                </a:cubicBezTo>
                <a:cubicBezTo>
                  <a:pt x="2368" y="1960"/>
                  <a:pt x="2376" y="2032"/>
                  <a:pt x="2400" y="2064"/>
                </a:cubicBezTo>
                <a:cubicBezTo>
                  <a:pt x="2424" y="2096"/>
                  <a:pt x="2464" y="2080"/>
                  <a:pt x="2496" y="2112"/>
                </a:cubicBezTo>
                <a:cubicBezTo>
                  <a:pt x="2528" y="2144"/>
                  <a:pt x="2560" y="2216"/>
                  <a:pt x="2592" y="2256"/>
                </a:cubicBezTo>
                <a:cubicBezTo>
                  <a:pt x="2624" y="2296"/>
                  <a:pt x="2656" y="2336"/>
                  <a:pt x="2688" y="2352"/>
                </a:cubicBezTo>
                <a:cubicBezTo>
                  <a:pt x="2720" y="2368"/>
                  <a:pt x="2752" y="2328"/>
                  <a:pt x="2784" y="2352"/>
                </a:cubicBezTo>
                <a:cubicBezTo>
                  <a:pt x="2816" y="2376"/>
                  <a:pt x="2856" y="2456"/>
                  <a:pt x="2880" y="2496"/>
                </a:cubicBezTo>
                <a:cubicBezTo>
                  <a:pt x="2904" y="2536"/>
                  <a:pt x="2896" y="2552"/>
                  <a:pt x="2928" y="2592"/>
                </a:cubicBezTo>
                <a:cubicBezTo>
                  <a:pt x="2960" y="2632"/>
                  <a:pt x="3048" y="2696"/>
                  <a:pt x="3072" y="2736"/>
                </a:cubicBezTo>
                <a:cubicBezTo>
                  <a:pt x="3096" y="2776"/>
                  <a:pt x="3064" y="2800"/>
                  <a:pt x="3072" y="2832"/>
                </a:cubicBezTo>
                <a:cubicBezTo>
                  <a:pt x="3080" y="2864"/>
                  <a:pt x="3104" y="2896"/>
                  <a:pt x="3120" y="2928"/>
                </a:cubicBezTo>
                <a:cubicBezTo>
                  <a:pt x="3136" y="2960"/>
                  <a:pt x="3136" y="3016"/>
                  <a:pt x="3168" y="3024"/>
                </a:cubicBezTo>
                <a:cubicBezTo>
                  <a:pt x="3200" y="3032"/>
                  <a:pt x="3264" y="2992"/>
                  <a:pt x="3312" y="2976"/>
                </a:cubicBezTo>
                <a:cubicBezTo>
                  <a:pt x="3360" y="2960"/>
                  <a:pt x="3416" y="2920"/>
                  <a:pt x="3456" y="2928"/>
                </a:cubicBezTo>
                <a:cubicBezTo>
                  <a:pt x="3496" y="2936"/>
                  <a:pt x="3528" y="3000"/>
                  <a:pt x="3552" y="3024"/>
                </a:cubicBezTo>
                <a:cubicBezTo>
                  <a:pt x="3576" y="3048"/>
                  <a:pt x="3568" y="3064"/>
                  <a:pt x="3600" y="3072"/>
                </a:cubicBezTo>
                <a:cubicBezTo>
                  <a:pt x="3632" y="3080"/>
                  <a:pt x="3704" y="3072"/>
                  <a:pt x="3744" y="3072"/>
                </a:cubicBezTo>
                <a:cubicBezTo>
                  <a:pt x="3784" y="3072"/>
                  <a:pt x="3816" y="3064"/>
                  <a:pt x="3840" y="3072"/>
                </a:cubicBezTo>
                <a:cubicBezTo>
                  <a:pt x="3864" y="3080"/>
                  <a:pt x="3876" y="3100"/>
                  <a:pt x="3888" y="3120"/>
                </a:cubicBezTo>
              </a:path>
            </a:pathLst>
          </a:custGeom>
          <a:noFill/>
          <a:ln w="76200">
            <a:solidFill>
              <a:schemeClr val="accent6">
                <a:lumMod val="50000"/>
              </a:schemeClr>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endParaRPr>
          </a:p>
        </p:txBody>
      </p:sp>
      <p:sp>
        <p:nvSpPr>
          <p:cNvPr id="116745" name="Freeform 9">
            <a:extLst>
              <a:ext uri="{FF2B5EF4-FFF2-40B4-BE49-F238E27FC236}">
                <a16:creationId xmlns:a16="http://schemas.microsoft.com/office/drawing/2014/main" xmlns="" id="{793BF538-6799-4ADA-B561-51D2B76E2733}"/>
              </a:ext>
            </a:extLst>
          </p:cNvPr>
          <p:cNvSpPr>
            <a:spLocks/>
          </p:cNvSpPr>
          <p:nvPr/>
        </p:nvSpPr>
        <p:spPr bwMode="auto">
          <a:xfrm>
            <a:off x="8093015" y="2705100"/>
            <a:ext cx="1295400" cy="1219200"/>
          </a:xfrm>
          <a:custGeom>
            <a:avLst/>
            <a:gdLst>
              <a:gd name="T0" fmla="*/ 2147483647 w 1112"/>
              <a:gd name="T1" fmla="*/ 0 h 960"/>
              <a:gd name="T2" fmla="*/ 2147483647 w 1112"/>
              <a:gd name="T3" fmla="*/ 2147483647 h 960"/>
              <a:gd name="T4" fmla="*/ 2147483647 w 1112"/>
              <a:gd name="T5" fmla="*/ 2147483647 h 960"/>
              <a:gd name="T6" fmla="*/ 2147483647 w 1112"/>
              <a:gd name="T7" fmla="*/ 2147483647 h 960"/>
              <a:gd name="T8" fmla="*/ 2147483647 w 1112"/>
              <a:gd name="T9" fmla="*/ 2147483647 h 960"/>
              <a:gd name="T10" fmla="*/ 2147483647 w 1112"/>
              <a:gd name="T11" fmla="*/ 2147483647 h 960"/>
              <a:gd name="T12" fmla="*/ 2147483647 w 1112"/>
              <a:gd name="T13" fmla="*/ 2147483647 h 960"/>
              <a:gd name="T14" fmla="*/ 2147483647 w 1112"/>
              <a:gd name="T15" fmla="*/ 2147483647 h 960"/>
              <a:gd name="T16" fmla="*/ 2147483647 w 1112"/>
              <a:gd name="T17" fmla="*/ 2147483647 h 960"/>
              <a:gd name="T18" fmla="*/ 2147483647 w 1112"/>
              <a:gd name="T19" fmla="*/ 2147483647 h 960"/>
              <a:gd name="T20" fmla="*/ 2147483647 w 1112"/>
              <a:gd name="T21" fmla="*/ 2147483647 h 960"/>
              <a:gd name="T22" fmla="*/ 2147483647 w 1112"/>
              <a:gd name="T23" fmla="*/ 2147483647 h 960"/>
              <a:gd name="T24" fmla="*/ 2147483647 w 1112"/>
              <a:gd name="T25" fmla="*/ 2147483647 h 960"/>
              <a:gd name="T26" fmla="*/ 2147483647 w 1112"/>
              <a:gd name="T27" fmla="*/ 2147483647 h 960"/>
              <a:gd name="T28" fmla="*/ 2147483647 w 1112"/>
              <a:gd name="T29" fmla="*/ 2147483647 h 960"/>
              <a:gd name="T30" fmla="*/ 2147483647 w 1112"/>
              <a:gd name="T31" fmla="*/ 2147483647 h 960"/>
              <a:gd name="T32" fmla="*/ 2147483647 w 1112"/>
              <a:gd name="T33" fmla="*/ 2147483647 h 960"/>
              <a:gd name="T34" fmla="*/ 2147483647 w 1112"/>
              <a:gd name="T35" fmla="*/ 2147483647 h 960"/>
              <a:gd name="T36" fmla="*/ 2147483647 w 1112"/>
              <a:gd name="T37" fmla="*/ 2147483647 h 960"/>
              <a:gd name="T38" fmla="*/ 2147483647 w 1112"/>
              <a:gd name="T39" fmla="*/ 2147483647 h 960"/>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w 1112"/>
              <a:gd name="T61" fmla="*/ 0 h 960"/>
              <a:gd name="T62" fmla="*/ 1112 w 1112"/>
              <a:gd name="T63" fmla="*/ 960 h 960"/>
            </a:gdLst>
            <a:ahLst/>
            <a:cxnLst>
              <a:cxn ang="T40">
                <a:pos x="T0" y="T1"/>
              </a:cxn>
              <a:cxn ang="T41">
                <a:pos x="T2" y="T3"/>
              </a:cxn>
              <a:cxn ang="T42">
                <a:pos x="T4" y="T5"/>
              </a:cxn>
              <a:cxn ang="T43">
                <a:pos x="T6" y="T7"/>
              </a:cxn>
              <a:cxn ang="T44">
                <a:pos x="T8" y="T9"/>
              </a:cxn>
              <a:cxn ang="T45">
                <a:pos x="T10" y="T11"/>
              </a:cxn>
              <a:cxn ang="T46">
                <a:pos x="T12" y="T13"/>
              </a:cxn>
              <a:cxn ang="T47">
                <a:pos x="T14" y="T15"/>
              </a:cxn>
              <a:cxn ang="T48">
                <a:pos x="T16" y="T17"/>
              </a:cxn>
              <a:cxn ang="T49">
                <a:pos x="T18" y="T19"/>
              </a:cxn>
              <a:cxn ang="T50">
                <a:pos x="T20" y="T21"/>
              </a:cxn>
              <a:cxn ang="T51">
                <a:pos x="T22" y="T23"/>
              </a:cxn>
              <a:cxn ang="T52">
                <a:pos x="T24" y="T25"/>
              </a:cxn>
              <a:cxn ang="T53">
                <a:pos x="T26" y="T27"/>
              </a:cxn>
              <a:cxn ang="T54">
                <a:pos x="T28" y="T29"/>
              </a:cxn>
              <a:cxn ang="T55">
                <a:pos x="T30" y="T31"/>
              </a:cxn>
              <a:cxn ang="T56">
                <a:pos x="T32" y="T33"/>
              </a:cxn>
              <a:cxn ang="T57">
                <a:pos x="T34" y="T35"/>
              </a:cxn>
              <a:cxn ang="T58">
                <a:pos x="T36" y="T37"/>
              </a:cxn>
              <a:cxn ang="T59">
                <a:pos x="T38" y="T39"/>
              </a:cxn>
            </a:cxnLst>
            <a:rect l="T60" t="T61" r="T62" b="T63"/>
            <a:pathLst>
              <a:path w="1112" h="960">
                <a:moveTo>
                  <a:pt x="56" y="0"/>
                </a:moveTo>
                <a:cubicBezTo>
                  <a:pt x="60" y="36"/>
                  <a:pt x="64" y="72"/>
                  <a:pt x="56" y="96"/>
                </a:cubicBezTo>
                <a:cubicBezTo>
                  <a:pt x="48" y="120"/>
                  <a:pt x="16" y="120"/>
                  <a:pt x="8" y="144"/>
                </a:cubicBezTo>
                <a:cubicBezTo>
                  <a:pt x="0" y="168"/>
                  <a:pt x="0" y="216"/>
                  <a:pt x="8" y="240"/>
                </a:cubicBezTo>
                <a:cubicBezTo>
                  <a:pt x="16" y="264"/>
                  <a:pt x="32" y="280"/>
                  <a:pt x="56" y="288"/>
                </a:cubicBezTo>
                <a:cubicBezTo>
                  <a:pt x="80" y="296"/>
                  <a:pt x="136" y="272"/>
                  <a:pt x="152" y="288"/>
                </a:cubicBezTo>
                <a:cubicBezTo>
                  <a:pt x="168" y="304"/>
                  <a:pt x="144" y="360"/>
                  <a:pt x="152" y="384"/>
                </a:cubicBezTo>
                <a:cubicBezTo>
                  <a:pt x="160" y="408"/>
                  <a:pt x="176" y="408"/>
                  <a:pt x="200" y="432"/>
                </a:cubicBezTo>
                <a:cubicBezTo>
                  <a:pt x="224" y="456"/>
                  <a:pt x="272" y="504"/>
                  <a:pt x="296" y="528"/>
                </a:cubicBezTo>
                <a:cubicBezTo>
                  <a:pt x="320" y="552"/>
                  <a:pt x="320" y="568"/>
                  <a:pt x="344" y="576"/>
                </a:cubicBezTo>
                <a:cubicBezTo>
                  <a:pt x="368" y="584"/>
                  <a:pt x="416" y="584"/>
                  <a:pt x="440" y="576"/>
                </a:cubicBezTo>
                <a:cubicBezTo>
                  <a:pt x="464" y="568"/>
                  <a:pt x="464" y="528"/>
                  <a:pt x="488" y="528"/>
                </a:cubicBezTo>
                <a:cubicBezTo>
                  <a:pt x="512" y="528"/>
                  <a:pt x="568" y="552"/>
                  <a:pt x="584" y="576"/>
                </a:cubicBezTo>
                <a:cubicBezTo>
                  <a:pt x="600" y="600"/>
                  <a:pt x="568" y="648"/>
                  <a:pt x="584" y="672"/>
                </a:cubicBezTo>
                <a:cubicBezTo>
                  <a:pt x="600" y="696"/>
                  <a:pt x="656" y="704"/>
                  <a:pt x="680" y="720"/>
                </a:cubicBezTo>
                <a:cubicBezTo>
                  <a:pt x="704" y="736"/>
                  <a:pt x="712" y="752"/>
                  <a:pt x="728" y="768"/>
                </a:cubicBezTo>
                <a:cubicBezTo>
                  <a:pt x="744" y="784"/>
                  <a:pt x="752" y="800"/>
                  <a:pt x="776" y="816"/>
                </a:cubicBezTo>
                <a:cubicBezTo>
                  <a:pt x="800" y="832"/>
                  <a:pt x="840" y="848"/>
                  <a:pt x="872" y="864"/>
                </a:cubicBezTo>
                <a:cubicBezTo>
                  <a:pt x="904" y="880"/>
                  <a:pt x="928" y="896"/>
                  <a:pt x="968" y="912"/>
                </a:cubicBezTo>
                <a:cubicBezTo>
                  <a:pt x="1008" y="928"/>
                  <a:pt x="1060" y="944"/>
                  <a:pt x="1112" y="960"/>
                </a:cubicBezTo>
              </a:path>
            </a:pathLst>
          </a:custGeom>
          <a:noFill/>
          <a:ln w="57150">
            <a:solidFill>
              <a:schemeClr val="accent2">
                <a:lumMod val="75000"/>
              </a:schemeClr>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endParaRPr>
          </a:p>
        </p:txBody>
      </p:sp>
      <p:sp>
        <p:nvSpPr>
          <p:cNvPr id="116746" name="Freeform 10">
            <a:extLst>
              <a:ext uri="{FF2B5EF4-FFF2-40B4-BE49-F238E27FC236}">
                <a16:creationId xmlns:a16="http://schemas.microsoft.com/office/drawing/2014/main" xmlns="" id="{4213F56F-97CE-4ECC-849F-1FFEBC2DC978}"/>
              </a:ext>
            </a:extLst>
          </p:cNvPr>
          <p:cNvSpPr>
            <a:spLocks/>
          </p:cNvSpPr>
          <p:nvPr/>
        </p:nvSpPr>
        <p:spPr bwMode="auto">
          <a:xfrm>
            <a:off x="5883215" y="2400300"/>
            <a:ext cx="1612900" cy="3581400"/>
          </a:xfrm>
          <a:custGeom>
            <a:avLst/>
            <a:gdLst>
              <a:gd name="T0" fmla="*/ 0 w 1352"/>
              <a:gd name="T1" fmla="*/ 0 h 2880"/>
              <a:gd name="T2" fmla="*/ 2147483647 w 1352"/>
              <a:gd name="T3" fmla="*/ 2147483647 h 2880"/>
              <a:gd name="T4" fmla="*/ 2147483647 w 1352"/>
              <a:gd name="T5" fmla="*/ 2147483647 h 2880"/>
              <a:gd name="T6" fmla="*/ 2147483647 w 1352"/>
              <a:gd name="T7" fmla="*/ 2147483647 h 2880"/>
              <a:gd name="T8" fmla="*/ 2147483647 w 1352"/>
              <a:gd name="T9" fmla="*/ 2147483647 h 2880"/>
              <a:gd name="T10" fmla="*/ 2147483647 w 1352"/>
              <a:gd name="T11" fmla="*/ 2147483647 h 2880"/>
              <a:gd name="T12" fmla="*/ 2147483647 w 1352"/>
              <a:gd name="T13" fmla="*/ 2147483647 h 2880"/>
              <a:gd name="T14" fmla="*/ 2147483647 w 1352"/>
              <a:gd name="T15" fmla="*/ 2147483647 h 2880"/>
              <a:gd name="T16" fmla="*/ 2147483647 w 1352"/>
              <a:gd name="T17" fmla="*/ 2147483647 h 2880"/>
              <a:gd name="T18" fmla="*/ 2147483647 w 1352"/>
              <a:gd name="T19" fmla="*/ 2147483647 h 2880"/>
              <a:gd name="T20" fmla="*/ 2147483647 w 1352"/>
              <a:gd name="T21" fmla="*/ 2147483647 h 2880"/>
              <a:gd name="T22" fmla="*/ 2147483647 w 1352"/>
              <a:gd name="T23" fmla="*/ 2147483647 h 2880"/>
              <a:gd name="T24" fmla="*/ 2147483647 w 1352"/>
              <a:gd name="T25" fmla="*/ 2147483647 h 2880"/>
              <a:gd name="T26" fmla="*/ 2147483647 w 1352"/>
              <a:gd name="T27" fmla="*/ 2147483647 h 2880"/>
              <a:gd name="T28" fmla="*/ 2147483647 w 1352"/>
              <a:gd name="T29" fmla="*/ 2147483647 h 2880"/>
              <a:gd name="T30" fmla="*/ 2147483647 w 1352"/>
              <a:gd name="T31" fmla="*/ 2147483647 h 2880"/>
              <a:gd name="T32" fmla="*/ 2147483647 w 1352"/>
              <a:gd name="T33" fmla="*/ 2147483647 h 2880"/>
              <a:gd name="T34" fmla="*/ 2147483647 w 1352"/>
              <a:gd name="T35" fmla="*/ 2147483647 h 2880"/>
              <a:gd name="T36" fmla="*/ 2147483647 w 1352"/>
              <a:gd name="T37" fmla="*/ 2147483647 h 2880"/>
              <a:gd name="T38" fmla="*/ 2147483647 w 1352"/>
              <a:gd name="T39" fmla="*/ 2147483647 h 2880"/>
              <a:gd name="T40" fmla="*/ 2147483647 w 1352"/>
              <a:gd name="T41" fmla="*/ 2147483647 h 2880"/>
              <a:gd name="T42" fmla="*/ 2147483647 w 1352"/>
              <a:gd name="T43" fmla="*/ 2147483647 h 2880"/>
              <a:gd name="T44" fmla="*/ 2147483647 w 1352"/>
              <a:gd name="T45" fmla="*/ 2147483647 h 2880"/>
              <a:gd name="T46" fmla="*/ 2147483647 w 1352"/>
              <a:gd name="T47" fmla="*/ 2147483647 h 2880"/>
              <a:gd name="T48" fmla="*/ 2147483647 w 1352"/>
              <a:gd name="T49" fmla="*/ 2147483647 h 2880"/>
              <a:gd name="T50" fmla="*/ 2147483647 w 1352"/>
              <a:gd name="T51" fmla="*/ 2147483647 h 2880"/>
              <a:gd name="T52" fmla="*/ 2147483647 w 1352"/>
              <a:gd name="T53" fmla="*/ 2147483647 h 2880"/>
              <a:gd name="T54" fmla="*/ 2147483647 w 1352"/>
              <a:gd name="T55" fmla="*/ 2147483647 h 2880"/>
              <a:gd name="T56" fmla="*/ 2147483647 w 1352"/>
              <a:gd name="T57" fmla="*/ 2147483647 h 2880"/>
              <a:gd name="T58" fmla="*/ 2147483647 w 1352"/>
              <a:gd name="T59" fmla="*/ 2147483647 h 2880"/>
              <a:gd name="T60" fmla="*/ 2147483647 w 1352"/>
              <a:gd name="T61" fmla="*/ 2147483647 h 2880"/>
              <a:gd name="T62" fmla="*/ 2147483647 w 1352"/>
              <a:gd name="T63" fmla="*/ 2147483647 h 2880"/>
              <a:gd name="T64" fmla="*/ 2147483647 w 1352"/>
              <a:gd name="T65" fmla="*/ 2147483647 h 2880"/>
              <a:gd name="T66" fmla="*/ 2147483647 w 1352"/>
              <a:gd name="T67" fmla="*/ 2147483647 h 2880"/>
              <a:gd name="T68" fmla="*/ 2147483647 w 1352"/>
              <a:gd name="T69" fmla="*/ 2147483647 h 2880"/>
              <a:gd name="T70" fmla="*/ 2147483647 w 1352"/>
              <a:gd name="T71" fmla="*/ 2147483647 h 2880"/>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1352"/>
              <a:gd name="T109" fmla="*/ 0 h 2880"/>
              <a:gd name="T110" fmla="*/ 1352 w 1352"/>
              <a:gd name="T111" fmla="*/ 2880 h 2880"/>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1352" h="2880">
                <a:moveTo>
                  <a:pt x="0" y="0"/>
                </a:moveTo>
                <a:cubicBezTo>
                  <a:pt x="36" y="28"/>
                  <a:pt x="72" y="56"/>
                  <a:pt x="96" y="96"/>
                </a:cubicBezTo>
                <a:cubicBezTo>
                  <a:pt x="120" y="136"/>
                  <a:pt x="136" y="200"/>
                  <a:pt x="144" y="240"/>
                </a:cubicBezTo>
                <a:cubicBezTo>
                  <a:pt x="152" y="280"/>
                  <a:pt x="136" y="304"/>
                  <a:pt x="144" y="336"/>
                </a:cubicBezTo>
                <a:cubicBezTo>
                  <a:pt x="152" y="368"/>
                  <a:pt x="168" y="400"/>
                  <a:pt x="192" y="432"/>
                </a:cubicBezTo>
                <a:cubicBezTo>
                  <a:pt x="216" y="464"/>
                  <a:pt x="264" y="480"/>
                  <a:pt x="288" y="528"/>
                </a:cubicBezTo>
                <a:cubicBezTo>
                  <a:pt x="312" y="576"/>
                  <a:pt x="328" y="672"/>
                  <a:pt x="336" y="720"/>
                </a:cubicBezTo>
                <a:cubicBezTo>
                  <a:pt x="344" y="768"/>
                  <a:pt x="352" y="792"/>
                  <a:pt x="336" y="816"/>
                </a:cubicBezTo>
                <a:cubicBezTo>
                  <a:pt x="320" y="840"/>
                  <a:pt x="256" y="840"/>
                  <a:pt x="240" y="864"/>
                </a:cubicBezTo>
                <a:cubicBezTo>
                  <a:pt x="224" y="888"/>
                  <a:pt x="224" y="944"/>
                  <a:pt x="240" y="960"/>
                </a:cubicBezTo>
                <a:cubicBezTo>
                  <a:pt x="256" y="976"/>
                  <a:pt x="312" y="944"/>
                  <a:pt x="336" y="960"/>
                </a:cubicBezTo>
                <a:cubicBezTo>
                  <a:pt x="360" y="976"/>
                  <a:pt x="376" y="1032"/>
                  <a:pt x="384" y="1056"/>
                </a:cubicBezTo>
                <a:cubicBezTo>
                  <a:pt x="392" y="1080"/>
                  <a:pt x="376" y="1088"/>
                  <a:pt x="384" y="1104"/>
                </a:cubicBezTo>
                <a:cubicBezTo>
                  <a:pt x="392" y="1120"/>
                  <a:pt x="424" y="1128"/>
                  <a:pt x="432" y="1152"/>
                </a:cubicBezTo>
                <a:cubicBezTo>
                  <a:pt x="440" y="1176"/>
                  <a:pt x="416" y="1224"/>
                  <a:pt x="432" y="1248"/>
                </a:cubicBezTo>
                <a:cubicBezTo>
                  <a:pt x="448" y="1272"/>
                  <a:pt x="488" y="1272"/>
                  <a:pt x="528" y="1296"/>
                </a:cubicBezTo>
                <a:cubicBezTo>
                  <a:pt x="568" y="1320"/>
                  <a:pt x="640" y="1376"/>
                  <a:pt x="672" y="1392"/>
                </a:cubicBezTo>
                <a:cubicBezTo>
                  <a:pt x="704" y="1408"/>
                  <a:pt x="704" y="1376"/>
                  <a:pt x="720" y="1392"/>
                </a:cubicBezTo>
                <a:cubicBezTo>
                  <a:pt x="736" y="1408"/>
                  <a:pt x="768" y="1456"/>
                  <a:pt x="768" y="1488"/>
                </a:cubicBezTo>
                <a:cubicBezTo>
                  <a:pt x="768" y="1520"/>
                  <a:pt x="720" y="1544"/>
                  <a:pt x="720" y="1584"/>
                </a:cubicBezTo>
                <a:cubicBezTo>
                  <a:pt x="720" y="1624"/>
                  <a:pt x="760" y="1696"/>
                  <a:pt x="768" y="1728"/>
                </a:cubicBezTo>
                <a:cubicBezTo>
                  <a:pt x="776" y="1760"/>
                  <a:pt x="760" y="1760"/>
                  <a:pt x="768" y="1776"/>
                </a:cubicBezTo>
                <a:cubicBezTo>
                  <a:pt x="776" y="1792"/>
                  <a:pt x="800" y="1800"/>
                  <a:pt x="816" y="1824"/>
                </a:cubicBezTo>
                <a:cubicBezTo>
                  <a:pt x="832" y="1848"/>
                  <a:pt x="848" y="1880"/>
                  <a:pt x="864" y="1920"/>
                </a:cubicBezTo>
                <a:cubicBezTo>
                  <a:pt x="880" y="1960"/>
                  <a:pt x="880" y="2024"/>
                  <a:pt x="912" y="2064"/>
                </a:cubicBezTo>
                <a:cubicBezTo>
                  <a:pt x="944" y="2104"/>
                  <a:pt x="1016" y="2144"/>
                  <a:pt x="1056" y="2160"/>
                </a:cubicBezTo>
                <a:cubicBezTo>
                  <a:pt x="1096" y="2176"/>
                  <a:pt x="1120" y="2144"/>
                  <a:pt x="1152" y="2160"/>
                </a:cubicBezTo>
                <a:cubicBezTo>
                  <a:pt x="1184" y="2176"/>
                  <a:pt x="1224" y="2240"/>
                  <a:pt x="1248" y="2256"/>
                </a:cubicBezTo>
                <a:cubicBezTo>
                  <a:pt x="1272" y="2272"/>
                  <a:pt x="1280" y="2256"/>
                  <a:pt x="1296" y="2256"/>
                </a:cubicBezTo>
                <a:cubicBezTo>
                  <a:pt x="1312" y="2256"/>
                  <a:pt x="1336" y="2240"/>
                  <a:pt x="1344" y="2256"/>
                </a:cubicBezTo>
                <a:cubicBezTo>
                  <a:pt x="1352" y="2272"/>
                  <a:pt x="1344" y="2320"/>
                  <a:pt x="1344" y="2352"/>
                </a:cubicBezTo>
                <a:cubicBezTo>
                  <a:pt x="1344" y="2384"/>
                  <a:pt x="1352" y="2416"/>
                  <a:pt x="1344" y="2448"/>
                </a:cubicBezTo>
                <a:cubicBezTo>
                  <a:pt x="1336" y="2480"/>
                  <a:pt x="1312" y="2504"/>
                  <a:pt x="1296" y="2544"/>
                </a:cubicBezTo>
                <a:cubicBezTo>
                  <a:pt x="1280" y="2584"/>
                  <a:pt x="1264" y="2648"/>
                  <a:pt x="1248" y="2688"/>
                </a:cubicBezTo>
                <a:cubicBezTo>
                  <a:pt x="1232" y="2728"/>
                  <a:pt x="1216" y="2752"/>
                  <a:pt x="1200" y="2784"/>
                </a:cubicBezTo>
                <a:cubicBezTo>
                  <a:pt x="1184" y="2816"/>
                  <a:pt x="1168" y="2848"/>
                  <a:pt x="1152" y="2880"/>
                </a:cubicBezTo>
              </a:path>
            </a:pathLst>
          </a:custGeom>
          <a:noFill/>
          <a:ln w="38100">
            <a:solidFill>
              <a:schemeClr val="accent2">
                <a:lumMod val="75000"/>
              </a:schemeClr>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endParaRPr>
          </a:p>
        </p:txBody>
      </p:sp>
      <p:sp>
        <p:nvSpPr>
          <p:cNvPr id="116747" name="Freeform 11">
            <a:extLst>
              <a:ext uri="{FF2B5EF4-FFF2-40B4-BE49-F238E27FC236}">
                <a16:creationId xmlns:a16="http://schemas.microsoft.com/office/drawing/2014/main" xmlns="" id="{C58367A6-8E4E-4D78-8AA6-A9E7C4C72ACE}"/>
              </a:ext>
            </a:extLst>
          </p:cNvPr>
          <p:cNvSpPr>
            <a:spLocks/>
          </p:cNvSpPr>
          <p:nvPr/>
        </p:nvSpPr>
        <p:spPr bwMode="auto">
          <a:xfrm>
            <a:off x="6645215" y="2628900"/>
            <a:ext cx="1524000" cy="152400"/>
          </a:xfrm>
          <a:custGeom>
            <a:avLst/>
            <a:gdLst>
              <a:gd name="T0" fmla="*/ 0 w 1152"/>
              <a:gd name="T1" fmla="*/ 2147483647 h 152"/>
              <a:gd name="T2" fmla="*/ 2147483647 w 1152"/>
              <a:gd name="T3" fmla="*/ 2147483647 h 152"/>
              <a:gd name="T4" fmla="*/ 2147483647 w 1152"/>
              <a:gd name="T5" fmla="*/ 2147483647 h 152"/>
              <a:gd name="T6" fmla="*/ 2147483647 w 1152"/>
              <a:gd name="T7" fmla="*/ 2147483647 h 152"/>
              <a:gd name="T8" fmla="*/ 2147483647 w 1152"/>
              <a:gd name="T9" fmla="*/ 2147483647 h 152"/>
              <a:gd name="T10" fmla="*/ 2147483647 w 1152"/>
              <a:gd name="T11" fmla="*/ 2147483647 h 152"/>
              <a:gd name="T12" fmla="*/ 2147483647 w 1152"/>
              <a:gd name="T13" fmla="*/ 2147483647 h 152"/>
              <a:gd name="T14" fmla="*/ 2147483647 w 1152"/>
              <a:gd name="T15" fmla="*/ 2147483647 h 152"/>
              <a:gd name="T16" fmla="*/ 2147483647 w 1152"/>
              <a:gd name="T17" fmla="*/ 2147483647 h 152"/>
              <a:gd name="T18" fmla="*/ 2147483647 w 1152"/>
              <a:gd name="T19" fmla="*/ 2147483647 h 15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152"/>
              <a:gd name="T31" fmla="*/ 0 h 152"/>
              <a:gd name="T32" fmla="*/ 1152 w 1152"/>
              <a:gd name="T33" fmla="*/ 152 h 15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152" h="152">
                <a:moveTo>
                  <a:pt x="0" y="56"/>
                </a:moveTo>
                <a:cubicBezTo>
                  <a:pt x="52" y="28"/>
                  <a:pt x="104" y="0"/>
                  <a:pt x="144" y="8"/>
                </a:cubicBezTo>
                <a:cubicBezTo>
                  <a:pt x="184" y="16"/>
                  <a:pt x="208" y="80"/>
                  <a:pt x="240" y="104"/>
                </a:cubicBezTo>
                <a:cubicBezTo>
                  <a:pt x="272" y="128"/>
                  <a:pt x="304" y="152"/>
                  <a:pt x="336" y="152"/>
                </a:cubicBezTo>
                <a:cubicBezTo>
                  <a:pt x="368" y="152"/>
                  <a:pt x="400" y="120"/>
                  <a:pt x="432" y="104"/>
                </a:cubicBezTo>
                <a:cubicBezTo>
                  <a:pt x="464" y="88"/>
                  <a:pt x="488" y="64"/>
                  <a:pt x="528" y="56"/>
                </a:cubicBezTo>
                <a:cubicBezTo>
                  <a:pt x="568" y="48"/>
                  <a:pt x="608" y="64"/>
                  <a:pt x="672" y="56"/>
                </a:cubicBezTo>
                <a:cubicBezTo>
                  <a:pt x="736" y="48"/>
                  <a:pt x="848" y="8"/>
                  <a:pt x="912" y="8"/>
                </a:cubicBezTo>
                <a:cubicBezTo>
                  <a:pt x="976" y="8"/>
                  <a:pt x="1016" y="48"/>
                  <a:pt x="1056" y="56"/>
                </a:cubicBezTo>
                <a:cubicBezTo>
                  <a:pt x="1096" y="64"/>
                  <a:pt x="1124" y="60"/>
                  <a:pt x="1152" y="56"/>
                </a:cubicBezTo>
              </a:path>
            </a:pathLst>
          </a:custGeom>
          <a:noFill/>
          <a:ln w="38100">
            <a:solidFill>
              <a:schemeClr val="accent2">
                <a:lumMod val="75000"/>
              </a:schemeClr>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endParaRPr>
          </a:p>
        </p:txBody>
      </p:sp>
      <p:sp>
        <p:nvSpPr>
          <p:cNvPr id="116748" name="Freeform 12">
            <a:extLst>
              <a:ext uri="{FF2B5EF4-FFF2-40B4-BE49-F238E27FC236}">
                <a16:creationId xmlns:a16="http://schemas.microsoft.com/office/drawing/2014/main" xmlns="" id="{BEBA648C-52AC-4074-AE0E-FE907C9CE4A8}"/>
              </a:ext>
            </a:extLst>
          </p:cNvPr>
          <p:cNvSpPr>
            <a:spLocks/>
          </p:cNvSpPr>
          <p:nvPr/>
        </p:nvSpPr>
        <p:spPr bwMode="auto">
          <a:xfrm>
            <a:off x="6645215" y="571500"/>
            <a:ext cx="1524000" cy="2133600"/>
          </a:xfrm>
          <a:custGeom>
            <a:avLst/>
            <a:gdLst>
              <a:gd name="T0" fmla="*/ 2147483647 w 1256"/>
              <a:gd name="T1" fmla="*/ 0 h 1680"/>
              <a:gd name="T2" fmla="*/ 2147483647 w 1256"/>
              <a:gd name="T3" fmla="*/ 2147483647 h 1680"/>
              <a:gd name="T4" fmla="*/ 0 w 1256"/>
              <a:gd name="T5" fmla="*/ 2147483647 h 1680"/>
              <a:gd name="T6" fmla="*/ 2147483647 w 1256"/>
              <a:gd name="T7" fmla="*/ 2147483647 h 1680"/>
              <a:gd name="T8" fmla="*/ 2147483647 w 1256"/>
              <a:gd name="T9" fmla="*/ 2147483647 h 1680"/>
              <a:gd name="T10" fmla="*/ 2147483647 w 1256"/>
              <a:gd name="T11" fmla="*/ 2147483647 h 1680"/>
              <a:gd name="T12" fmla="*/ 2147483647 w 1256"/>
              <a:gd name="T13" fmla="*/ 2147483647 h 1680"/>
              <a:gd name="T14" fmla="*/ 2147483647 w 1256"/>
              <a:gd name="T15" fmla="*/ 2147483647 h 1680"/>
              <a:gd name="T16" fmla="*/ 2147483647 w 1256"/>
              <a:gd name="T17" fmla="*/ 2147483647 h 1680"/>
              <a:gd name="T18" fmla="*/ 2147483647 w 1256"/>
              <a:gd name="T19" fmla="*/ 2147483647 h 1680"/>
              <a:gd name="T20" fmla="*/ 2147483647 w 1256"/>
              <a:gd name="T21" fmla="*/ 2147483647 h 1680"/>
              <a:gd name="T22" fmla="*/ 2147483647 w 1256"/>
              <a:gd name="T23" fmla="*/ 2147483647 h 1680"/>
              <a:gd name="T24" fmla="*/ 2147483647 w 1256"/>
              <a:gd name="T25" fmla="*/ 2147483647 h 1680"/>
              <a:gd name="T26" fmla="*/ 2147483647 w 1256"/>
              <a:gd name="T27" fmla="*/ 2147483647 h 1680"/>
              <a:gd name="T28" fmla="*/ 2147483647 w 1256"/>
              <a:gd name="T29" fmla="*/ 2147483647 h 1680"/>
              <a:gd name="T30" fmla="*/ 2147483647 w 1256"/>
              <a:gd name="T31" fmla="*/ 2147483647 h 1680"/>
              <a:gd name="T32" fmla="*/ 2147483647 w 1256"/>
              <a:gd name="T33" fmla="*/ 2147483647 h 1680"/>
              <a:gd name="T34" fmla="*/ 2147483647 w 1256"/>
              <a:gd name="T35" fmla="*/ 2147483647 h 1680"/>
              <a:gd name="T36" fmla="*/ 2147483647 w 1256"/>
              <a:gd name="T37" fmla="*/ 2147483647 h 1680"/>
              <a:gd name="T38" fmla="*/ 2147483647 w 1256"/>
              <a:gd name="T39" fmla="*/ 2147483647 h 1680"/>
              <a:gd name="T40" fmla="*/ 2147483647 w 1256"/>
              <a:gd name="T41" fmla="*/ 2147483647 h 1680"/>
              <a:gd name="T42" fmla="*/ 2147483647 w 1256"/>
              <a:gd name="T43" fmla="*/ 2147483647 h 1680"/>
              <a:gd name="T44" fmla="*/ 2147483647 w 1256"/>
              <a:gd name="T45" fmla="*/ 2147483647 h 1680"/>
              <a:gd name="T46" fmla="*/ 2147483647 w 1256"/>
              <a:gd name="T47" fmla="*/ 2147483647 h 1680"/>
              <a:gd name="T48" fmla="*/ 2147483647 w 1256"/>
              <a:gd name="T49" fmla="*/ 2147483647 h 1680"/>
              <a:gd name="T50" fmla="*/ 2147483647 w 1256"/>
              <a:gd name="T51" fmla="*/ 2147483647 h 1680"/>
              <a:gd name="T52" fmla="*/ 2147483647 w 1256"/>
              <a:gd name="T53" fmla="*/ 2147483647 h 1680"/>
              <a:gd name="T54" fmla="*/ 2147483647 w 1256"/>
              <a:gd name="T55" fmla="*/ 2147483647 h 1680"/>
              <a:gd name="T56" fmla="*/ 2147483647 w 1256"/>
              <a:gd name="T57" fmla="*/ 2147483647 h 1680"/>
              <a:gd name="T58" fmla="*/ 2147483647 w 1256"/>
              <a:gd name="T59" fmla="*/ 2147483647 h 1680"/>
              <a:gd name="T60" fmla="*/ 2147483647 w 1256"/>
              <a:gd name="T61" fmla="*/ 2147483647 h 1680"/>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w 1256"/>
              <a:gd name="T94" fmla="*/ 0 h 1680"/>
              <a:gd name="T95" fmla="*/ 1256 w 1256"/>
              <a:gd name="T96" fmla="*/ 1680 h 1680"/>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T93" t="T94" r="T95" b="T96"/>
            <a:pathLst>
              <a:path w="1256" h="1680">
                <a:moveTo>
                  <a:pt x="48" y="0"/>
                </a:moveTo>
                <a:cubicBezTo>
                  <a:pt x="52" y="48"/>
                  <a:pt x="56" y="96"/>
                  <a:pt x="48" y="144"/>
                </a:cubicBezTo>
                <a:cubicBezTo>
                  <a:pt x="40" y="192"/>
                  <a:pt x="0" y="240"/>
                  <a:pt x="0" y="288"/>
                </a:cubicBezTo>
                <a:cubicBezTo>
                  <a:pt x="0" y="336"/>
                  <a:pt x="24" y="392"/>
                  <a:pt x="48" y="432"/>
                </a:cubicBezTo>
                <a:cubicBezTo>
                  <a:pt x="72" y="472"/>
                  <a:pt x="112" y="496"/>
                  <a:pt x="144" y="528"/>
                </a:cubicBezTo>
                <a:cubicBezTo>
                  <a:pt x="176" y="560"/>
                  <a:pt x="208" y="584"/>
                  <a:pt x="240" y="624"/>
                </a:cubicBezTo>
                <a:cubicBezTo>
                  <a:pt x="272" y="664"/>
                  <a:pt x="320" y="728"/>
                  <a:pt x="336" y="768"/>
                </a:cubicBezTo>
                <a:cubicBezTo>
                  <a:pt x="352" y="808"/>
                  <a:pt x="344" y="832"/>
                  <a:pt x="336" y="864"/>
                </a:cubicBezTo>
                <a:cubicBezTo>
                  <a:pt x="328" y="896"/>
                  <a:pt x="304" y="944"/>
                  <a:pt x="288" y="960"/>
                </a:cubicBezTo>
                <a:cubicBezTo>
                  <a:pt x="272" y="976"/>
                  <a:pt x="256" y="944"/>
                  <a:pt x="240" y="960"/>
                </a:cubicBezTo>
                <a:cubicBezTo>
                  <a:pt x="224" y="976"/>
                  <a:pt x="192" y="1024"/>
                  <a:pt x="192" y="1056"/>
                </a:cubicBezTo>
                <a:cubicBezTo>
                  <a:pt x="192" y="1088"/>
                  <a:pt x="224" y="1120"/>
                  <a:pt x="240" y="1152"/>
                </a:cubicBezTo>
                <a:cubicBezTo>
                  <a:pt x="256" y="1184"/>
                  <a:pt x="272" y="1224"/>
                  <a:pt x="288" y="1248"/>
                </a:cubicBezTo>
                <a:cubicBezTo>
                  <a:pt x="304" y="1272"/>
                  <a:pt x="320" y="1296"/>
                  <a:pt x="336" y="1296"/>
                </a:cubicBezTo>
                <a:cubicBezTo>
                  <a:pt x="352" y="1296"/>
                  <a:pt x="360" y="1256"/>
                  <a:pt x="384" y="1248"/>
                </a:cubicBezTo>
                <a:cubicBezTo>
                  <a:pt x="408" y="1240"/>
                  <a:pt x="456" y="1240"/>
                  <a:pt x="480" y="1248"/>
                </a:cubicBezTo>
                <a:cubicBezTo>
                  <a:pt x="504" y="1256"/>
                  <a:pt x="520" y="1280"/>
                  <a:pt x="528" y="1296"/>
                </a:cubicBezTo>
                <a:cubicBezTo>
                  <a:pt x="536" y="1312"/>
                  <a:pt x="512" y="1336"/>
                  <a:pt x="528" y="1344"/>
                </a:cubicBezTo>
                <a:cubicBezTo>
                  <a:pt x="544" y="1352"/>
                  <a:pt x="600" y="1344"/>
                  <a:pt x="624" y="1344"/>
                </a:cubicBezTo>
                <a:cubicBezTo>
                  <a:pt x="648" y="1344"/>
                  <a:pt x="656" y="1344"/>
                  <a:pt x="672" y="1344"/>
                </a:cubicBezTo>
                <a:cubicBezTo>
                  <a:pt x="688" y="1344"/>
                  <a:pt x="704" y="1344"/>
                  <a:pt x="720" y="1344"/>
                </a:cubicBezTo>
                <a:cubicBezTo>
                  <a:pt x="736" y="1344"/>
                  <a:pt x="744" y="1344"/>
                  <a:pt x="768" y="1344"/>
                </a:cubicBezTo>
                <a:cubicBezTo>
                  <a:pt x="792" y="1344"/>
                  <a:pt x="832" y="1344"/>
                  <a:pt x="864" y="1344"/>
                </a:cubicBezTo>
                <a:cubicBezTo>
                  <a:pt x="896" y="1344"/>
                  <a:pt x="944" y="1328"/>
                  <a:pt x="960" y="1344"/>
                </a:cubicBezTo>
                <a:cubicBezTo>
                  <a:pt x="976" y="1360"/>
                  <a:pt x="952" y="1408"/>
                  <a:pt x="960" y="1440"/>
                </a:cubicBezTo>
                <a:cubicBezTo>
                  <a:pt x="968" y="1472"/>
                  <a:pt x="992" y="1528"/>
                  <a:pt x="1008" y="1536"/>
                </a:cubicBezTo>
                <a:cubicBezTo>
                  <a:pt x="1024" y="1544"/>
                  <a:pt x="1032" y="1488"/>
                  <a:pt x="1056" y="1488"/>
                </a:cubicBezTo>
                <a:cubicBezTo>
                  <a:pt x="1080" y="1488"/>
                  <a:pt x="1128" y="1528"/>
                  <a:pt x="1152" y="1536"/>
                </a:cubicBezTo>
                <a:cubicBezTo>
                  <a:pt x="1176" y="1544"/>
                  <a:pt x="1184" y="1528"/>
                  <a:pt x="1200" y="1536"/>
                </a:cubicBezTo>
                <a:cubicBezTo>
                  <a:pt x="1216" y="1544"/>
                  <a:pt x="1240" y="1560"/>
                  <a:pt x="1248" y="1584"/>
                </a:cubicBezTo>
                <a:cubicBezTo>
                  <a:pt x="1256" y="1608"/>
                  <a:pt x="1252" y="1644"/>
                  <a:pt x="1248" y="1680"/>
                </a:cubicBezTo>
              </a:path>
            </a:pathLst>
          </a:custGeom>
          <a:noFill/>
          <a:ln w="38100">
            <a:solidFill>
              <a:schemeClr val="accent2">
                <a:lumMod val="75000"/>
              </a:schemeClr>
            </a:solidFill>
            <a:round/>
            <a:headEnd/>
            <a:tailEnd/>
          </a:ln>
          <a:extLst>
            <a:ext uri="{909E8E84-426E-40DD-AFC4-6F175D3DCCD1}">
              <a14:hiddenFill xmlns:a14="http://schemas.microsoft.com/office/drawing/2010/main">
                <a:solidFill>
                  <a:srgbClr val="FFFFFF"/>
                </a:solidFill>
              </a14:hiddenFill>
            </a:ext>
          </a:extLst>
        </p:spPr>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endParaRPr>
          </a:p>
        </p:txBody>
      </p:sp>
      <p:sp>
        <p:nvSpPr>
          <p:cNvPr id="116749" name="AutoShape 13">
            <a:extLst>
              <a:ext uri="{FF2B5EF4-FFF2-40B4-BE49-F238E27FC236}">
                <a16:creationId xmlns:a16="http://schemas.microsoft.com/office/drawing/2014/main" xmlns="" id="{77AEE3F1-68F8-4D21-AE38-5757C53BF83D}"/>
              </a:ext>
            </a:extLst>
          </p:cNvPr>
          <p:cNvSpPr>
            <a:spLocks/>
          </p:cNvSpPr>
          <p:nvPr/>
        </p:nvSpPr>
        <p:spPr bwMode="auto">
          <a:xfrm>
            <a:off x="9312215" y="4381500"/>
            <a:ext cx="2286000" cy="457200"/>
          </a:xfrm>
          <a:prstGeom prst="borderCallout2">
            <a:avLst>
              <a:gd name="adj1" fmla="val 48880"/>
              <a:gd name="adj2" fmla="val 2639"/>
              <a:gd name="adj3" fmla="val 25000"/>
              <a:gd name="adj4" fmla="val -22986"/>
              <a:gd name="adj5" fmla="val 85417"/>
              <a:gd name="adj6" fmla="val -43333"/>
            </a:avLst>
          </a:prstGeom>
          <a:solidFill>
            <a:schemeClr val="accent4"/>
          </a:solidFill>
          <a:ln>
            <a:solidFill>
              <a:schemeClr val="tx1"/>
            </a:solidFill>
            <a:prstDash val="dash"/>
          </a:ln>
        </p:spPr>
        <p:style>
          <a:lnRef idx="0">
            <a:scrgbClr r="0" g="0" b="0"/>
          </a:lnRef>
          <a:fillRef idx="0">
            <a:scrgbClr r="0" g="0" b="0"/>
          </a:fillRef>
          <a:effectRef idx="0">
            <a:scrgbClr r="0" g="0" b="0"/>
          </a:effectRef>
          <a:fontRef idx="minor">
            <a:schemeClr val="lt1"/>
          </a:fontRef>
        </p:style>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Sông</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Hồng</a:t>
            </a:r>
          </a:p>
        </p:txBody>
      </p:sp>
      <p:sp>
        <p:nvSpPr>
          <p:cNvPr id="116750" name="AutoShape 14">
            <a:extLst>
              <a:ext uri="{FF2B5EF4-FFF2-40B4-BE49-F238E27FC236}">
                <a16:creationId xmlns:a16="http://schemas.microsoft.com/office/drawing/2014/main" xmlns="" id="{13AC16DF-571C-4AD2-8676-ADEEAD0EEBDE}"/>
              </a:ext>
            </a:extLst>
          </p:cNvPr>
          <p:cNvSpPr>
            <a:spLocks/>
          </p:cNvSpPr>
          <p:nvPr/>
        </p:nvSpPr>
        <p:spPr bwMode="auto">
          <a:xfrm>
            <a:off x="3978215" y="5241925"/>
            <a:ext cx="2514600" cy="609600"/>
          </a:xfrm>
          <a:prstGeom prst="borderCallout2">
            <a:avLst>
              <a:gd name="adj1" fmla="val -5875"/>
              <a:gd name="adj2" fmla="val 49069"/>
              <a:gd name="adj3" fmla="val -64088"/>
              <a:gd name="adj4" fmla="val 60384"/>
              <a:gd name="adj5" fmla="val -99139"/>
              <a:gd name="adj6" fmla="val 114843"/>
            </a:avLst>
          </a:prstGeom>
          <a:solidFill>
            <a:schemeClr val="accent4"/>
          </a:solidFill>
          <a:ln>
            <a:solidFill>
              <a:schemeClr val="tx1"/>
            </a:solidFill>
            <a:prstDash val="dash"/>
          </a:ln>
        </p:spPr>
        <p:style>
          <a:lnRef idx="0">
            <a:scrgbClr r="0" g="0" b="0"/>
          </a:lnRef>
          <a:fillRef idx="0">
            <a:scrgbClr r="0" g="0" b="0"/>
          </a:fillRef>
          <a:effectRef idx="0">
            <a:scrgbClr r="0" g="0" b="0"/>
          </a:effectRef>
          <a:fontRef idx="minor">
            <a:schemeClr val="lt1"/>
          </a:fontRef>
        </p:style>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Sông</a:t>
            </a:r>
            <a:r>
              <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rPr>
              <a:t> </a:t>
            </a:r>
            <a:r>
              <a:rPr kumimoji="0" lang="en-US" altLang="en-US" sz="28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Arial" panose="020B0604020202020204" pitchFamily="34" charset="0"/>
              </a:rPr>
              <a:t>Đáy</a:t>
            </a:r>
            <a:endParaRPr kumimoji="0" lang="en-US" altLang="en-US" sz="28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Arial" panose="020B0604020202020204" pitchFamily="34" charset="0"/>
            </a:endParaRPr>
          </a:p>
        </p:txBody>
      </p:sp>
      <p:sp>
        <p:nvSpPr>
          <p:cNvPr id="116751" name="AutoShape 15">
            <a:extLst>
              <a:ext uri="{FF2B5EF4-FFF2-40B4-BE49-F238E27FC236}">
                <a16:creationId xmlns:a16="http://schemas.microsoft.com/office/drawing/2014/main" xmlns="" id="{799C6A68-3415-4F12-9672-223A85D52EE1}"/>
              </a:ext>
            </a:extLst>
          </p:cNvPr>
          <p:cNvSpPr>
            <a:spLocks/>
          </p:cNvSpPr>
          <p:nvPr/>
        </p:nvSpPr>
        <p:spPr bwMode="auto">
          <a:xfrm>
            <a:off x="9236015" y="2879726"/>
            <a:ext cx="2438400" cy="542925"/>
          </a:xfrm>
          <a:prstGeom prst="borderCallout2">
            <a:avLst>
              <a:gd name="adj1" fmla="val 12500"/>
              <a:gd name="adj2" fmla="val -3125"/>
              <a:gd name="adj3" fmla="val 12500"/>
              <a:gd name="adj4" fmla="val -10870"/>
              <a:gd name="adj5" fmla="val 112847"/>
              <a:gd name="adj6" fmla="val -18944"/>
            </a:avLst>
          </a:prstGeom>
          <a:solidFill>
            <a:schemeClr val="accent4"/>
          </a:solidFill>
          <a:ln>
            <a:solidFill>
              <a:schemeClr val="tx1"/>
            </a:solidFill>
            <a:prstDash val="dash"/>
          </a:ln>
        </p:spPr>
        <p:style>
          <a:lnRef idx="0">
            <a:scrgbClr r="0" g="0" b="0"/>
          </a:lnRef>
          <a:fillRef idx="0">
            <a:scrgbClr r="0" g="0" b="0"/>
          </a:fillRef>
          <a:effectRef idx="0">
            <a:scrgbClr r="0" g="0" b="0"/>
          </a:effectRef>
          <a:fontRef idx="minor">
            <a:schemeClr val="lt1"/>
          </a:fontRef>
        </p:style>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rPr>
              <a:t>Sông Thái Bình</a:t>
            </a:r>
          </a:p>
        </p:txBody>
      </p:sp>
      <p:sp>
        <p:nvSpPr>
          <p:cNvPr id="116752" name="AutoShape 16">
            <a:extLst>
              <a:ext uri="{FF2B5EF4-FFF2-40B4-BE49-F238E27FC236}">
                <a16:creationId xmlns:a16="http://schemas.microsoft.com/office/drawing/2014/main" xmlns="" id="{0EDE9946-A622-403D-B23A-CC134F67E495}"/>
              </a:ext>
            </a:extLst>
          </p:cNvPr>
          <p:cNvSpPr>
            <a:spLocks/>
          </p:cNvSpPr>
          <p:nvPr/>
        </p:nvSpPr>
        <p:spPr bwMode="auto">
          <a:xfrm>
            <a:off x="8474015" y="876301"/>
            <a:ext cx="1828800" cy="542925"/>
          </a:xfrm>
          <a:prstGeom prst="borderCallout2">
            <a:avLst>
              <a:gd name="adj1" fmla="val 21051"/>
              <a:gd name="adj2" fmla="val -4167"/>
              <a:gd name="adj3" fmla="val 21051"/>
              <a:gd name="adj4" fmla="val -53301"/>
              <a:gd name="adj5" fmla="val 135056"/>
              <a:gd name="adj6" fmla="val -77921"/>
            </a:avLst>
          </a:prstGeom>
          <a:solidFill>
            <a:schemeClr val="accent4"/>
          </a:solidFill>
          <a:ln>
            <a:solidFill>
              <a:schemeClr val="tx1"/>
            </a:solidFill>
            <a:prstDash val="dash"/>
          </a:ln>
        </p:spPr>
        <p:style>
          <a:lnRef idx="0">
            <a:scrgbClr r="0" g="0" b="0"/>
          </a:lnRef>
          <a:fillRef idx="0">
            <a:scrgbClr r="0" g="0" b="0"/>
          </a:fillRef>
          <a:effectRef idx="0">
            <a:scrgbClr r="0" g="0" b="0"/>
          </a:effectRef>
          <a:fontRef idx="minor">
            <a:schemeClr val="lt1"/>
          </a:fontRef>
        </p:style>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rPr>
              <a:t>Sông Cầu</a:t>
            </a:r>
          </a:p>
        </p:txBody>
      </p:sp>
      <p:sp>
        <p:nvSpPr>
          <p:cNvPr id="116753" name="AutoShape 17">
            <a:extLst>
              <a:ext uri="{FF2B5EF4-FFF2-40B4-BE49-F238E27FC236}">
                <a16:creationId xmlns:a16="http://schemas.microsoft.com/office/drawing/2014/main" xmlns="" id="{0016FDFF-A371-4B6A-9D09-CEA32673460A}"/>
              </a:ext>
            </a:extLst>
          </p:cNvPr>
          <p:cNvSpPr>
            <a:spLocks/>
          </p:cNvSpPr>
          <p:nvPr/>
        </p:nvSpPr>
        <p:spPr bwMode="auto">
          <a:xfrm>
            <a:off x="8245415" y="1943100"/>
            <a:ext cx="2667000" cy="533400"/>
          </a:xfrm>
          <a:prstGeom prst="borderCallout2">
            <a:avLst>
              <a:gd name="adj1" fmla="val 21431"/>
              <a:gd name="adj2" fmla="val -2856"/>
              <a:gd name="adj3" fmla="val 21431"/>
              <a:gd name="adj4" fmla="val -15477"/>
              <a:gd name="adj5" fmla="val 144644"/>
              <a:gd name="adj6" fmla="val -28569"/>
            </a:avLst>
          </a:prstGeom>
          <a:solidFill>
            <a:schemeClr val="accent4"/>
          </a:solidFill>
          <a:ln>
            <a:solidFill>
              <a:schemeClr val="tx1"/>
            </a:solidFill>
            <a:prstDash val="dash"/>
          </a:ln>
        </p:spPr>
        <p:style>
          <a:lnRef idx="0">
            <a:scrgbClr r="0" g="0" b="0"/>
          </a:lnRef>
          <a:fillRef idx="0">
            <a:scrgbClr r="0" g="0" b="0"/>
          </a:fillRef>
          <a:effectRef idx="0">
            <a:scrgbClr r="0" g="0" b="0"/>
          </a:effectRef>
          <a:fontRef idx="minor">
            <a:schemeClr val="lt1"/>
          </a:fontRef>
        </p:style>
        <p:txBody>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28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rPr>
              <a:t>Sông Đuống</a:t>
            </a:r>
          </a:p>
        </p:txBody>
      </p:sp>
      <p:pic>
        <p:nvPicPr>
          <p:cNvPr id="1026" name="Picture 2" descr="Download free áo dài vector truyền thống Việt Nam đẹp mới nhất file SVG, AI,  JPG, PDF, EPS, PNG, CDR">
            <a:extLst>
              <a:ext uri="{FF2B5EF4-FFF2-40B4-BE49-F238E27FC236}">
                <a16:creationId xmlns:a16="http://schemas.microsoft.com/office/drawing/2014/main" xmlns="" id="{957CA324-36A3-496C-8B70-DFC48156CA6A}"/>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46674" b="98122" l="4509" r="43037">
                        <a14:foregroundMark x1="6279" y1="59013" x2="5993" y2="59764"/>
                        <a14:foregroundMark x1="14441" y1="51556" x2="20719" y2="47639"/>
                        <a14:foregroundMark x1="20719" y1="47639" x2="28425" y2="49732"/>
                        <a14:foregroundMark x1="28425" y1="49732" x2="18664" y2="51931"/>
                        <a14:foregroundMark x1="18664" y1="51931" x2="14155" y2="51824"/>
                        <a14:foregroundMark x1="18836" y1="48176" x2="26313" y2="46674"/>
                        <a14:foregroundMark x1="26313" y1="46674" x2="20320" y2="48283"/>
                        <a14:foregroundMark x1="7591" y1="58852" x2="5080" y2="65021"/>
                        <a14:foregroundMark x1="18607" y1="94099" x2="25913" y2="95976"/>
                        <a14:foregroundMark x1="25913" y1="95976" x2="30080" y2="92597"/>
                        <a14:foregroundMark x1="19406" y1="95333" x2="22317" y2="95333"/>
                        <a14:foregroundMark x1="17523" y1="95601" x2="21005" y2="95869"/>
                        <a14:foregroundMark x1="25000" y1="96245" x2="27283" y2="96727"/>
                        <a14:foregroundMark x1="25400" y1="96459" x2="30879" y2="91953"/>
                        <a14:foregroundMark x1="27397" y1="95333" x2="27683" y2="95708"/>
                        <a14:foregroundMark x1="28253" y1="94850" x2="27397" y2="94957"/>
                        <a14:foregroundMark x1="28368" y1="95225" x2="30251" y2="93348"/>
                        <a14:foregroundMark x1="25285" y1="98122" x2="27568" y2="97103"/>
                      </a14:backgroundRemoval>
                    </a14:imgEffect>
                  </a14:imgLayer>
                </a14:imgProps>
              </a:ext>
              <a:ext uri="{28A0092B-C50C-407E-A947-70E740481C1C}">
                <a14:useLocalDpi xmlns:a14="http://schemas.microsoft.com/office/drawing/2010/main" val="0"/>
              </a:ext>
            </a:extLst>
          </a:blip>
          <a:srcRect t="46134" r="52119"/>
          <a:stretch/>
        </p:blipFill>
        <p:spPr bwMode="auto">
          <a:xfrm>
            <a:off x="-155233" y="3206813"/>
            <a:ext cx="3142848" cy="368743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oàn cảnh cây cầu vượt sông Cầu nối Hà Nội - Bắc Giang | Xã hội">
            <a:extLst>
              <a:ext uri="{FF2B5EF4-FFF2-40B4-BE49-F238E27FC236}">
                <a16:creationId xmlns:a16="http://schemas.microsoft.com/office/drawing/2014/main" xmlns="" id="{F8F812FB-D8B7-4211-8720-B7B72697BEA0}"/>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8436094" y="1859902"/>
            <a:ext cx="3098441" cy="232383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30" name="Picture 6" descr="Đôi bờ sông Đuống | Văn hóa">
            <a:extLst>
              <a:ext uri="{FF2B5EF4-FFF2-40B4-BE49-F238E27FC236}">
                <a16:creationId xmlns:a16="http://schemas.microsoft.com/office/drawing/2014/main" xmlns="" id="{5AF3C641-8A87-487F-8614-F3062442D9B6}"/>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7772400" y="4266931"/>
            <a:ext cx="3673415" cy="247847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32" name="Picture 8" descr="Sông Đáy [Khám Phá Vẻ Đẹp]">
            <a:extLst>
              <a:ext uri="{FF2B5EF4-FFF2-40B4-BE49-F238E27FC236}">
                <a16:creationId xmlns:a16="http://schemas.microsoft.com/office/drawing/2014/main" xmlns="" id="{923ABD94-D538-4E2A-844D-9B3D9B31FF3D}"/>
              </a:ext>
            </a:extLst>
          </p:cNvPr>
          <p:cNvPicPr>
            <a:picLocks noChangeAspect="1" noChangeArrowheads="1"/>
          </p:cNvPicPr>
          <p:nvPr/>
        </p:nvPicPr>
        <p:blipFill>
          <a:blip r:embed="rId12" cstate="print">
            <a:extLst>
              <a:ext uri="{BEBA8EAE-BF5A-486C-A8C5-ECC9F3942E4B}">
                <a14:imgProps xmlns:a14="http://schemas.microsoft.com/office/drawing/2010/main">
                  <a14:imgLayer r:embed="rId13">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6889630" y="3994899"/>
            <a:ext cx="3565585" cy="267418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36" name="Picture 12" descr="Hà Nội sắp phê duyệt quy hoạch phân khu đô thị sông Hồng - VnExpress">
            <a:extLst>
              <a:ext uri="{FF2B5EF4-FFF2-40B4-BE49-F238E27FC236}">
                <a16:creationId xmlns:a16="http://schemas.microsoft.com/office/drawing/2014/main" xmlns="" id="{96AC9F5A-A540-476F-B20F-CDF7419ACE3A}"/>
              </a:ext>
            </a:extLst>
          </p:cNvPr>
          <p:cNvPicPr>
            <a:picLocks noChangeAspect="1" noChangeArrowheads="1"/>
          </p:cNvPicPr>
          <p:nvPr/>
        </p:nvPicPr>
        <p:blipFill>
          <a:blip r:embed="rId14">
            <a:extLst>
              <a:ext uri="{BEBA8EAE-BF5A-486C-A8C5-ECC9F3942E4B}">
                <a14:imgProps xmlns:a14="http://schemas.microsoft.com/office/drawing/2010/main">
                  <a14:imgLayer r:embed="rId15">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8116126" y="251740"/>
            <a:ext cx="3863089" cy="238034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040" name="Picture 16" descr="Hệ thống sông Thái Bình - Wikiwand">
            <a:extLst>
              <a:ext uri="{FF2B5EF4-FFF2-40B4-BE49-F238E27FC236}">
                <a16:creationId xmlns:a16="http://schemas.microsoft.com/office/drawing/2014/main" xmlns="" id="{6EC1F3F8-EDB4-4182-89D6-A0D2A16AC08E}"/>
              </a:ext>
            </a:extLst>
          </p:cNvPr>
          <p:cNvPicPr>
            <a:picLocks noChangeAspect="1" noChangeArrowheads="1"/>
          </p:cNvPicPr>
          <p:nvPr/>
        </p:nvPicPr>
        <p:blipFill>
          <a:blip r:embed="rId16">
            <a:extLst>
              <a:ext uri="{BEBA8EAE-BF5A-486C-A8C5-ECC9F3942E4B}">
                <a14:imgProps xmlns:a14="http://schemas.microsoft.com/office/drawing/2010/main">
                  <a14:imgLayer r:embed="rId17">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3116592" y="3890752"/>
            <a:ext cx="3399646" cy="254973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grpSp>
        <p:nvGrpSpPr>
          <p:cNvPr id="21" name="Group 9">
            <a:extLst>
              <a:ext uri="{FF2B5EF4-FFF2-40B4-BE49-F238E27FC236}">
                <a16:creationId xmlns:a16="http://schemas.microsoft.com/office/drawing/2014/main" xmlns="" id="{B2B98448-973F-4743-A065-43CAAC433314}"/>
              </a:ext>
            </a:extLst>
          </p:cNvPr>
          <p:cNvGrpSpPr/>
          <p:nvPr/>
        </p:nvGrpSpPr>
        <p:grpSpPr>
          <a:xfrm>
            <a:off x="240094" y="1037213"/>
            <a:ext cx="3535699" cy="2264381"/>
            <a:chOff x="0" y="0"/>
            <a:chExt cx="11105742" cy="7699317"/>
          </a:xfrm>
          <a:solidFill>
            <a:srgbClr val="E39E58"/>
          </a:solidFill>
        </p:grpSpPr>
        <p:grpSp>
          <p:nvGrpSpPr>
            <p:cNvPr id="22" name="Group 10">
              <a:extLst>
                <a:ext uri="{FF2B5EF4-FFF2-40B4-BE49-F238E27FC236}">
                  <a16:creationId xmlns:a16="http://schemas.microsoft.com/office/drawing/2014/main" xmlns="" id="{31A9C667-FB76-474A-AF76-CF9190A00501}"/>
                </a:ext>
              </a:extLst>
            </p:cNvPr>
            <p:cNvGrpSpPr/>
            <p:nvPr/>
          </p:nvGrpSpPr>
          <p:grpSpPr>
            <a:xfrm>
              <a:off x="115127" y="96664"/>
              <a:ext cx="10876574" cy="7487776"/>
              <a:chOff x="0" y="0"/>
              <a:chExt cx="3954891" cy="2722671"/>
            </a:xfrm>
            <a:grpFill/>
          </p:grpSpPr>
          <p:sp>
            <p:nvSpPr>
              <p:cNvPr id="44" name="Freeform 11">
                <a:extLst>
                  <a:ext uri="{FF2B5EF4-FFF2-40B4-BE49-F238E27FC236}">
                    <a16:creationId xmlns:a16="http://schemas.microsoft.com/office/drawing/2014/main" xmlns="" id="{CB50E7D3-E555-4E13-BF6B-AC0DCAC0FCF9}"/>
                  </a:ext>
                </a:extLst>
              </p:cNvPr>
              <p:cNvSpPr/>
              <p:nvPr/>
            </p:nvSpPr>
            <p:spPr>
              <a:xfrm>
                <a:off x="6350" y="6350"/>
                <a:ext cx="3942191" cy="2709971"/>
              </a:xfrm>
              <a:custGeom>
                <a:avLst/>
                <a:gdLst/>
                <a:ahLst/>
                <a:cxnLst/>
                <a:rect l="l" t="t" r="r" b="b"/>
                <a:pathLst>
                  <a:path w="3942191" h="2709971">
                    <a:moveTo>
                      <a:pt x="3942191" y="271780"/>
                    </a:moveTo>
                    <a:lnTo>
                      <a:pt x="3942191" y="2709971"/>
                    </a:lnTo>
                    <a:lnTo>
                      <a:pt x="0" y="2709971"/>
                    </a:lnTo>
                    <a:lnTo>
                      <a:pt x="0" y="0"/>
                    </a:lnTo>
                    <a:lnTo>
                      <a:pt x="3670410" y="0"/>
                    </a:lnTo>
                    <a:close/>
                  </a:path>
                </a:pathLst>
              </a:custGeom>
              <a:grpFill/>
            </p:spPr>
          </p:sp>
          <p:sp>
            <p:nvSpPr>
              <p:cNvPr id="45" name="Freeform 12">
                <a:extLst>
                  <a:ext uri="{FF2B5EF4-FFF2-40B4-BE49-F238E27FC236}">
                    <a16:creationId xmlns:a16="http://schemas.microsoft.com/office/drawing/2014/main" xmlns="" id="{AACE8CE6-690B-4DD2-B2A1-C56E11ADBC9E}"/>
                  </a:ext>
                </a:extLst>
              </p:cNvPr>
              <p:cNvSpPr/>
              <p:nvPr/>
            </p:nvSpPr>
            <p:spPr>
              <a:xfrm>
                <a:off x="0" y="0"/>
                <a:ext cx="3954891" cy="2722671"/>
              </a:xfrm>
              <a:custGeom>
                <a:avLst/>
                <a:gdLst/>
                <a:ahLst/>
                <a:cxnLst/>
                <a:rect l="l" t="t" r="r" b="b"/>
                <a:pathLst>
                  <a:path w="3954891" h="2722671">
                    <a:moveTo>
                      <a:pt x="3679301" y="0"/>
                    </a:moveTo>
                    <a:lnTo>
                      <a:pt x="0" y="0"/>
                    </a:lnTo>
                    <a:lnTo>
                      <a:pt x="0" y="2722671"/>
                    </a:lnTo>
                    <a:lnTo>
                      <a:pt x="3954891" y="2722671"/>
                    </a:lnTo>
                    <a:lnTo>
                      <a:pt x="3954891" y="275590"/>
                    </a:lnTo>
                    <a:lnTo>
                      <a:pt x="3679301" y="0"/>
                    </a:lnTo>
                    <a:close/>
                    <a:moveTo>
                      <a:pt x="3942191" y="2709971"/>
                    </a:moveTo>
                    <a:lnTo>
                      <a:pt x="12700" y="2709971"/>
                    </a:lnTo>
                    <a:lnTo>
                      <a:pt x="12700" y="12700"/>
                    </a:lnTo>
                    <a:lnTo>
                      <a:pt x="3674221" y="12700"/>
                    </a:lnTo>
                    <a:lnTo>
                      <a:pt x="3676761" y="15240"/>
                    </a:lnTo>
                    <a:lnTo>
                      <a:pt x="3676761" y="278130"/>
                    </a:lnTo>
                    <a:lnTo>
                      <a:pt x="3939651" y="278130"/>
                    </a:lnTo>
                    <a:lnTo>
                      <a:pt x="3942191" y="280670"/>
                    </a:lnTo>
                    <a:cubicBezTo>
                      <a:pt x="3942191" y="280670"/>
                      <a:pt x="3942191" y="2709971"/>
                      <a:pt x="3942191" y="2709971"/>
                    </a:cubicBezTo>
                    <a:close/>
                  </a:path>
                </a:pathLst>
              </a:custGeom>
              <a:grpFill/>
            </p:spPr>
          </p:sp>
        </p:grpSp>
        <p:grpSp>
          <p:nvGrpSpPr>
            <p:cNvPr id="23" name="Group 13">
              <a:extLst>
                <a:ext uri="{FF2B5EF4-FFF2-40B4-BE49-F238E27FC236}">
                  <a16:creationId xmlns:a16="http://schemas.microsoft.com/office/drawing/2014/main" xmlns="" id="{4D8B67E8-A345-4F97-A751-6CB9E6E41C2A}"/>
                </a:ext>
              </a:extLst>
            </p:cNvPr>
            <p:cNvGrpSpPr/>
            <p:nvPr/>
          </p:nvGrpSpPr>
          <p:grpSpPr>
            <a:xfrm>
              <a:off x="0" y="7418762"/>
              <a:ext cx="270416" cy="280554"/>
              <a:chOff x="0" y="0"/>
              <a:chExt cx="2376680" cy="2465786"/>
            </a:xfrm>
            <a:grpFill/>
          </p:grpSpPr>
          <p:sp>
            <p:nvSpPr>
              <p:cNvPr id="42" name="Freeform 14">
                <a:extLst>
                  <a:ext uri="{FF2B5EF4-FFF2-40B4-BE49-F238E27FC236}">
                    <a16:creationId xmlns:a16="http://schemas.microsoft.com/office/drawing/2014/main" xmlns="" id="{9D471492-D497-4DCD-AE87-884DA53FCDE6}"/>
                  </a:ext>
                </a:extLst>
              </p:cNvPr>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grpFill/>
            </p:spPr>
          </p:sp>
          <p:sp>
            <p:nvSpPr>
              <p:cNvPr id="43" name="Freeform 15">
                <a:extLst>
                  <a:ext uri="{FF2B5EF4-FFF2-40B4-BE49-F238E27FC236}">
                    <a16:creationId xmlns:a16="http://schemas.microsoft.com/office/drawing/2014/main" xmlns="" id="{DB3A9AC6-10DD-4C3F-A3E5-7B3207903D3D}"/>
                  </a:ext>
                </a:extLst>
              </p:cNvPr>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grpFill/>
            </p:spPr>
          </p:sp>
        </p:grpSp>
        <p:grpSp>
          <p:nvGrpSpPr>
            <p:cNvPr id="24" name="Group 16">
              <a:extLst>
                <a:ext uri="{FF2B5EF4-FFF2-40B4-BE49-F238E27FC236}">
                  <a16:creationId xmlns:a16="http://schemas.microsoft.com/office/drawing/2014/main" xmlns="" id="{AD44BB1C-7218-4D51-AE39-D1483E31FE2E}"/>
                </a:ext>
              </a:extLst>
            </p:cNvPr>
            <p:cNvGrpSpPr/>
            <p:nvPr/>
          </p:nvGrpSpPr>
          <p:grpSpPr>
            <a:xfrm>
              <a:off x="0" y="3840552"/>
              <a:ext cx="270416" cy="280554"/>
              <a:chOff x="0" y="0"/>
              <a:chExt cx="2376680" cy="2465786"/>
            </a:xfrm>
            <a:grpFill/>
          </p:grpSpPr>
          <p:sp>
            <p:nvSpPr>
              <p:cNvPr id="40" name="Freeform 17">
                <a:extLst>
                  <a:ext uri="{FF2B5EF4-FFF2-40B4-BE49-F238E27FC236}">
                    <a16:creationId xmlns:a16="http://schemas.microsoft.com/office/drawing/2014/main" xmlns="" id="{170D25CF-FBD6-46EC-828D-48E22B4F3791}"/>
                  </a:ext>
                </a:extLst>
              </p:cNvPr>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grpFill/>
            </p:spPr>
          </p:sp>
          <p:sp>
            <p:nvSpPr>
              <p:cNvPr id="41" name="Freeform 18">
                <a:extLst>
                  <a:ext uri="{FF2B5EF4-FFF2-40B4-BE49-F238E27FC236}">
                    <a16:creationId xmlns:a16="http://schemas.microsoft.com/office/drawing/2014/main" xmlns="" id="{BEB320C6-0D67-4E8A-B290-9A26EB1D8192}"/>
                  </a:ext>
                </a:extLst>
              </p:cNvPr>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grpFill/>
            </p:spPr>
          </p:sp>
        </p:grpSp>
        <p:grpSp>
          <p:nvGrpSpPr>
            <p:cNvPr id="25" name="Group 19">
              <a:extLst>
                <a:ext uri="{FF2B5EF4-FFF2-40B4-BE49-F238E27FC236}">
                  <a16:creationId xmlns:a16="http://schemas.microsoft.com/office/drawing/2014/main" xmlns="" id="{1B294289-E19F-411B-9CE6-1E5DE6AD2A45}"/>
                </a:ext>
              </a:extLst>
            </p:cNvPr>
            <p:cNvGrpSpPr/>
            <p:nvPr/>
          </p:nvGrpSpPr>
          <p:grpSpPr>
            <a:xfrm>
              <a:off x="0" y="0"/>
              <a:ext cx="270416" cy="280554"/>
              <a:chOff x="0" y="0"/>
              <a:chExt cx="2376680" cy="2465786"/>
            </a:xfrm>
            <a:grpFill/>
          </p:grpSpPr>
          <p:sp>
            <p:nvSpPr>
              <p:cNvPr id="38" name="Freeform 20">
                <a:extLst>
                  <a:ext uri="{FF2B5EF4-FFF2-40B4-BE49-F238E27FC236}">
                    <a16:creationId xmlns:a16="http://schemas.microsoft.com/office/drawing/2014/main" xmlns="" id="{16FB085A-1E65-4F03-84F5-DB6EBB60FEF0}"/>
                  </a:ext>
                </a:extLst>
              </p:cNvPr>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grpFill/>
            </p:spPr>
          </p:sp>
          <p:sp>
            <p:nvSpPr>
              <p:cNvPr id="39" name="Freeform 21">
                <a:extLst>
                  <a:ext uri="{FF2B5EF4-FFF2-40B4-BE49-F238E27FC236}">
                    <a16:creationId xmlns:a16="http://schemas.microsoft.com/office/drawing/2014/main" xmlns="" id="{40DEEEE1-C115-4B92-9D61-1D0265E3290A}"/>
                  </a:ext>
                </a:extLst>
              </p:cNvPr>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grpFill/>
            </p:spPr>
          </p:sp>
        </p:grpSp>
        <p:grpSp>
          <p:nvGrpSpPr>
            <p:cNvPr id="26" name="Group 22">
              <a:extLst>
                <a:ext uri="{FF2B5EF4-FFF2-40B4-BE49-F238E27FC236}">
                  <a16:creationId xmlns:a16="http://schemas.microsoft.com/office/drawing/2014/main" xmlns="" id="{864DDE90-5A0B-488A-882C-0D8A48D8663D}"/>
                </a:ext>
              </a:extLst>
            </p:cNvPr>
            <p:cNvGrpSpPr/>
            <p:nvPr/>
          </p:nvGrpSpPr>
          <p:grpSpPr>
            <a:xfrm>
              <a:off x="10835326" y="7418762"/>
              <a:ext cx="270416" cy="280554"/>
              <a:chOff x="0" y="0"/>
              <a:chExt cx="2376680" cy="2465786"/>
            </a:xfrm>
            <a:grpFill/>
          </p:grpSpPr>
          <p:sp>
            <p:nvSpPr>
              <p:cNvPr id="36" name="Freeform 23">
                <a:extLst>
                  <a:ext uri="{FF2B5EF4-FFF2-40B4-BE49-F238E27FC236}">
                    <a16:creationId xmlns:a16="http://schemas.microsoft.com/office/drawing/2014/main" xmlns="" id="{EA0F29D5-4C03-43A4-8C50-3C84D52032E3}"/>
                  </a:ext>
                </a:extLst>
              </p:cNvPr>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grpFill/>
            </p:spPr>
          </p:sp>
          <p:sp>
            <p:nvSpPr>
              <p:cNvPr id="37" name="Freeform 24">
                <a:extLst>
                  <a:ext uri="{FF2B5EF4-FFF2-40B4-BE49-F238E27FC236}">
                    <a16:creationId xmlns:a16="http://schemas.microsoft.com/office/drawing/2014/main" xmlns="" id="{056344DD-6629-45ED-AE4F-CCACEBE396A3}"/>
                  </a:ext>
                </a:extLst>
              </p:cNvPr>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grpFill/>
            </p:spPr>
          </p:sp>
        </p:grpSp>
        <p:grpSp>
          <p:nvGrpSpPr>
            <p:cNvPr id="27" name="Group 25">
              <a:extLst>
                <a:ext uri="{FF2B5EF4-FFF2-40B4-BE49-F238E27FC236}">
                  <a16:creationId xmlns:a16="http://schemas.microsoft.com/office/drawing/2014/main" xmlns="" id="{7E55F57B-144F-4D87-A2D4-B7D5A2484097}"/>
                </a:ext>
              </a:extLst>
            </p:cNvPr>
            <p:cNvGrpSpPr/>
            <p:nvPr/>
          </p:nvGrpSpPr>
          <p:grpSpPr>
            <a:xfrm>
              <a:off x="10835326" y="3840552"/>
              <a:ext cx="270416" cy="280554"/>
              <a:chOff x="0" y="0"/>
              <a:chExt cx="2376680" cy="2465786"/>
            </a:xfrm>
            <a:grpFill/>
          </p:grpSpPr>
          <p:sp>
            <p:nvSpPr>
              <p:cNvPr id="34" name="Freeform 26">
                <a:extLst>
                  <a:ext uri="{FF2B5EF4-FFF2-40B4-BE49-F238E27FC236}">
                    <a16:creationId xmlns:a16="http://schemas.microsoft.com/office/drawing/2014/main" xmlns="" id="{27070547-620C-44E7-A320-CF37FAA8E8D0}"/>
                  </a:ext>
                </a:extLst>
              </p:cNvPr>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grpFill/>
            </p:spPr>
          </p:sp>
          <p:sp>
            <p:nvSpPr>
              <p:cNvPr id="35" name="Freeform 27">
                <a:extLst>
                  <a:ext uri="{FF2B5EF4-FFF2-40B4-BE49-F238E27FC236}">
                    <a16:creationId xmlns:a16="http://schemas.microsoft.com/office/drawing/2014/main" xmlns="" id="{05E73515-BC2F-4930-A905-DF138AC63791}"/>
                  </a:ext>
                </a:extLst>
              </p:cNvPr>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grpFill/>
            </p:spPr>
          </p:sp>
        </p:grpSp>
        <p:grpSp>
          <p:nvGrpSpPr>
            <p:cNvPr id="28" name="Group 28">
              <a:extLst>
                <a:ext uri="{FF2B5EF4-FFF2-40B4-BE49-F238E27FC236}">
                  <a16:creationId xmlns:a16="http://schemas.microsoft.com/office/drawing/2014/main" xmlns="" id="{0E3B44D4-6518-4E81-A6E9-00461066385B}"/>
                </a:ext>
              </a:extLst>
            </p:cNvPr>
            <p:cNvGrpSpPr/>
            <p:nvPr/>
          </p:nvGrpSpPr>
          <p:grpSpPr>
            <a:xfrm>
              <a:off x="5418206" y="0"/>
              <a:ext cx="270416" cy="280554"/>
              <a:chOff x="0" y="0"/>
              <a:chExt cx="2376680" cy="2465786"/>
            </a:xfrm>
            <a:grpFill/>
          </p:grpSpPr>
          <p:sp>
            <p:nvSpPr>
              <p:cNvPr id="32" name="Freeform 29">
                <a:extLst>
                  <a:ext uri="{FF2B5EF4-FFF2-40B4-BE49-F238E27FC236}">
                    <a16:creationId xmlns:a16="http://schemas.microsoft.com/office/drawing/2014/main" xmlns="" id="{A5AA1C39-175B-4373-B1C2-93BAB056286E}"/>
                  </a:ext>
                </a:extLst>
              </p:cNvPr>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grpFill/>
            </p:spPr>
          </p:sp>
          <p:sp>
            <p:nvSpPr>
              <p:cNvPr id="33" name="Freeform 30">
                <a:extLst>
                  <a:ext uri="{FF2B5EF4-FFF2-40B4-BE49-F238E27FC236}">
                    <a16:creationId xmlns:a16="http://schemas.microsoft.com/office/drawing/2014/main" xmlns="" id="{A9AE5600-49AF-4DDA-812F-AEC40543F231}"/>
                  </a:ext>
                </a:extLst>
              </p:cNvPr>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grpFill/>
            </p:spPr>
          </p:sp>
        </p:grpSp>
        <p:grpSp>
          <p:nvGrpSpPr>
            <p:cNvPr id="29" name="Group 31">
              <a:extLst>
                <a:ext uri="{FF2B5EF4-FFF2-40B4-BE49-F238E27FC236}">
                  <a16:creationId xmlns:a16="http://schemas.microsoft.com/office/drawing/2014/main" xmlns="" id="{03EFC6F9-029F-4744-9C70-2374C61AE8BB}"/>
                </a:ext>
              </a:extLst>
            </p:cNvPr>
            <p:cNvGrpSpPr/>
            <p:nvPr/>
          </p:nvGrpSpPr>
          <p:grpSpPr>
            <a:xfrm>
              <a:off x="5418206" y="7418762"/>
              <a:ext cx="270416" cy="280554"/>
              <a:chOff x="0" y="0"/>
              <a:chExt cx="2376680" cy="2465786"/>
            </a:xfrm>
            <a:grpFill/>
          </p:grpSpPr>
          <p:sp>
            <p:nvSpPr>
              <p:cNvPr id="30" name="Freeform 32">
                <a:extLst>
                  <a:ext uri="{FF2B5EF4-FFF2-40B4-BE49-F238E27FC236}">
                    <a16:creationId xmlns:a16="http://schemas.microsoft.com/office/drawing/2014/main" xmlns="" id="{7CDB588E-2A3C-4257-862D-9E50D3B9CAE2}"/>
                  </a:ext>
                </a:extLst>
              </p:cNvPr>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grpFill/>
            </p:spPr>
          </p:sp>
          <p:sp>
            <p:nvSpPr>
              <p:cNvPr id="31" name="Freeform 33">
                <a:extLst>
                  <a:ext uri="{FF2B5EF4-FFF2-40B4-BE49-F238E27FC236}">
                    <a16:creationId xmlns:a16="http://schemas.microsoft.com/office/drawing/2014/main" xmlns="" id="{DF0B231B-5F0B-4A37-9751-26523F2F530E}"/>
                  </a:ext>
                </a:extLst>
              </p:cNvPr>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grpFill/>
            </p:spPr>
          </p:sp>
        </p:grpSp>
      </p:grpSp>
      <p:sp>
        <p:nvSpPr>
          <p:cNvPr id="46" name="TextBox 45">
            <a:extLst>
              <a:ext uri="{FF2B5EF4-FFF2-40B4-BE49-F238E27FC236}">
                <a16:creationId xmlns:a16="http://schemas.microsoft.com/office/drawing/2014/main" xmlns="" id="{11630A22-F93F-4295-9817-C11E4E7DEF54}"/>
              </a:ext>
            </a:extLst>
          </p:cNvPr>
          <p:cNvSpPr txBox="1">
            <a:spLocks noChangeArrowheads="1"/>
          </p:cNvSpPr>
          <p:nvPr/>
        </p:nvSpPr>
        <p:spPr bwMode="auto">
          <a:xfrm>
            <a:off x="251114" y="1364557"/>
            <a:ext cx="3542111" cy="14773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000" b="0" i="0" u="none" strike="noStrike" kern="1200" cap="none" spc="0" normalizeH="0" baseline="0" noProof="0" dirty="0" err="1">
                <a:ln>
                  <a:noFill/>
                </a:ln>
                <a:solidFill>
                  <a:srgbClr val="002060"/>
                </a:solidFill>
                <a:effectLst/>
                <a:uLnTx/>
                <a:uFillTx/>
                <a:latin typeface="#9Slide03 Kaleko 105 Round Bold" pitchFamily="2" charset="0"/>
                <a:ea typeface="+mn-ea"/>
                <a:cs typeface="Arial" panose="020B0604020202020204" pitchFamily="34" charset="0"/>
              </a:rPr>
              <a:t>Đồng</a:t>
            </a:r>
            <a:r>
              <a:rPr kumimoji="0" lang="en-US" altLang="en-US" sz="3000" b="0" i="0" u="none" strike="noStrike" kern="1200" cap="none" spc="0" normalizeH="0" baseline="0" noProof="0" dirty="0">
                <a:ln>
                  <a:noFill/>
                </a:ln>
                <a:solidFill>
                  <a:srgbClr val="002060"/>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srgbClr val="002060"/>
                </a:solidFill>
                <a:effectLst/>
                <a:uLnTx/>
                <a:uFillTx/>
                <a:latin typeface="#9Slide03 Kaleko 105 Round Bold" pitchFamily="2" charset="0"/>
                <a:ea typeface="+mn-ea"/>
                <a:cs typeface="Arial" panose="020B0604020202020204" pitchFamily="34" charset="0"/>
              </a:rPr>
              <a:t>bằng</a:t>
            </a:r>
            <a:r>
              <a:rPr kumimoji="0" lang="en-US" altLang="en-US" sz="3000" b="0" i="0" u="none" strike="noStrike" kern="1200" cap="none" spc="0" normalizeH="0" baseline="0" noProof="0" dirty="0">
                <a:ln>
                  <a:noFill/>
                </a:ln>
                <a:solidFill>
                  <a:srgbClr val="002060"/>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srgbClr val="002060"/>
                </a:solidFill>
                <a:effectLst/>
                <a:uLnTx/>
                <a:uFillTx/>
                <a:latin typeface="#9Slide03 Kaleko 105 Round Bold" pitchFamily="2" charset="0"/>
                <a:ea typeface="+mn-ea"/>
                <a:cs typeface="Arial" panose="020B0604020202020204" pitchFamily="34" charset="0"/>
              </a:rPr>
              <a:t>Bắc</a:t>
            </a:r>
            <a:r>
              <a:rPr kumimoji="0" lang="en-US" altLang="en-US" sz="3000" b="0" i="0" u="none" strike="noStrike" kern="1200" cap="none" spc="0" normalizeH="0" baseline="0" noProof="0" dirty="0">
                <a:ln>
                  <a:noFill/>
                </a:ln>
                <a:solidFill>
                  <a:srgbClr val="002060"/>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srgbClr val="002060"/>
                </a:solidFill>
                <a:effectLst/>
                <a:uLnTx/>
                <a:uFillTx/>
                <a:latin typeface="#9Slide03 Kaleko 105 Round Bold" pitchFamily="2" charset="0"/>
                <a:ea typeface="+mn-ea"/>
                <a:cs typeface="Arial" panose="020B0604020202020204" pitchFamily="34" charset="0"/>
              </a:rPr>
              <a:t>Bộ</a:t>
            </a:r>
            <a:r>
              <a:rPr kumimoji="0" lang="en-US" altLang="en-US" sz="3000" b="0" i="0" u="none" strike="noStrike" kern="1200" cap="none" spc="0" normalizeH="0" baseline="0" noProof="0" dirty="0">
                <a:ln>
                  <a:noFill/>
                </a:ln>
                <a:solidFill>
                  <a:srgbClr val="002060"/>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srgbClr val="002060"/>
                </a:solidFill>
                <a:effectLst/>
                <a:uLnTx/>
                <a:uFillTx/>
                <a:latin typeface="#9Slide03 Kaleko 105 Round Bold" pitchFamily="2" charset="0"/>
                <a:ea typeface="+mn-ea"/>
                <a:cs typeface="Arial" panose="020B0604020202020204" pitchFamily="34" charset="0"/>
              </a:rPr>
              <a:t>có</a:t>
            </a:r>
            <a:r>
              <a:rPr kumimoji="0" lang="en-US" altLang="en-US" sz="3000" b="0" i="0" u="none" strike="noStrike" kern="1200" cap="none" spc="0" normalizeH="0" baseline="0" noProof="0" dirty="0">
                <a:ln>
                  <a:noFill/>
                </a:ln>
                <a:solidFill>
                  <a:srgbClr val="002060"/>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srgbClr val="002060"/>
                </a:solidFill>
                <a:effectLst/>
                <a:uLnTx/>
                <a:uFillTx/>
                <a:latin typeface="#9Slide03 Kaleko 105 Round Bold" pitchFamily="2" charset="0"/>
                <a:ea typeface="+mn-ea"/>
                <a:cs typeface="Arial" panose="020B0604020202020204" pitchFamily="34" charset="0"/>
              </a:rPr>
              <a:t>nhiều</a:t>
            </a:r>
            <a:r>
              <a:rPr kumimoji="0" lang="en-US" altLang="en-US" sz="3000" b="0" i="0" u="none" strike="noStrike" kern="1200" cap="none" spc="0" normalizeH="0" baseline="0" noProof="0" dirty="0">
                <a:ln>
                  <a:noFill/>
                </a:ln>
                <a:solidFill>
                  <a:srgbClr val="002060"/>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srgbClr val="002060"/>
                </a:solidFill>
                <a:effectLst/>
                <a:uLnTx/>
                <a:uFillTx/>
                <a:latin typeface="#9Slide03 Kaleko 105 Round Bold" pitchFamily="2" charset="0"/>
                <a:ea typeface="+mn-ea"/>
                <a:cs typeface="Arial" panose="020B0604020202020204" pitchFamily="34" charset="0"/>
              </a:rPr>
              <a:t>sông</a:t>
            </a:r>
            <a:r>
              <a:rPr kumimoji="0" lang="en-US" altLang="en-US" sz="3000" b="0" i="0" u="none" strike="noStrike" kern="1200" cap="none" spc="0" normalizeH="0" baseline="0" noProof="0" dirty="0">
                <a:ln>
                  <a:noFill/>
                </a:ln>
                <a:solidFill>
                  <a:srgbClr val="002060"/>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srgbClr val="002060"/>
                </a:solidFill>
                <a:effectLst/>
                <a:uLnTx/>
                <a:uFillTx/>
                <a:latin typeface="#9Slide03 Kaleko 105 Round Bold" pitchFamily="2" charset="0"/>
                <a:ea typeface="+mn-ea"/>
                <a:cs typeface="Arial" panose="020B0604020202020204" pitchFamily="34" charset="0"/>
              </a:rPr>
              <a:t>ngòi</a:t>
            </a:r>
            <a:r>
              <a:rPr kumimoji="0" lang="en-US" altLang="en-US" sz="3000" b="0" i="0" u="none" strike="noStrike" kern="1200" cap="none" spc="0" normalizeH="0" baseline="0" noProof="0" dirty="0">
                <a:ln>
                  <a:noFill/>
                </a:ln>
                <a:solidFill>
                  <a:srgbClr val="002060"/>
                </a:solidFill>
                <a:effectLst/>
                <a:uLnTx/>
                <a:uFillTx/>
                <a:latin typeface="#9Slide03 Kaleko 105 Round Bold" pitchFamily="2" charset="0"/>
                <a:ea typeface="+mn-ea"/>
                <a:cs typeface="Arial" panose="020B0604020202020204" pitchFamily="34" charset="0"/>
              </a:rPr>
              <a:t>.</a:t>
            </a:r>
          </a:p>
        </p:txBody>
      </p:sp>
    </p:spTree>
    <p:extLst>
      <p:ext uri="{BB962C8B-B14F-4D97-AF65-F5344CB8AC3E}">
        <p14:creationId xmlns:p14="http://schemas.microsoft.com/office/powerpoint/2010/main" val="136640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46"/>
                                        </p:tgtEl>
                                        <p:attrNameLst>
                                          <p:attrName>style.visibility</p:attrName>
                                        </p:attrNameLst>
                                      </p:cBhvr>
                                      <p:to>
                                        <p:strVal val="visible"/>
                                      </p:to>
                                    </p:set>
                                    <p:animEffect transition="in" filter="wipe(down)">
                                      <p:cBhvr>
                                        <p:cTn id="10" dur="500"/>
                                        <p:tgtEl>
                                          <p:spTgt spid="46"/>
                                        </p:tgtEl>
                                      </p:cBhvr>
                                    </p:animEffect>
                                  </p:childTnLst>
                                </p:cTn>
                              </p:par>
                              <p:par>
                                <p:cTn id="11" presetID="22" presetClass="entr" presetSubtype="4" fill="hold"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down)">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16749"/>
                                        </p:tgtEl>
                                        <p:attrNameLst>
                                          <p:attrName>style.visibility</p:attrName>
                                        </p:attrNameLst>
                                      </p:cBhvr>
                                      <p:to>
                                        <p:strVal val="visible"/>
                                      </p:to>
                                    </p:set>
                                    <p:animEffect transition="in" filter="wipe(down)">
                                      <p:cBhvr>
                                        <p:cTn id="18" dur="500"/>
                                        <p:tgtEl>
                                          <p:spTgt spid="116749"/>
                                        </p:tgtEl>
                                      </p:cBhvr>
                                    </p:animEffect>
                                  </p:childTnLst>
                                </p:cTn>
                              </p:par>
                              <p:par>
                                <p:cTn id="19" presetID="22" presetClass="entr" presetSubtype="4" fill="hold" nodeType="withEffect">
                                  <p:stCondLst>
                                    <p:cond delay="0"/>
                                  </p:stCondLst>
                                  <p:childTnLst>
                                    <p:set>
                                      <p:cBhvr>
                                        <p:cTn id="20" dur="1" fill="hold">
                                          <p:stCondLst>
                                            <p:cond delay="0"/>
                                          </p:stCondLst>
                                        </p:cTn>
                                        <p:tgtEl>
                                          <p:spTgt spid="1036"/>
                                        </p:tgtEl>
                                        <p:attrNameLst>
                                          <p:attrName>style.visibility</p:attrName>
                                        </p:attrNameLst>
                                      </p:cBhvr>
                                      <p:to>
                                        <p:strVal val="visible"/>
                                      </p:to>
                                    </p:set>
                                    <p:animEffect transition="in" filter="wipe(down)">
                                      <p:cBhvr>
                                        <p:cTn id="21" dur="500"/>
                                        <p:tgtEl>
                                          <p:spTgt spid="1036"/>
                                        </p:tgtEl>
                                      </p:cBhvr>
                                    </p:animEffect>
                                  </p:childTnLst>
                                </p:cTn>
                              </p:par>
                              <p:par>
                                <p:cTn id="22" presetID="9" presetClass="emph" presetSubtype="0" grpId="0" nodeType="withEffect">
                                  <p:stCondLst>
                                    <p:cond delay="0"/>
                                  </p:stCondLst>
                                  <p:endCondLst>
                                    <p:cond evt="onNext" delay="0">
                                      <p:tgtEl>
                                        <p:sldTgt/>
                                      </p:tgtEl>
                                    </p:cond>
                                  </p:endCondLst>
                                  <p:childTnLst>
                                    <p:set>
                                      <p:cBhvr>
                                        <p:cTn id="23" dur="indefinite"/>
                                        <p:tgtEl>
                                          <p:spTgt spid="116744"/>
                                        </p:tgtEl>
                                        <p:attrNameLst>
                                          <p:attrName>style.opacity</p:attrName>
                                        </p:attrNameLst>
                                      </p:cBhvr>
                                      <p:to>
                                        <p:strVal val="0.5"/>
                                      </p:to>
                                    </p:set>
                                    <p:animEffect filter="image" prLst="opacity: 0.5">
                                      <p:cBhvr rctx="IE">
                                        <p:cTn id="24" dur="indefinite"/>
                                        <p:tgtEl>
                                          <p:spTgt spid="116744"/>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16745"/>
                                        </p:tgtEl>
                                        <p:attrNameLst>
                                          <p:attrName>style.visibility</p:attrName>
                                        </p:attrNameLst>
                                      </p:cBhvr>
                                      <p:to>
                                        <p:strVal val="visible"/>
                                      </p:to>
                                    </p:set>
                                    <p:anim calcmode="lin" valueType="num">
                                      <p:cBhvr>
                                        <p:cTn id="29" dur="500" fill="hold"/>
                                        <p:tgtEl>
                                          <p:spTgt spid="116745"/>
                                        </p:tgtEl>
                                        <p:attrNameLst>
                                          <p:attrName>ppt_w</p:attrName>
                                        </p:attrNameLst>
                                      </p:cBhvr>
                                      <p:tavLst>
                                        <p:tav tm="0">
                                          <p:val>
                                            <p:fltVal val="0"/>
                                          </p:val>
                                        </p:tav>
                                        <p:tav tm="100000">
                                          <p:val>
                                            <p:strVal val="#ppt_w"/>
                                          </p:val>
                                        </p:tav>
                                      </p:tavLst>
                                    </p:anim>
                                    <p:anim calcmode="lin" valueType="num">
                                      <p:cBhvr>
                                        <p:cTn id="30" dur="500" fill="hold"/>
                                        <p:tgtEl>
                                          <p:spTgt spid="116745"/>
                                        </p:tgtEl>
                                        <p:attrNameLst>
                                          <p:attrName>ppt_h</p:attrName>
                                        </p:attrNameLst>
                                      </p:cBhvr>
                                      <p:tavLst>
                                        <p:tav tm="0">
                                          <p:val>
                                            <p:fltVal val="0"/>
                                          </p:val>
                                        </p:tav>
                                        <p:tav tm="100000">
                                          <p:val>
                                            <p:strVal val="#ppt_h"/>
                                          </p:val>
                                        </p:tav>
                                      </p:tavLst>
                                    </p:anim>
                                    <p:animEffect transition="in" filter="fade">
                                      <p:cBhvr>
                                        <p:cTn id="31" dur="500"/>
                                        <p:tgtEl>
                                          <p:spTgt spid="116745"/>
                                        </p:tgtEl>
                                      </p:cBhvr>
                                    </p:animEffect>
                                  </p:childTnLst>
                                </p:cTn>
                              </p:par>
                              <p:par>
                                <p:cTn id="32" presetID="10" presetClass="exit" presetSubtype="0" fill="hold" nodeType="withEffect">
                                  <p:stCondLst>
                                    <p:cond delay="0"/>
                                  </p:stCondLst>
                                  <p:childTnLst>
                                    <p:animEffect transition="out" filter="fade">
                                      <p:cBhvr>
                                        <p:cTn id="33" dur="500"/>
                                        <p:tgtEl>
                                          <p:spTgt spid="1036"/>
                                        </p:tgtEl>
                                      </p:cBhvr>
                                    </p:animEffect>
                                    <p:set>
                                      <p:cBhvr>
                                        <p:cTn id="34" dur="1" fill="hold">
                                          <p:stCondLst>
                                            <p:cond delay="499"/>
                                          </p:stCondLst>
                                        </p:cTn>
                                        <p:tgtEl>
                                          <p:spTgt spid="1036"/>
                                        </p:tgtEl>
                                        <p:attrNameLst>
                                          <p:attrName>style.visibility</p:attrName>
                                        </p:attrNameLst>
                                      </p:cBhvr>
                                      <p:to>
                                        <p:strVal val="hidden"/>
                                      </p:to>
                                    </p:set>
                                  </p:childTnLst>
                                </p:cTn>
                              </p:par>
                              <p:par>
                                <p:cTn id="35" presetID="53" presetClass="entr" presetSubtype="16" fill="hold" grpId="0" nodeType="withEffect">
                                  <p:stCondLst>
                                    <p:cond delay="0"/>
                                  </p:stCondLst>
                                  <p:childTnLst>
                                    <p:set>
                                      <p:cBhvr>
                                        <p:cTn id="36" dur="1" fill="hold">
                                          <p:stCondLst>
                                            <p:cond delay="0"/>
                                          </p:stCondLst>
                                        </p:cTn>
                                        <p:tgtEl>
                                          <p:spTgt spid="116751"/>
                                        </p:tgtEl>
                                        <p:attrNameLst>
                                          <p:attrName>style.visibility</p:attrName>
                                        </p:attrNameLst>
                                      </p:cBhvr>
                                      <p:to>
                                        <p:strVal val="visible"/>
                                      </p:to>
                                    </p:set>
                                    <p:anim calcmode="lin" valueType="num">
                                      <p:cBhvr>
                                        <p:cTn id="37" dur="500" fill="hold"/>
                                        <p:tgtEl>
                                          <p:spTgt spid="116751"/>
                                        </p:tgtEl>
                                        <p:attrNameLst>
                                          <p:attrName>ppt_w</p:attrName>
                                        </p:attrNameLst>
                                      </p:cBhvr>
                                      <p:tavLst>
                                        <p:tav tm="0">
                                          <p:val>
                                            <p:fltVal val="0"/>
                                          </p:val>
                                        </p:tav>
                                        <p:tav tm="100000">
                                          <p:val>
                                            <p:strVal val="#ppt_w"/>
                                          </p:val>
                                        </p:tav>
                                      </p:tavLst>
                                    </p:anim>
                                    <p:anim calcmode="lin" valueType="num">
                                      <p:cBhvr>
                                        <p:cTn id="38" dur="500" fill="hold"/>
                                        <p:tgtEl>
                                          <p:spTgt spid="116751"/>
                                        </p:tgtEl>
                                        <p:attrNameLst>
                                          <p:attrName>ppt_h</p:attrName>
                                        </p:attrNameLst>
                                      </p:cBhvr>
                                      <p:tavLst>
                                        <p:tav tm="0">
                                          <p:val>
                                            <p:fltVal val="0"/>
                                          </p:val>
                                        </p:tav>
                                        <p:tav tm="100000">
                                          <p:val>
                                            <p:strVal val="#ppt_h"/>
                                          </p:val>
                                        </p:tav>
                                      </p:tavLst>
                                    </p:anim>
                                    <p:animEffect transition="in" filter="fade">
                                      <p:cBhvr>
                                        <p:cTn id="39" dur="500"/>
                                        <p:tgtEl>
                                          <p:spTgt spid="116751"/>
                                        </p:tgtEl>
                                      </p:cBhvr>
                                    </p:animEffect>
                                  </p:childTnLst>
                                </p:cTn>
                              </p:par>
                              <p:par>
                                <p:cTn id="40" presetID="53" presetClass="entr" presetSubtype="16" fill="hold" nodeType="withEffect">
                                  <p:stCondLst>
                                    <p:cond delay="0"/>
                                  </p:stCondLst>
                                  <p:childTnLst>
                                    <p:set>
                                      <p:cBhvr>
                                        <p:cTn id="41" dur="1" fill="hold">
                                          <p:stCondLst>
                                            <p:cond delay="0"/>
                                          </p:stCondLst>
                                        </p:cTn>
                                        <p:tgtEl>
                                          <p:spTgt spid="1040"/>
                                        </p:tgtEl>
                                        <p:attrNameLst>
                                          <p:attrName>style.visibility</p:attrName>
                                        </p:attrNameLst>
                                      </p:cBhvr>
                                      <p:to>
                                        <p:strVal val="visible"/>
                                      </p:to>
                                    </p:set>
                                    <p:anim calcmode="lin" valueType="num">
                                      <p:cBhvr>
                                        <p:cTn id="42" dur="500" fill="hold"/>
                                        <p:tgtEl>
                                          <p:spTgt spid="1040"/>
                                        </p:tgtEl>
                                        <p:attrNameLst>
                                          <p:attrName>ppt_w</p:attrName>
                                        </p:attrNameLst>
                                      </p:cBhvr>
                                      <p:tavLst>
                                        <p:tav tm="0">
                                          <p:val>
                                            <p:fltVal val="0"/>
                                          </p:val>
                                        </p:tav>
                                        <p:tav tm="100000">
                                          <p:val>
                                            <p:strVal val="#ppt_w"/>
                                          </p:val>
                                        </p:tav>
                                      </p:tavLst>
                                    </p:anim>
                                    <p:anim calcmode="lin" valueType="num">
                                      <p:cBhvr>
                                        <p:cTn id="43" dur="500" fill="hold"/>
                                        <p:tgtEl>
                                          <p:spTgt spid="1040"/>
                                        </p:tgtEl>
                                        <p:attrNameLst>
                                          <p:attrName>ppt_h</p:attrName>
                                        </p:attrNameLst>
                                      </p:cBhvr>
                                      <p:tavLst>
                                        <p:tav tm="0">
                                          <p:val>
                                            <p:fltVal val="0"/>
                                          </p:val>
                                        </p:tav>
                                        <p:tav tm="100000">
                                          <p:val>
                                            <p:strVal val="#ppt_h"/>
                                          </p:val>
                                        </p:tav>
                                      </p:tavLst>
                                    </p:anim>
                                    <p:animEffect transition="in" filter="fade">
                                      <p:cBhvr>
                                        <p:cTn id="44" dur="500"/>
                                        <p:tgtEl>
                                          <p:spTgt spid="1040"/>
                                        </p:tgtEl>
                                      </p:cBhvr>
                                    </p:animEffect>
                                  </p:childTnLst>
                                </p:cTn>
                              </p:par>
                              <p:par>
                                <p:cTn id="45" presetID="9" presetClass="emph" presetSubtype="0" grpId="1" nodeType="withEffect">
                                  <p:stCondLst>
                                    <p:cond delay="0"/>
                                  </p:stCondLst>
                                  <p:childTnLst>
                                    <p:set>
                                      <p:cBhvr>
                                        <p:cTn id="46" dur="indefinite"/>
                                        <p:tgtEl>
                                          <p:spTgt spid="116745"/>
                                        </p:tgtEl>
                                        <p:attrNameLst>
                                          <p:attrName>style.opacity</p:attrName>
                                        </p:attrNameLst>
                                      </p:cBhvr>
                                      <p:to>
                                        <p:strVal val="0.5"/>
                                      </p:to>
                                    </p:set>
                                    <p:animEffect filter="image" prLst="opacity: 0.5">
                                      <p:cBhvr rctx="IE">
                                        <p:cTn id="47" dur="indefinite"/>
                                        <p:tgtEl>
                                          <p:spTgt spid="116745"/>
                                        </p:tgtEl>
                                      </p:cBhvr>
                                    </p:animEffect>
                                  </p:childTnLst>
                                </p:cTn>
                              </p:par>
                            </p:childTnLst>
                          </p:cTn>
                        </p:par>
                      </p:childTnLst>
                    </p:cTn>
                  </p:par>
                  <p:par>
                    <p:cTn id="48" fill="hold">
                      <p:stCondLst>
                        <p:cond delay="indefinite"/>
                      </p:stCondLst>
                      <p:childTnLst>
                        <p:par>
                          <p:cTn id="49" fill="hold">
                            <p:stCondLst>
                              <p:cond delay="0"/>
                            </p:stCondLst>
                            <p:childTnLst>
                              <p:par>
                                <p:cTn id="50" presetID="14" presetClass="entr" presetSubtype="10" fill="hold" grpId="0" nodeType="clickEffect">
                                  <p:stCondLst>
                                    <p:cond delay="0"/>
                                  </p:stCondLst>
                                  <p:childTnLst>
                                    <p:set>
                                      <p:cBhvr>
                                        <p:cTn id="51" dur="1" fill="hold">
                                          <p:stCondLst>
                                            <p:cond delay="0"/>
                                          </p:stCondLst>
                                        </p:cTn>
                                        <p:tgtEl>
                                          <p:spTgt spid="116746"/>
                                        </p:tgtEl>
                                        <p:attrNameLst>
                                          <p:attrName>style.visibility</p:attrName>
                                        </p:attrNameLst>
                                      </p:cBhvr>
                                      <p:to>
                                        <p:strVal val="visible"/>
                                      </p:to>
                                    </p:set>
                                    <p:animEffect transition="in" filter="randombar(horizontal)">
                                      <p:cBhvr>
                                        <p:cTn id="52" dur="500"/>
                                        <p:tgtEl>
                                          <p:spTgt spid="116746"/>
                                        </p:tgtEl>
                                      </p:cBhvr>
                                    </p:animEffect>
                                  </p:childTnLst>
                                </p:cTn>
                              </p:par>
                              <p:par>
                                <p:cTn id="53" presetID="14" presetClass="entr" presetSubtype="10" fill="hold" grpId="0" nodeType="withEffect">
                                  <p:stCondLst>
                                    <p:cond delay="0"/>
                                  </p:stCondLst>
                                  <p:childTnLst>
                                    <p:set>
                                      <p:cBhvr>
                                        <p:cTn id="54" dur="1" fill="hold">
                                          <p:stCondLst>
                                            <p:cond delay="0"/>
                                          </p:stCondLst>
                                        </p:cTn>
                                        <p:tgtEl>
                                          <p:spTgt spid="116750"/>
                                        </p:tgtEl>
                                        <p:attrNameLst>
                                          <p:attrName>style.visibility</p:attrName>
                                        </p:attrNameLst>
                                      </p:cBhvr>
                                      <p:to>
                                        <p:strVal val="visible"/>
                                      </p:to>
                                    </p:set>
                                    <p:animEffect transition="in" filter="randombar(horizontal)">
                                      <p:cBhvr>
                                        <p:cTn id="55" dur="500"/>
                                        <p:tgtEl>
                                          <p:spTgt spid="116750"/>
                                        </p:tgtEl>
                                      </p:cBhvr>
                                    </p:animEffect>
                                  </p:childTnLst>
                                </p:cTn>
                              </p:par>
                              <p:par>
                                <p:cTn id="56" presetID="49" presetClass="entr" presetSubtype="0" decel="100000" fill="hold" nodeType="withEffect">
                                  <p:stCondLst>
                                    <p:cond delay="0"/>
                                  </p:stCondLst>
                                  <p:childTnLst>
                                    <p:set>
                                      <p:cBhvr>
                                        <p:cTn id="57" dur="1" fill="hold">
                                          <p:stCondLst>
                                            <p:cond delay="0"/>
                                          </p:stCondLst>
                                        </p:cTn>
                                        <p:tgtEl>
                                          <p:spTgt spid="1032"/>
                                        </p:tgtEl>
                                        <p:attrNameLst>
                                          <p:attrName>style.visibility</p:attrName>
                                        </p:attrNameLst>
                                      </p:cBhvr>
                                      <p:to>
                                        <p:strVal val="visible"/>
                                      </p:to>
                                    </p:set>
                                    <p:anim calcmode="lin" valueType="num">
                                      <p:cBhvr>
                                        <p:cTn id="58" dur="500" fill="hold"/>
                                        <p:tgtEl>
                                          <p:spTgt spid="1032"/>
                                        </p:tgtEl>
                                        <p:attrNameLst>
                                          <p:attrName>ppt_w</p:attrName>
                                        </p:attrNameLst>
                                      </p:cBhvr>
                                      <p:tavLst>
                                        <p:tav tm="0">
                                          <p:val>
                                            <p:fltVal val="0"/>
                                          </p:val>
                                        </p:tav>
                                        <p:tav tm="100000">
                                          <p:val>
                                            <p:strVal val="#ppt_w"/>
                                          </p:val>
                                        </p:tav>
                                      </p:tavLst>
                                    </p:anim>
                                    <p:anim calcmode="lin" valueType="num">
                                      <p:cBhvr>
                                        <p:cTn id="59" dur="500" fill="hold"/>
                                        <p:tgtEl>
                                          <p:spTgt spid="1032"/>
                                        </p:tgtEl>
                                        <p:attrNameLst>
                                          <p:attrName>ppt_h</p:attrName>
                                        </p:attrNameLst>
                                      </p:cBhvr>
                                      <p:tavLst>
                                        <p:tav tm="0">
                                          <p:val>
                                            <p:fltVal val="0"/>
                                          </p:val>
                                        </p:tav>
                                        <p:tav tm="100000">
                                          <p:val>
                                            <p:strVal val="#ppt_h"/>
                                          </p:val>
                                        </p:tav>
                                      </p:tavLst>
                                    </p:anim>
                                    <p:anim calcmode="lin" valueType="num">
                                      <p:cBhvr>
                                        <p:cTn id="60" dur="500" fill="hold"/>
                                        <p:tgtEl>
                                          <p:spTgt spid="1032"/>
                                        </p:tgtEl>
                                        <p:attrNameLst>
                                          <p:attrName>style.rotation</p:attrName>
                                        </p:attrNameLst>
                                      </p:cBhvr>
                                      <p:tavLst>
                                        <p:tav tm="0">
                                          <p:val>
                                            <p:fltVal val="360"/>
                                          </p:val>
                                        </p:tav>
                                        <p:tav tm="100000">
                                          <p:val>
                                            <p:fltVal val="0"/>
                                          </p:val>
                                        </p:tav>
                                      </p:tavLst>
                                    </p:anim>
                                    <p:animEffect transition="in" filter="fade">
                                      <p:cBhvr>
                                        <p:cTn id="61" dur="500"/>
                                        <p:tgtEl>
                                          <p:spTgt spid="1032"/>
                                        </p:tgtEl>
                                      </p:cBhvr>
                                    </p:animEffect>
                                  </p:childTnLst>
                                </p:cTn>
                              </p:par>
                              <p:par>
                                <p:cTn id="62" presetID="10" presetClass="exit" presetSubtype="0" fill="hold" nodeType="withEffect">
                                  <p:stCondLst>
                                    <p:cond delay="0"/>
                                  </p:stCondLst>
                                  <p:childTnLst>
                                    <p:animEffect transition="out" filter="fade">
                                      <p:cBhvr>
                                        <p:cTn id="63" dur="500"/>
                                        <p:tgtEl>
                                          <p:spTgt spid="1040"/>
                                        </p:tgtEl>
                                      </p:cBhvr>
                                    </p:animEffect>
                                    <p:set>
                                      <p:cBhvr>
                                        <p:cTn id="64" dur="1" fill="hold">
                                          <p:stCondLst>
                                            <p:cond delay="499"/>
                                          </p:stCondLst>
                                        </p:cTn>
                                        <p:tgtEl>
                                          <p:spTgt spid="1040"/>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49" presetClass="entr" presetSubtype="0" decel="100000" fill="hold" grpId="0" nodeType="clickEffect">
                                  <p:stCondLst>
                                    <p:cond delay="0"/>
                                  </p:stCondLst>
                                  <p:childTnLst>
                                    <p:set>
                                      <p:cBhvr>
                                        <p:cTn id="68" dur="1" fill="hold">
                                          <p:stCondLst>
                                            <p:cond delay="0"/>
                                          </p:stCondLst>
                                        </p:cTn>
                                        <p:tgtEl>
                                          <p:spTgt spid="116752"/>
                                        </p:tgtEl>
                                        <p:attrNameLst>
                                          <p:attrName>style.visibility</p:attrName>
                                        </p:attrNameLst>
                                      </p:cBhvr>
                                      <p:to>
                                        <p:strVal val="visible"/>
                                      </p:to>
                                    </p:set>
                                    <p:anim calcmode="lin" valueType="num">
                                      <p:cBhvr>
                                        <p:cTn id="69" dur="500" fill="hold"/>
                                        <p:tgtEl>
                                          <p:spTgt spid="116752"/>
                                        </p:tgtEl>
                                        <p:attrNameLst>
                                          <p:attrName>ppt_w</p:attrName>
                                        </p:attrNameLst>
                                      </p:cBhvr>
                                      <p:tavLst>
                                        <p:tav tm="0">
                                          <p:val>
                                            <p:fltVal val="0"/>
                                          </p:val>
                                        </p:tav>
                                        <p:tav tm="100000">
                                          <p:val>
                                            <p:strVal val="#ppt_w"/>
                                          </p:val>
                                        </p:tav>
                                      </p:tavLst>
                                    </p:anim>
                                    <p:anim calcmode="lin" valueType="num">
                                      <p:cBhvr>
                                        <p:cTn id="70" dur="500" fill="hold"/>
                                        <p:tgtEl>
                                          <p:spTgt spid="116752"/>
                                        </p:tgtEl>
                                        <p:attrNameLst>
                                          <p:attrName>ppt_h</p:attrName>
                                        </p:attrNameLst>
                                      </p:cBhvr>
                                      <p:tavLst>
                                        <p:tav tm="0">
                                          <p:val>
                                            <p:fltVal val="0"/>
                                          </p:val>
                                        </p:tav>
                                        <p:tav tm="100000">
                                          <p:val>
                                            <p:strVal val="#ppt_h"/>
                                          </p:val>
                                        </p:tav>
                                      </p:tavLst>
                                    </p:anim>
                                    <p:anim calcmode="lin" valueType="num">
                                      <p:cBhvr>
                                        <p:cTn id="71" dur="500" fill="hold"/>
                                        <p:tgtEl>
                                          <p:spTgt spid="116752"/>
                                        </p:tgtEl>
                                        <p:attrNameLst>
                                          <p:attrName>style.rotation</p:attrName>
                                        </p:attrNameLst>
                                      </p:cBhvr>
                                      <p:tavLst>
                                        <p:tav tm="0">
                                          <p:val>
                                            <p:fltVal val="360"/>
                                          </p:val>
                                        </p:tav>
                                        <p:tav tm="100000">
                                          <p:val>
                                            <p:fltVal val="0"/>
                                          </p:val>
                                        </p:tav>
                                      </p:tavLst>
                                    </p:anim>
                                    <p:animEffect transition="in" filter="fade">
                                      <p:cBhvr>
                                        <p:cTn id="72" dur="500"/>
                                        <p:tgtEl>
                                          <p:spTgt spid="116752"/>
                                        </p:tgtEl>
                                      </p:cBhvr>
                                    </p:animEffect>
                                  </p:childTnLst>
                                </p:cTn>
                              </p:par>
                              <p:par>
                                <p:cTn id="73" presetID="49" presetClass="entr" presetSubtype="0" decel="100000" fill="hold" nodeType="withEffect">
                                  <p:stCondLst>
                                    <p:cond delay="0"/>
                                  </p:stCondLst>
                                  <p:childTnLst>
                                    <p:set>
                                      <p:cBhvr>
                                        <p:cTn id="74" dur="1" fill="hold">
                                          <p:stCondLst>
                                            <p:cond delay="0"/>
                                          </p:stCondLst>
                                        </p:cTn>
                                        <p:tgtEl>
                                          <p:spTgt spid="1028"/>
                                        </p:tgtEl>
                                        <p:attrNameLst>
                                          <p:attrName>style.visibility</p:attrName>
                                        </p:attrNameLst>
                                      </p:cBhvr>
                                      <p:to>
                                        <p:strVal val="visible"/>
                                      </p:to>
                                    </p:set>
                                    <p:anim calcmode="lin" valueType="num">
                                      <p:cBhvr>
                                        <p:cTn id="75" dur="500" fill="hold"/>
                                        <p:tgtEl>
                                          <p:spTgt spid="1028"/>
                                        </p:tgtEl>
                                        <p:attrNameLst>
                                          <p:attrName>ppt_w</p:attrName>
                                        </p:attrNameLst>
                                      </p:cBhvr>
                                      <p:tavLst>
                                        <p:tav tm="0">
                                          <p:val>
                                            <p:fltVal val="0"/>
                                          </p:val>
                                        </p:tav>
                                        <p:tav tm="100000">
                                          <p:val>
                                            <p:strVal val="#ppt_w"/>
                                          </p:val>
                                        </p:tav>
                                      </p:tavLst>
                                    </p:anim>
                                    <p:anim calcmode="lin" valueType="num">
                                      <p:cBhvr>
                                        <p:cTn id="76" dur="500" fill="hold"/>
                                        <p:tgtEl>
                                          <p:spTgt spid="1028"/>
                                        </p:tgtEl>
                                        <p:attrNameLst>
                                          <p:attrName>ppt_h</p:attrName>
                                        </p:attrNameLst>
                                      </p:cBhvr>
                                      <p:tavLst>
                                        <p:tav tm="0">
                                          <p:val>
                                            <p:fltVal val="0"/>
                                          </p:val>
                                        </p:tav>
                                        <p:tav tm="100000">
                                          <p:val>
                                            <p:strVal val="#ppt_h"/>
                                          </p:val>
                                        </p:tav>
                                      </p:tavLst>
                                    </p:anim>
                                    <p:anim calcmode="lin" valueType="num">
                                      <p:cBhvr>
                                        <p:cTn id="77" dur="500" fill="hold"/>
                                        <p:tgtEl>
                                          <p:spTgt spid="1028"/>
                                        </p:tgtEl>
                                        <p:attrNameLst>
                                          <p:attrName>style.rotation</p:attrName>
                                        </p:attrNameLst>
                                      </p:cBhvr>
                                      <p:tavLst>
                                        <p:tav tm="0">
                                          <p:val>
                                            <p:fltVal val="360"/>
                                          </p:val>
                                        </p:tav>
                                        <p:tav tm="100000">
                                          <p:val>
                                            <p:fltVal val="0"/>
                                          </p:val>
                                        </p:tav>
                                      </p:tavLst>
                                    </p:anim>
                                    <p:animEffect transition="in" filter="fade">
                                      <p:cBhvr>
                                        <p:cTn id="78" dur="500"/>
                                        <p:tgtEl>
                                          <p:spTgt spid="1028"/>
                                        </p:tgtEl>
                                      </p:cBhvr>
                                    </p:animEffect>
                                  </p:childTnLst>
                                </p:cTn>
                              </p:par>
                              <p:par>
                                <p:cTn id="79" presetID="10" presetClass="exit" presetSubtype="0" fill="hold" nodeType="withEffect">
                                  <p:stCondLst>
                                    <p:cond delay="0"/>
                                  </p:stCondLst>
                                  <p:childTnLst>
                                    <p:animEffect transition="out" filter="fade">
                                      <p:cBhvr>
                                        <p:cTn id="80" dur="500"/>
                                        <p:tgtEl>
                                          <p:spTgt spid="1032"/>
                                        </p:tgtEl>
                                      </p:cBhvr>
                                    </p:animEffect>
                                    <p:set>
                                      <p:cBhvr>
                                        <p:cTn id="81" dur="1" fill="hold">
                                          <p:stCondLst>
                                            <p:cond delay="499"/>
                                          </p:stCondLst>
                                        </p:cTn>
                                        <p:tgtEl>
                                          <p:spTgt spid="1032"/>
                                        </p:tgtEl>
                                        <p:attrNameLst>
                                          <p:attrName>style.visibility</p:attrName>
                                        </p:attrNameLst>
                                      </p:cBhvr>
                                      <p:to>
                                        <p:strVal val="hidden"/>
                                      </p:to>
                                    </p:set>
                                  </p:childTnLst>
                                </p:cTn>
                              </p:par>
                              <p:par>
                                <p:cTn id="82" presetID="49" presetClass="entr" presetSubtype="0" decel="100000" fill="hold" grpId="0" nodeType="withEffect">
                                  <p:stCondLst>
                                    <p:cond delay="0"/>
                                  </p:stCondLst>
                                  <p:childTnLst>
                                    <p:set>
                                      <p:cBhvr>
                                        <p:cTn id="83" dur="1" fill="hold">
                                          <p:stCondLst>
                                            <p:cond delay="0"/>
                                          </p:stCondLst>
                                        </p:cTn>
                                        <p:tgtEl>
                                          <p:spTgt spid="116748"/>
                                        </p:tgtEl>
                                        <p:attrNameLst>
                                          <p:attrName>style.visibility</p:attrName>
                                        </p:attrNameLst>
                                      </p:cBhvr>
                                      <p:to>
                                        <p:strVal val="visible"/>
                                      </p:to>
                                    </p:set>
                                    <p:anim calcmode="lin" valueType="num">
                                      <p:cBhvr>
                                        <p:cTn id="84" dur="500" fill="hold"/>
                                        <p:tgtEl>
                                          <p:spTgt spid="116748"/>
                                        </p:tgtEl>
                                        <p:attrNameLst>
                                          <p:attrName>ppt_w</p:attrName>
                                        </p:attrNameLst>
                                      </p:cBhvr>
                                      <p:tavLst>
                                        <p:tav tm="0">
                                          <p:val>
                                            <p:fltVal val="0"/>
                                          </p:val>
                                        </p:tav>
                                        <p:tav tm="100000">
                                          <p:val>
                                            <p:strVal val="#ppt_w"/>
                                          </p:val>
                                        </p:tav>
                                      </p:tavLst>
                                    </p:anim>
                                    <p:anim calcmode="lin" valueType="num">
                                      <p:cBhvr>
                                        <p:cTn id="85" dur="500" fill="hold"/>
                                        <p:tgtEl>
                                          <p:spTgt spid="116748"/>
                                        </p:tgtEl>
                                        <p:attrNameLst>
                                          <p:attrName>ppt_h</p:attrName>
                                        </p:attrNameLst>
                                      </p:cBhvr>
                                      <p:tavLst>
                                        <p:tav tm="0">
                                          <p:val>
                                            <p:fltVal val="0"/>
                                          </p:val>
                                        </p:tav>
                                        <p:tav tm="100000">
                                          <p:val>
                                            <p:strVal val="#ppt_h"/>
                                          </p:val>
                                        </p:tav>
                                      </p:tavLst>
                                    </p:anim>
                                    <p:anim calcmode="lin" valueType="num">
                                      <p:cBhvr>
                                        <p:cTn id="86" dur="500" fill="hold"/>
                                        <p:tgtEl>
                                          <p:spTgt spid="116748"/>
                                        </p:tgtEl>
                                        <p:attrNameLst>
                                          <p:attrName>style.rotation</p:attrName>
                                        </p:attrNameLst>
                                      </p:cBhvr>
                                      <p:tavLst>
                                        <p:tav tm="0">
                                          <p:val>
                                            <p:fltVal val="360"/>
                                          </p:val>
                                        </p:tav>
                                        <p:tav tm="100000">
                                          <p:val>
                                            <p:fltVal val="0"/>
                                          </p:val>
                                        </p:tav>
                                      </p:tavLst>
                                    </p:anim>
                                    <p:animEffect transition="in" filter="fade">
                                      <p:cBhvr>
                                        <p:cTn id="87" dur="500"/>
                                        <p:tgtEl>
                                          <p:spTgt spid="116748"/>
                                        </p:tgtEl>
                                      </p:cBhvr>
                                    </p:animEffect>
                                  </p:childTnLst>
                                </p:cTn>
                              </p:par>
                              <p:par>
                                <p:cTn id="88" presetID="24" presetClass="emph" presetSubtype="0" repeatCount="indefinite" fill="hold" grpId="1" nodeType="withEffect">
                                  <p:stCondLst>
                                    <p:cond delay="0"/>
                                  </p:stCondLst>
                                  <p:endCondLst>
                                    <p:cond evt="onNext" delay="0">
                                      <p:tgtEl>
                                        <p:sldTgt/>
                                      </p:tgtEl>
                                    </p:cond>
                                  </p:endCondLst>
                                  <p:childTnLst>
                                    <p:animClr clrSpc="hsl" dir="cw">
                                      <p:cBhvr override="childStyle">
                                        <p:cTn id="89" dur="500" fill="hold"/>
                                        <p:tgtEl>
                                          <p:spTgt spid="116748"/>
                                        </p:tgtEl>
                                        <p:attrNameLst>
                                          <p:attrName>style.color</p:attrName>
                                        </p:attrNameLst>
                                      </p:cBhvr>
                                      <p:by>
                                        <p:hsl h="0" s="-12549" l="-25098"/>
                                      </p:by>
                                    </p:animClr>
                                    <p:animClr clrSpc="hsl" dir="cw">
                                      <p:cBhvr>
                                        <p:cTn id="90" dur="500" fill="hold"/>
                                        <p:tgtEl>
                                          <p:spTgt spid="116748"/>
                                        </p:tgtEl>
                                        <p:attrNameLst>
                                          <p:attrName>fillcolor</p:attrName>
                                        </p:attrNameLst>
                                      </p:cBhvr>
                                      <p:by>
                                        <p:hsl h="0" s="-12549" l="-25098"/>
                                      </p:by>
                                    </p:animClr>
                                    <p:animClr clrSpc="hsl" dir="cw">
                                      <p:cBhvr>
                                        <p:cTn id="91" dur="500" fill="hold"/>
                                        <p:tgtEl>
                                          <p:spTgt spid="116748"/>
                                        </p:tgtEl>
                                        <p:attrNameLst>
                                          <p:attrName>stroke.color</p:attrName>
                                        </p:attrNameLst>
                                      </p:cBhvr>
                                      <p:by>
                                        <p:hsl h="0" s="-12549" l="-25098"/>
                                      </p:by>
                                    </p:animClr>
                                    <p:set>
                                      <p:cBhvr>
                                        <p:cTn id="92" dur="500" fill="hold"/>
                                        <p:tgtEl>
                                          <p:spTgt spid="116748"/>
                                        </p:tgtEl>
                                        <p:attrNameLst>
                                          <p:attrName>fill.type</p:attrName>
                                        </p:attrNameLst>
                                      </p:cBhvr>
                                      <p:to>
                                        <p:strVal val="solid"/>
                                      </p:to>
                                    </p:se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1030"/>
                                        </p:tgtEl>
                                        <p:attrNameLst>
                                          <p:attrName>style.visibility</p:attrName>
                                        </p:attrNameLst>
                                      </p:cBhvr>
                                      <p:to>
                                        <p:strVal val="visible"/>
                                      </p:to>
                                    </p:set>
                                    <p:animEffect transition="in" filter="fade">
                                      <p:cBhvr>
                                        <p:cTn id="97" dur="500"/>
                                        <p:tgtEl>
                                          <p:spTgt spid="1030"/>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116753"/>
                                        </p:tgtEl>
                                        <p:attrNameLst>
                                          <p:attrName>style.visibility</p:attrName>
                                        </p:attrNameLst>
                                      </p:cBhvr>
                                      <p:to>
                                        <p:strVal val="visible"/>
                                      </p:to>
                                    </p:set>
                                    <p:animEffect transition="in" filter="fade">
                                      <p:cBhvr>
                                        <p:cTn id="100" dur="500"/>
                                        <p:tgtEl>
                                          <p:spTgt spid="116753"/>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116747"/>
                                        </p:tgtEl>
                                        <p:attrNameLst>
                                          <p:attrName>style.visibility</p:attrName>
                                        </p:attrNameLst>
                                      </p:cBhvr>
                                      <p:to>
                                        <p:strVal val="visible"/>
                                      </p:to>
                                    </p:set>
                                    <p:animEffect transition="in" filter="fade">
                                      <p:cBhvr>
                                        <p:cTn id="103" dur="500"/>
                                        <p:tgtEl>
                                          <p:spTgt spid="116747"/>
                                        </p:tgtEl>
                                      </p:cBhvr>
                                    </p:animEffect>
                                  </p:childTnLst>
                                </p:cTn>
                              </p:par>
                              <p:par>
                                <p:cTn id="104" presetID="10" presetClass="exit" presetSubtype="0" fill="hold" nodeType="withEffect">
                                  <p:stCondLst>
                                    <p:cond delay="0"/>
                                  </p:stCondLst>
                                  <p:childTnLst>
                                    <p:animEffect transition="out" filter="fade">
                                      <p:cBhvr>
                                        <p:cTn id="105" dur="500"/>
                                        <p:tgtEl>
                                          <p:spTgt spid="1028"/>
                                        </p:tgtEl>
                                      </p:cBhvr>
                                    </p:animEffect>
                                    <p:set>
                                      <p:cBhvr>
                                        <p:cTn id="106" dur="1" fill="hold">
                                          <p:stCondLst>
                                            <p:cond delay="499"/>
                                          </p:stCondLst>
                                        </p:cTn>
                                        <p:tgtEl>
                                          <p:spTgt spid="1028"/>
                                        </p:tgtEl>
                                        <p:attrNameLst>
                                          <p:attrName>style.visibility</p:attrName>
                                        </p:attrNameLst>
                                      </p:cBhvr>
                                      <p:to>
                                        <p:strVal val="hidden"/>
                                      </p:to>
                                    </p:set>
                                  </p:childTnLst>
                                </p:cTn>
                              </p:par>
                            </p:childTnLst>
                          </p:cTn>
                        </p:par>
                      </p:childTnLst>
                    </p:cTn>
                  </p:par>
                  <p:par>
                    <p:cTn id="107" fill="hold">
                      <p:stCondLst>
                        <p:cond delay="indefinite"/>
                      </p:stCondLst>
                      <p:childTnLst>
                        <p:par>
                          <p:cTn id="108" fill="hold">
                            <p:stCondLst>
                              <p:cond delay="0"/>
                            </p:stCondLst>
                            <p:childTnLst>
                              <p:par>
                                <p:cTn id="109" presetID="10" presetClass="exit" presetSubtype="0" fill="hold" nodeType="clickEffect">
                                  <p:stCondLst>
                                    <p:cond delay="0"/>
                                  </p:stCondLst>
                                  <p:childTnLst>
                                    <p:animEffect transition="out" filter="fade">
                                      <p:cBhvr>
                                        <p:cTn id="110" dur="500"/>
                                        <p:tgtEl>
                                          <p:spTgt spid="1030"/>
                                        </p:tgtEl>
                                      </p:cBhvr>
                                    </p:animEffect>
                                    <p:set>
                                      <p:cBhvr>
                                        <p:cTn id="111" dur="1" fill="hold">
                                          <p:stCondLst>
                                            <p:cond delay="499"/>
                                          </p:stCondLst>
                                        </p:cTn>
                                        <p:tgtEl>
                                          <p:spTgt spid="103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6744" grpId="0" animBg="1"/>
      <p:bldP spid="116745" grpId="0" animBg="1"/>
      <p:bldP spid="116745" grpId="1" animBg="1"/>
      <p:bldP spid="116746" grpId="0" animBg="1"/>
      <p:bldP spid="116747" grpId="0" animBg="1"/>
      <p:bldP spid="116748" grpId="0" animBg="1"/>
      <p:bldP spid="116748" grpId="1" animBg="1"/>
      <p:bldP spid="116749" grpId="0" animBg="1"/>
      <p:bldP spid="116750" grpId="0" animBg="1"/>
      <p:bldP spid="116751" grpId="0" animBg="1"/>
      <p:bldP spid="116752" grpId="0" animBg="1"/>
      <p:bldP spid="116753" grpId="0" animBg="1"/>
      <p:bldP spid="46"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BC8B3"/>
        </a:solidFill>
        <a:effectLst/>
      </p:bgPr>
    </p:bg>
    <p:spTree>
      <p:nvGrpSpPr>
        <p:cNvPr id="1" name=""/>
        <p:cNvGrpSpPr/>
        <p:nvPr/>
      </p:nvGrpSpPr>
      <p:grpSpPr>
        <a:xfrm>
          <a:off x="0" y="0"/>
          <a:ext cx="0" cy="0"/>
          <a:chOff x="0" y="0"/>
          <a:chExt cx="0" cy="0"/>
        </a:xfrm>
      </p:grpSpPr>
      <p:grpSp>
        <p:nvGrpSpPr>
          <p:cNvPr id="4" name="Group 4"/>
          <p:cNvGrpSpPr/>
          <p:nvPr/>
        </p:nvGrpSpPr>
        <p:grpSpPr>
          <a:xfrm>
            <a:off x="526202" y="608169"/>
            <a:ext cx="11152112" cy="1363800"/>
            <a:chOff x="0" y="0"/>
            <a:chExt cx="22304224" cy="1178211"/>
          </a:xfrm>
        </p:grpSpPr>
        <p:grpSp>
          <p:nvGrpSpPr>
            <p:cNvPr id="5" name="Group 5"/>
            <p:cNvGrpSpPr/>
            <p:nvPr/>
          </p:nvGrpSpPr>
          <p:grpSpPr>
            <a:xfrm>
              <a:off x="0" y="0"/>
              <a:ext cx="22304224" cy="1178211"/>
              <a:chOff x="0" y="0"/>
              <a:chExt cx="83486611" cy="4410146"/>
            </a:xfrm>
          </p:grpSpPr>
          <p:sp>
            <p:nvSpPr>
              <p:cNvPr id="6" name="Freeform 6"/>
              <p:cNvSpPr/>
              <p:nvPr/>
            </p:nvSpPr>
            <p:spPr>
              <a:xfrm>
                <a:off x="72390" y="72390"/>
                <a:ext cx="83341830" cy="4265366"/>
              </a:xfrm>
              <a:custGeom>
                <a:avLst/>
                <a:gdLst/>
                <a:ahLst/>
                <a:cxnLst/>
                <a:rect l="l" t="t" r="r" b="b"/>
                <a:pathLst>
                  <a:path w="83341830" h="4265366">
                    <a:moveTo>
                      <a:pt x="0" y="0"/>
                    </a:moveTo>
                    <a:lnTo>
                      <a:pt x="83341830" y="0"/>
                    </a:lnTo>
                    <a:lnTo>
                      <a:pt x="83341830" y="4265366"/>
                    </a:lnTo>
                    <a:lnTo>
                      <a:pt x="0" y="4265366"/>
                    </a:lnTo>
                    <a:lnTo>
                      <a:pt x="0" y="0"/>
                    </a:lnTo>
                    <a:close/>
                  </a:path>
                </a:pathLst>
              </a:custGeom>
              <a:solidFill>
                <a:srgbClr val="E0C893"/>
              </a:solidFill>
              <a:scene3d>
                <a:camera prst="orthographicFront"/>
                <a:lightRig rig="threePt" dir="t"/>
              </a:scene3d>
              <a:sp3d>
                <a:bevelT w="114300" prst="artDeco"/>
              </a:sp3d>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7" name="Freeform 7"/>
              <p:cNvSpPr/>
              <p:nvPr/>
            </p:nvSpPr>
            <p:spPr>
              <a:xfrm>
                <a:off x="0" y="0"/>
                <a:ext cx="83486613" cy="4410146"/>
              </a:xfrm>
              <a:custGeom>
                <a:avLst/>
                <a:gdLst/>
                <a:ahLst/>
                <a:cxnLst/>
                <a:rect l="l" t="t" r="r" b="b"/>
                <a:pathLst>
                  <a:path w="83486613" h="4410146">
                    <a:moveTo>
                      <a:pt x="83341834" y="4265366"/>
                    </a:moveTo>
                    <a:lnTo>
                      <a:pt x="83486613" y="4265366"/>
                    </a:lnTo>
                    <a:lnTo>
                      <a:pt x="83486613" y="4410146"/>
                    </a:lnTo>
                    <a:lnTo>
                      <a:pt x="83341834" y="4410146"/>
                    </a:lnTo>
                    <a:lnTo>
                      <a:pt x="83341834" y="4265366"/>
                    </a:lnTo>
                    <a:close/>
                    <a:moveTo>
                      <a:pt x="0" y="144780"/>
                    </a:moveTo>
                    <a:lnTo>
                      <a:pt x="144780" y="144780"/>
                    </a:lnTo>
                    <a:lnTo>
                      <a:pt x="144780" y="4265366"/>
                    </a:lnTo>
                    <a:lnTo>
                      <a:pt x="0" y="4265366"/>
                    </a:lnTo>
                    <a:lnTo>
                      <a:pt x="0" y="144780"/>
                    </a:lnTo>
                    <a:close/>
                    <a:moveTo>
                      <a:pt x="0" y="4265366"/>
                    </a:moveTo>
                    <a:lnTo>
                      <a:pt x="144780" y="4265366"/>
                    </a:lnTo>
                    <a:lnTo>
                      <a:pt x="144780" y="4410146"/>
                    </a:lnTo>
                    <a:lnTo>
                      <a:pt x="0" y="4410146"/>
                    </a:lnTo>
                    <a:lnTo>
                      <a:pt x="0" y="4265366"/>
                    </a:lnTo>
                    <a:close/>
                    <a:moveTo>
                      <a:pt x="83341834" y="144780"/>
                    </a:moveTo>
                    <a:lnTo>
                      <a:pt x="83486613" y="144780"/>
                    </a:lnTo>
                    <a:lnTo>
                      <a:pt x="83486613" y="4265366"/>
                    </a:lnTo>
                    <a:lnTo>
                      <a:pt x="83341834" y="4265366"/>
                    </a:lnTo>
                    <a:lnTo>
                      <a:pt x="83341834" y="144780"/>
                    </a:lnTo>
                    <a:close/>
                    <a:moveTo>
                      <a:pt x="144780" y="4265366"/>
                    </a:moveTo>
                    <a:lnTo>
                      <a:pt x="83341834" y="4265366"/>
                    </a:lnTo>
                    <a:lnTo>
                      <a:pt x="83341834" y="4410146"/>
                    </a:lnTo>
                    <a:lnTo>
                      <a:pt x="144780" y="4410146"/>
                    </a:lnTo>
                    <a:lnTo>
                      <a:pt x="144780" y="4265366"/>
                    </a:lnTo>
                    <a:close/>
                    <a:moveTo>
                      <a:pt x="83341834" y="0"/>
                    </a:moveTo>
                    <a:lnTo>
                      <a:pt x="83486613" y="0"/>
                    </a:lnTo>
                    <a:lnTo>
                      <a:pt x="83486613" y="144780"/>
                    </a:lnTo>
                    <a:lnTo>
                      <a:pt x="83341834" y="144780"/>
                    </a:lnTo>
                    <a:lnTo>
                      <a:pt x="83341834" y="0"/>
                    </a:lnTo>
                    <a:close/>
                    <a:moveTo>
                      <a:pt x="0" y="0"/>
                    </a:moveTo>
                    <a:lnTo>
                      <a:pt x="144780" y="0"/>
                    </a:lnTo>
                    <a:lnTo>
                      <a:pt x="144780" y="144780"/>
                    </a:lnTo>
                    <a:lnTo>
                      <a:pt x="0" y="144780"/>
                    </a:lnTo>
                    <a:lnTo>
                      <a:pt x="0" y="0"/>
                    </a:lnTo>
                    <a:close/>
                    <a:moveTo>
                      <a:pt x="144780" y="0"/>
                    </a:moveTo>
                    <a:lnTo>
                      <a:pt x="83341834" y="0"/>
                    </a:lnTo>
                    <a:lnTo>
                      <a:pt x="83341834" y="144780"/>
                    </a:lnTo>
                    <a:lnTo>
                      <a:pt x="144780" y="144780"/>
                    </a:lnTo>
                    <a:lnTo>
                      <a:pt x="144780" y="0"/>
                    </a:lnTo>
                    <a:close/>
                  </a:path>
                </a:pathLst>
              </a:custGeom>
              <a:solidFill>
                <a:srgbClr val="000000"/>
              </a:solidFill>
              <a:scene3d>
                <a:camera prst="orthographicFront"/>
                <a:lightRig rig="threePt" dir="t"/>
              </a:scene3d>
              <a:sp3d>
                <a:bevelT w="114300" prst="artDeco"/>
              </a:sp3d>
            </p:spPr>
          </p:sp>
        </p:grpSp>
        <p:sp>
          <p:nvSpPr>
            <p:cNvPr id="8" name="TextBox 8"/>
            <p:cNvSpPr txBox="1"/>
            <p:nvPr/>
          </p:nvSpPr>
          <p:spPr>
            <a:xfrm>
              <a:off x="670990" y="284306"/>
              <a:ext cx="21002408" cy="615553"/>
            </a:xfrm>
            <a:prstGeom prst="rect">
              <a:avLst/>
            </a:prstGeom>
            <a:scene3d>
              <a:camera prst="orthographicFront"/>
              <a:lightRig rig="threePt" dir="t"/>
            </a:scene3d>
            <a:sp3d>
              <a:bevelT w="114300" prst="artDeco"/>
            </a:sp3d>
          </p:spPr>
          <p:txBody>
            <a:bodyPr lIns="0" tIns="0" rIns="0" bIns="0" rtlCol="0" anchor="t">
              <a:spAutoFit/>
            </a:bodyPr>
            <a:lstStyle/>
            <a:p>
              <a:pPr marL="0" marR="0" lvl="0" indent="0" algn="ctr" defTabSz="609630" rtl="0" eaLnBrk="1" fontAlgn="auto" latinLnBrk="0" hangingPunct="1">
                <a:lnSpc>
                  <a:spcPts val="24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JetBrains Mono Bold"/>
                <a:ea typeface="+mn-ea"/>
                <a:cs typeface="+mn-cs"/>
              </a:endParaRPr>
            </a:p>
          </p:txBody>
        </p:sp>
      </p:grpSp>
      <p:grpSp>
        <p:nvGrpSpPr>
          <p:cNvPr id="9" name="Group 9"/>
          <p:cNvGrpSpPr/>
          <p:nvPr/>
        </p:nvGrpSpPr>
        <p:grpSpPr>
          <a:xfrm rot="330369">
            <a:off x="575936" y="2241089"/>
            <a:ext cx="5552871" cy="3849659"/>
            <a:chOff x="0" y="0"/>
            <a:chExt cx="11105742" cy="7699317"/>
          </a:xfrm>
        </p:grpSpPr>
        <p:grpSp>
          <p:nvGrpSpPr>
            <p:cNvPr id="10" name="Group 10"/>
            <p:cNvGrpSpPr/>
            <p:nvPr/>
          </p:nvGrpSpPr>
          <p:grpSpPr>
            <a:xfrm>
              <a:off x="115127" y="96664"/>
              <a:ext cx="10876574" cy="7487776"/>
              <a:chOff x="0" y="0"/>
              <a:chExt cx="3954891" cy="2722671"/>
            </a:xfrm>
          </p:grpSpPr>
          <p:sp>
            <p:nvSpPr>
              <p:cNvPr id="11" name="Freeform 11"/>
              <p:cNvSpPr/>
              <p:nvPr/>
            </p:nvSpPr>
            <p:spPr>
              <a:xfrm>
                <a:off x="6350" y="6350"/>
                <a:ext cx="3942191" cy="2709971"/>
              </a:xfrm>
              <a:custGeom>
                <a:avLst/>
                <a:gdLst/>
                <a:ahLst/>
                <a:cxnLst/>
                <a:rect l="l" t="t" r="r" b="b"/>
                <a:pathLst>
                  <a:path w="3942191" h="2709971">
                    <a:moveTo>
                      <a:pt x="3942191" y="271780"/>
                    </a:moveTo>
                    <a:lnTo>
                      <a:pt x="3942191" y="2709971"/>
                    </a:lnTo>
                    <a:lnTo>
                      <a:pt x="0" y="2709971"/>
                    </a:lnTo>
                    <a:lnTo>
                      <a:pt x="0" y="0"/>
                    </a:lnTo>
                    <a:lnTo>
                      <a:pt x="3670410" y="0"/>
                    </a:lnTo>
                    <a:close/>
                  </a:path>
                </a:pathLst>
              </a:custGeom>
              <a:solidFill>
                <a:srgbClr val="E5F3D7"/>
              </a:solidFill>
              <a:scene3d>
                <a:camera prst="orthographicFront"/>
                <a:lightRig rig="threePt" dir="t"/>
              </a:scene3d>
              <a:sp3d>
                <a:bevelT w="114300" prst="artDeco"/>
              </a:sp3d>
            </p:spPr>
          </p:sp>
          <p:sp>
            <p:nvSpPr>
              <p:cNvPr id="12" name="Freeform 12"/>
              <p:cNvSpPr/>
              <p:nvPr/>
            </p:nvSpPr>
            <p:spPr>
              <a:xfrm>
                <a:off x="0" y="0"/>
                <a:ext cx="3954891" cy="2722671"/>
              </a:xfrm>
              <a:custGeom>
                <a:avLst/>
                <a:gdLst/>
                <a:ahLst/>
                <a:cxnLst/>
                <a:rect l="l" t="t" r="r" b="b"/>
                <a:pathLst>
                  <a:path w="3954891" h="2722671">
                    <a:moveTo>
                      <a:pt x="3679301" y="0"/>
                    </a:moveTo>
                    <a:lnTo>
                      <a:pt x="0" y="0"/>
                    </a:lnTo>
                    <a:lnTo>
                      <a:pt x="0" y="2722671"/>
                    </a:lnTo>
                    <a:lnTo>
                      <a:pt x="3954891" y="2722671"/>
                    </a:lnTo>
                    <a:lnTo>
                      <a:pt x="3954891" y="275590"/>
                    </a:lnTo>
                    <a:lnTo>
                      <a:pt x="3679301" y="0"/>
                    </a:lnTo>
                    <a:close/>
                    <a:moveTo>
                      <a:pt x="3942191" y="2709971"/>
                    </a:moveTo>
                    <a:lnTo>
                      <a:pt x="12700" y="2709971"/>
                    </a:lnTo>
                    <a:lnTo>
                      <a:pt x="12700" y="12700"/>
                    </a:lnTo>
                    <a:lnTo>
                      <a:pt x="3674221" y="12700"/>
                    </a:lnTo>
                    <a:lnTo>
                      <a:pt x="3676761" y="15240"/>
                    </a:lnTo>
                    <a:lnTo>
                      <a:pt x="3676761" y="278130"/>
                    </a:lnTo>
                    <a:lnTo>
                      <a:pt x="3939651" y="278130"/>
                    </a:lnTo>
                    <a:lnTo>
                      <a:pt x="3942191" y="280670"/>
                    </a:lnTo>
                    <a:cubicBezTo>
                      <a:pt x="3942191" y="280670"/>
                      <a:pt x="3942191" y="2709971"/>
                      <a:pt x="3942191" y="2709971"/>
                    </a:cubicBezTo>
                    <a:close/>
                  </a:path>
                </a:pathLst>
              </a:custGeom>
              <a:solidFill>
                <a:srgbClr val="000000"/>
              </a:solidFill>
              <a:scene3d>
                <a:camera prst="orthographicFront"/>
                <a:lightRig rig="threePt" dir="t"/>
              </a:scene3d>
              <a:sp3d>
                <a:bevelT w="114300" prst="artDeco"/>
              </a:sp3d>
            </p:spPr>
          </p:sp>
        </p:grpSp>
        <p:grpSp>
          <p:nvGrpSpPr>
            <p:cNvPr id="13" name="Group 13"/>
            <p:cNvGrpSpPr/>
            <p:nvPr/>
          </p:nvGrpSpPr>
          <p:grpSpPr>
            <a:xfrm>
              <a:off x="0" y="7418762"/>
              <a:ext cx="270416" cy="280554"/>
              <a:chOff x="0" y="0"/>
              <a:chExt cx="2376680" cy="2465786"/>
            </a:xfrm>
          </p:grpSpPr>
          <p:sp>
            <p:nvSpPr>
              <p:cNvPr id="14" name="Freeform 14"/>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a:scene3d>
                <a:camera prst="orthographicFront"/>
                <a:lightRig rig="threePt" dir="t"/>
              </a:scene3d>
              <a:sp3d>
                <a:bevelT w="114300" prst="artDeco"/>
              </a:sp3d>
            </p:spPr>
          </p:sp>
          <p:sp>
            <p:nvSpPr>
              <p:cNvPr id="15" name="Freeform 15"/>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a:scene3d>
                <a:camera prst="orthographicFront"/>
                <a:lightRig rig="threePt" dir="t"/>
              </a:scene3d>
              <a:sp3d>
                <a:bevelT w="114300" prst="artDeco"/>
              </a:sp3d>
            </p:spPr>
          </p:sp>
        </p:grpSp>
        <p:grpSp>
          <p:nvGrpSpPr>
            <p:cNvPr id="16" name="Group 16"/>
            <p:cNvGrpSpPr/>
            <p:nvPr/>
          </p:nvGrpSpPr>
          <p:grpSpPr>
            <a:xfrm>
              <a:off x="0" y="3840552"/>
              <a:ext cx="270416" cy="280554"/>
              <a:chOff x="0" y="0"/>
              <a:chExt cx="2376680" cy="2465786"/>
            </a:xfrm>
          </p:grpSpPr>
          <p:sp>
            <p:nvSpPr>
              <p:cNvPr id="17" name="Freeform 17"/>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a:scene3d>
                <a:camera prst="orthographicFront"/>
                <a:lightRig rig="threePt" dir="t"/>
              </a:scene3d>
              <a:sp3d>
                <a:bevelT w="114300" prst="artDeco"/>
              </a:sp3d>
            </p:spPr>
          </p:sp>
          <p:sp>
            <p:nvSpPr>
              <p:cNvPr id="18" name="Freeform 18"/>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a:scene3d>
                <a:camera prst="orthographicFront"/>
                <a:lightRig rig="threePt" dir="t"/>
              </a:scene3d>
              <a:sp3d>
                <a:bevelT w="114300" prst="artDeco"/>
              </a:sp3d>
            </p:spPr>
          </p:sp>
        </p:grpSp>
        <p:grpSp>
          <p:nvGrpSpPr>
            <p:cNvPr id="19" name="Group 19"/>
            <p:cNvGrpSpPr/>
            <p:nvPr/>
          </p:nvGrpSpPr>
          <p:grpSpPr>
            <a:xfrm>
              <a:off x="0" y="0"/>
              <a:ext cx="270416" cy="280554"/>
              <a:chOff x="0" y="0"/>
              <a:chExt cx="2376680" cy="2465786"/>
            </a:xfrm>
          </p:grpSpPr>
          <p:sp>
            <p:nvSpPr>
              <p:cNvPr id="20" name="Freeform 20"/>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a:scene3d>
                <a:camera prst="orthographicFront"/>
                <a:lightRig rig="threePt" dir="t"/>
              </a:scene3d>
              <a:sp3d>
                <a:bevelT w="114300" prst="artDeco"/>
              </a:sp3d>
            </p:spPr>
          </p:sp>
          <p:sp>
            <p:nvSpPr>
              <p:cNvPr id="21" name="Freeform 21"/>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a:scene3d>
                <a:camera prst="orthographicFront"/>
                <a:lightRig rig="threePt" dir="t"/>
              </a:scene3d>
              <a:sp3d>
                <a:bevelT w="114300" prst="artDeco"/>
              </a:sp3d>
            </p:spPr>
          </p:sp>
        </p:grpSp>
        <p:grpSp>
          <p:nvGrpSpPr>
            <p:cNvPr id="22" name="Group 22"/>
            <p:cNvGrpSpPr/>
            <p:nvPr/>
          </p:nvGrpSpPr>
          <p:grpSpPr>
            <a:xfrm>
              <a:off x="10835326" y="7418762"/>
              <a:ext cx="270416" cy="280554"/>
              <a:chOff x="0" y="0"/>
              <a:chExt cx="2376680" cy="2465786"/>
            </a:xfrm>
          </p:grpSpPr>
          <p:sp>
            <p:nvSpPr>
              <p:cNvPr id="23" name="Freeform 23"/>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a:scene3d>
                <a:camera prst="orthographicFront"/>
                <a:lightRig rig="threePt" dir="t"/>
              </a:scene3d>
              <a:sp3d>
                <a:bevelT w="114300" prst="artDeco"/>
              </a:sp3d>
            </p:spPr>
          </p:sp>
          <p:sp>
            <p:nvSpPr>
              <p:cNvPr id="24" name="Freeform 24"/>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a:scene3d>
                <a:camera prst="orthographicFront"/>
                <a:lightRig rig="threePt" dir="t"/>
              </a:scene3d>
              <a:sp3d>
                <a:bevelT w="114300" prst="artDeco"/>
              </a:sp3d>
            </p:spPr>
          </p:sp>
        </p:grpSp>
        <p:grpSp>
          <p:nvGrpSpPr>
            <p:cNvPr id="25" name="Group 25"/>
            <p:cNvGrpSpPr/>
            <p:nvPr/>
          </p:nvGrpSpPr>
          <p:grpSpPr>
            <a:xfrm>
              <a:off x="10835326" y="3840552"/>
              <a:ext cx="270416" cy="280554"/>
              <a:chOff x="0" y="0"/>
              <a:chExt cx="2376680" cy="2465786"/>
            </a:xfrm>
          </p:grpSpPr>
          <p:sp>
            <p:nvSpPr>
              <p:cNvPr id="26" name="Freeform 26"/>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a:scene3d>
                <a:camera prst="orthographicFront"/>
                <a:lightRig rig="threePt" dir="t"/>
              </a:scene3d>
              <a:sp3d>
                <a:bevelT w="114300" prst="artDeco"/>
              </a:sp3d>
            </p:spPr>
          </p:sp>
          <p:sp>
            <p:nvSpPr>
              <p:cNvPr id="27" name="Freeform 27"/>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a:scene3d>
                <a:camera prst="orthographicFront"/>
                <a:lightRig rig="threePt" dir="t"/>
              </a:scene3d>
              <a:sp3d>
                <a:bevelT w="114300" prst="artDeco"/>
              </a:sp3d>
            </p:spPr>
          </p:sp>
        </p:grpSp>
        <p:grpSp>
          <p:nvGrpSpPr>
            <p:cNvPr id="28" name="Group 28"/>
            <p:cNvGrpSpPr/>
            <p:nvPr/>
          </p:nvGrpSpPr>
          <p:grpSpPr>
            <a:xfrm>
              <a:off x="5418206" y="0"/>
              <a:ext cx="270416" cy="280554"/>
              <a:chOff x="0" y="0"/>
              <a:chExt cx="2376680" cy="2465786"/>
            </a:xfrm>
          </p:grpSpPr>
          <p:sp>
            <p:nvSpPr>
              <p:cNvPr id="29" name="Freeform 29"/>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a:scene3d>
                <a:camera prst="orthographicFront"/>
                <a:lightRig rig="threePt" dir="t"/>
              </a:scene3d>
              <a:sp3d>
                <a:bevelT w="114300" prst="artDeco"/>
              </a:sp3d>
            </p:spPr>
          </p:sp>
          <p:sp>
            <p:nvSpPr>
              <p:cNvPr id="30" name="Freeform 30"/>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a:scene3d>
                <a:camera prst="orthographicFront"/>
                <a:lightRig rig="threePt" dir="t"/>
              </a:scene3d>
              <a:sp3d>
                <a:bevelT w="114300" prst="artDeco"/>
              </a:sp3d>
            </p:spPr>
          </p:sp>
        </p:grpSp>
        <p:grpSp>
          <p:nvGrpSpPr>
            <p:cNvPr id="31" name="Group 31"/>
            <p:cNvGrpSpPr/>
            <p:nvPr/>
          </p:nvGrpSpPr>
          <p:grpSpPr>
            <a:xfrm>
              <a:off x="5418206" y="7418762"/>
              <a:ext cx="270416" cy="280554"/>
              <a:chOff x="0" y="0"/>
              <a:chExt cx="2376680" cy="2465786"/>
            </a:xfrm>
          </p:grpSpPr>
          <p:sp>
            <p:nvSpPr>
              <p:cNvPr id="32" name="Freeform 32"/>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a:scene3d>
                <a:camera prst="orthographicFront"/>
                <a:lightRig rig="threePt" dir="t"/>
              </a:scene3d>
              <a:sp3d>
                <a:bevelT w="114300" prst="artDeco"/>
              </a:sp3d>
            </p:spPr>
          </p:sp>
          <p:sp>
            <p:nvSpPr>
              <p:cNvPr id="33" name="Freeform 33"/>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a:scene3d>
                <a:camera prst="orthographicFront"/>
                <a:lightRig rig="threePt" dir="t"/>
              </a:scene3d>
              <a:sp3d>
                <a:bevelT w="114300" prst="artDeco"/>
              </a:sp3d>
            </p:spPr>
          </p:sp>
        </p:grpSp>
      </p:grpSp>
      <p:grpSp>
        <p:nvGrpSpPr>
          <p:cNvPr id="77" name="Group 77"/>
          <p:cNvGrpSpPr/>
          <p:nvPr/>
        </p:nvGrpSpPr>
        <p:grpSpPr>
          <a:xfrm>
            <a:off x="11583011" y="6080247"/>
            <a:ext cx="135208" cy="140277"/>
            <a:chOff x="0" y="0"/>
            <a:chExt cx="2376680" cy="2465786"/>
          </a:xfrm>
        </p:grpSpPr>
        <p:sp>
          <p:nvSpPr>
            <p:cNvPr id="78" name="Freeform 78"/>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p:spPr>
        </p:sp>
        <p:sp>
          <p:nvSpPr>
            <p:cNvPr id="79" name="Freeform 79"/>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p:spPr>
        </p:sp>
      </p:grpSp>
      <p:grpSp>
        <p:nvGrpSpPr>
          <p:cNvPr id="80" name="Group 80"/>
          <p:cNvGrpSpPr/>
          <p:nvPr/>
        </p:nvGrpSpPr>
        <p:grpSpPr>
          <a:xfrm>
            <a:off x="6444631" y="4300256"/>
            <a:ext cx="135208" cy="140277"/>
            <a:chOff x="0" y="0"/>
            <a:chExt cx="2376680" cy="2465786"/>
          </a:xfrm>
        </p:grpSpPr>
        <p:sp>
          <p:nvSpPr>
            <p:cNvPr id="81" name="Freeform 81"/>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p:spPr>
        </p:sp>
        <p:sp>
          <p:nvSpPr>
            <p:cNvPr id="82" name="Freeform 82"/>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p:spPr>
        </p:sp>
      </p:grpSp>
      <p:grpSp>
        <p:nvGrpSpPr>
          <p:cNvPr id="83" name="Group 83"/>
          <p:cNvGrpSpPr/>
          <p:nvPr/>
        </p:nvGrpSpPr>
        <p:grpSpPr>
          <a:xfrm>
            <a:off x="11583011" y="4306606"/>
            <a:ext cx="135208" cy="140277"/>
            <a:chOff x="0" y="0"/>
            <a:chExt cx="2376680" cy="2465786"/>
          </a:xfrm>
        </p:grpSpPr>
        <p:sp>
          <p:nvSpPr>
            <p:cNvPr id="84" name="Freeform 84"/>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p:spPr>
        </p:sp>
        <p:sp>
          <p:nvSpPr>
            <p:cNvPr id="85" name="Freeform 85"/>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p:spPr>
        </p:sp>
      </p:grpSp>
      <p:grpSp>
        <p:nvGrpSpPr>
          <p:cNvPr id="86" name="Group 86"/>
          <p:cNvGrpSpPr/>
          <p:nvPr/>
        </p:nvGrpSpPr>
        <p:grpSpPr>
          <a:xfrm>
            <a:off x="6444631" y="2394518"/>
            <a:ext cx="135208" cy="140277"/>
            <a:chOff x="0" y="0"/>
            <a:chExt cx="2376680" cy="2465786"/>
          </a:xfrm>
        </p:grpSpPr>
        <p:sp>
          <p:nvSpPr>
            <p:cNvPr id="87" name="Freeform 87"/>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p:spPr>
        </p:sp>
        <p:sp>
          <p:nvSpPr>
            <p:cNvPr id="88" name="Freeform 88"/>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p:spPr>
        </p:sp>
      </p:grpSp>
      <p:grpSp>
        <p:nvGrpSpPr>
          <p:cNvPr id="89" name="Group 89"/>
          <p:cNvGrpSpPr/>
          <p:nvPr/>
        </p:nvGrpSpPr>
        <p:grpSpPr>
          <a:xfrm>
            <a:off x="11583011" y="2394518"/>
            <a:ext cx="135208" cy="140277"/>
            <a:chOff x="0" y="0"/>
            <a:chExt cx="2376680" cy="2465786"/>
          </a:xfrm>
        </p:grpSpPr>
        <p:sp>
          <p:nvSpPr>
            <p:cNvPr id="90" name="Freeform 90"/>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p:spPr>
        </p:sp>
        <p:sp>
          <p:nvSpPr>
            <p:cNvPr id="91" name="Freeform 91"/>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p:spPr>
        </p:sp>
      </p:grpSp>
      <p:grpSp>
        <p:nvGrpSpPr>
          <p:cNvPr id="92" name="Group 92"/>
          <p:cNvGrpSpPr/>
          <p:nvPr/>
        </p:nvGrpSpPr>
        <p:grpSpPr>
          <a:xfrm>
            <a:off x="9013821" y="2394518"/>
            <a:ext cx="135208" cy="140277"/>
            <a:chOff x="0" y="0"/>
            <a:chExt cx="2376680" cy="2465786"/>
          </a:xfrm>
        </p:grpSpPr>
        <p:sp>
          <p:nvSpPr>
            <p:cNvPr id="93" name="Freeform 93"/>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p:spPr>
        </p:sp>
        <p:sp>
          <p:nvSpPr>
            <p:cNvPr id="94" name="Freeform 94"/>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p:spPr>
        </p:sp>
      </p:grpSp>
      <p:grpSp>
        <p:nvGrpSpPr>
          <p:cNvPr id="95" name="Group 95"/>
          <p:cNvGrpSpPr/>
          <p:nvPr/>
        </p:nvGrpSpPr>
        <p:grpSpPr>
          <a:xfrm>
            <a:off x="9013821" y="6080247"/>
            <a:ext cx="135208" cy="140277"/>
            <a:chOff x="0" y="0"/>
            <a:chExt cx="2376680" cy="2465786"/>
          </a:xfrm>
        </p:grpSpPr>
        <p:sp>
          <p:nvSpPr>
            <p:cNvPr id="96" name="Freeform 96"/>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p:spPr>
        </p:sp>
        <p:sp>
          <p:nvSpPr>
            <p:cNvPr id="97" name="Freeform 97"/>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p:spPr>
        </p:sp>
      </p:grpSp>
      <p:grpSp>
        <p:nvGrpSpPr>
          <p:cNvPr id="98" name="Group 98"/>
          <p:cNvGrpSpPr/>
          <p:nvPr/>
        </p:nvGrpSpPr>
        <p:grpSpPr>
          <a:xfrm>
            <a:off x="6444631" y="6089362"/>
            <a:ext cx="135208" cy="140277"/>
            <a:chOff x="0" y="0"/>
            <a:chExt cx="2376680" cy="2465786"/>
          </a:xfrm>
        </p:grpSpPr>
        <p:sp>
          <p:nvSpPr>
            <p:cNvPr id="99" name="Freeform 99"/>
            <p:cNvSpPr/>
            <p:nvPr/>
          </p:nvSpPr>
          <p:spPr>
            <a:xfrm>
              <a:off x="72390" y="72390"/>
              <a:ext cx="2231900" cy="2321007"/>
            </a:xfrm>
            <a:custGeom>
              <a:avLst/>
              <a:gdLst/>
              <a:ahLst/>
              <a:cxnLst/>
              <a:rect l="l" t="t" r="r" b="b"/>
              <a:pathLst>
                <a:path w="2231900" h="2321007">
                  <a:moveTo>
                    <a:pt x="0" y="0"/>
                  </a:moveTo>
                  <a:lnTo>
                    <a:pt x="2231900" y="0"/>
                  </a:lnTo>
                  <a:lnTo>
                    <a:pt x="2231900" y="2321007"/>
                  </a:lnTo>
                  <a:lnTo>
                    <a:pt x="0" y="2321007"/>
                  </a:lnTo>
                  <a:lnTo>
                    <a:pt x="0" y="0"/>
                  </a:lnTo>
                  <a:close/>
                </a:path>
              </a:pathLst>
            </a:custGeom>
            <a:solidFill>
              <a:srgbClr val="FFFFFF"/>
            </a:solidFill>
          </p:spPr>
        </p:sp>
        <p:sp>
          <p:nvSpPr>
            <p:cNvPr id="100" name="Freeform 100"/>
            <p:cNvSpPr/>
            <p:nvPr/>
          </p:nvSpPr>
          <p:spPr>
            <a:xfrm>
              <a:off x="0" y="0"/>
              <a:ext cx="2376680" cy="2465787"/>
            </a:xfrm>
            <a:custGeom>
              <a:avLst/>
              <a:gdLst/>
              <a:ahLst/>
              <a:cxnLst/>
              <a:rect l="l" t="t" r="r" b="b"/>
              <a:pathLst>
                <a:path w="2376680" h="2465787">
                  <a:moveTo>
                    <a:pt x="2231900" y="2321007"/>
                  </a:moveTo>
                  <a:lnTo>
                    <a:pt x="2376680" y="2321007"/>
                  </a:lnTo>
                  <a:lnTo>
                    <a:pt x="2376680" y="2465787"/>
                  </a:lnTo>
                  <a:lnTo>
                    <a:pt x="2231900" y="2465787"/>
                  </a:lnTo>
                  <a:lnTo>
                    <a:pt x="2231900" y="2321006"/>
                  </a:lnTo>
                  <a:close/>
                  <a:moveTo>
                    <a:pt x="0" y="144780"/>
                  </a:moveTo>
                  <a:lnTo>
                    <a:pt x="144780" y="144780"/>
                  </a:lnTo>
                  <a:lnTo>
                    <a:pt x="144780" y="2321007"/>
                  </a:lnTo>
                  <a:lnTo>
                    <a:pt x="0" y="2321007"/>
                  </a:lnTo>
                  <a:lnTo>
                    <a:pt x="0" y="144780"/>
                  </a:lnTo>
                  <a:close/>
                  <a:moveTo>
                    <a:pt x="0" y="2321007"/>
                  </a:moveTo>
                  <a:lnTo>
                    <a:pt x="144780" y="2321007"/>
                  </a:lnTo>
                  <a:lnTo>
                    <a:pt x="144780" y="2465787"/>
                  </a:lnTo>
                  <a:lnTo>
                    <a:pt x="0" y="2465787"/>
                  </a:lnTo>
                  <a:lnTo>
                    <a:pt x="0" y="2321006"/>
                  </a:lnTo>
                  <a:close/>
                  <a:moveTo>
                    <a:pt x="2231900" y="144780"/>
                  </a:moveTo>
                  <a:lnTo>
                    <a:pt x="2376680" y="144780"/>
                  </a:lnTo>
                  <a:lnTo>
                    <a:pt x="2376680" y="2321007"/>
                  </a:lnTo>
                  <a:lnTo>
                    <a:pt x="2231900" y="2321007"/>
                  </a:lnTo>
                  <a:lnTo>
                    <a:pt x="2231900" y="144780"/>
                  </a:lnTo>
                  <a:close/>
                  <a:moveTo>
                    <a:pt x="144780" y="2321007"/>
                  </a:moveTo>
                  <a:lnTo>
                    <a:pt x="2231900" y="2321007"/>
                  </a:lnTo>
                  <a:lnTo>
                    <a:pt x="2231900" y="2465787"/>
                  </a:lnTo>
                  <a:lnTo>
                    <a:pt x="144780" y="2465787"/>
                  </a:lnTo>
                  <a:lnTo>
                    <a:pt x="144780" y="2321006"/>
                  </a:lnTo>
                  <a:close/>
                  <a:moveTo>
                    <a:pt x="2231900" y="0"/>
                  </a:moveTo>
                  <a:lnTo>
                    <a:pt x="2376680" y="0"/>
                  </a:lnTo>
                  <a:lnTo>
                    <a:pt x="2376680" y="144780"/>
                  </a:lnTo>
                  <a:lnTo>
                    <a:pt x="2231900" y="144780"/>
                  </a:lnTo>
                  <a:lnTo>
                    <a:pt x="2231900" y="0"/>
                  </a:lnTo>
                  <a:close/>
                  <a:moveTo>
                    <a:pt x="0" y="0"/>
                  </a:moveTo>
                  <a:lnTo>
                    <a:pt x="144780" y="0"/>
                  </a:lnTo>
                  <a:lnTo>
                    <a:pt x="144780" y="144780"/>
                  </a:lnTo>
                  <a:lnTo>
                    <a:pt x="0" y="144780"/>
                  </a:lnTo>
                  <a:lnTo>
                    <a:pt x="0" y="0"/>
                  </a:lnTo>
                  <a:close/>
                  <a:moveTo>
                    <a:pt x="144780" y="0"/>
                  </a:moveTo>
                  <a:lnTo>
                    <a:pt x="2231900" y="0"/>
                  </a:lnTo>
                  <a:lnTo>
                    <a:pt x="2231900" y="144780"/>
                  </a:lnTo>
                  <a:lnTo>
                    <a:pt x="144780" y="144780"/>
                  </a:lnTo>
                  <a:lnTo>
                    <a:pt x="144780" y="0"/>
                  </a:lnTo>
                  <a:close/>
                </a:path>
              </a:pathLst>
            </a:custGeom>
            <a:solidFill>
              <a:srgbClr val="000000"/>
            </a:solidFill>
          </p:spPr>
        </p:sp>
      </p:grpSp>
      <p:sp>
        <p:nvSpPr>
          <p:cNvPr id="102" name="Rectangle 101">
            <a:extLst>
              <a:ext uri="{FF2B5EF4-FFF2-40B4-BE49-F238E27FC236}">
                <a16:creationId xmlns:a16="http://schemas.microsoft.com/office/drawing/2014/main" xmlns="" id="{1A008C5D-2036-4AA6-8336-5FAEE56EE3B4}"/>
              </a:ext>
            </a:extLst>
          </p:cNvPr>
          <p:cNvSpPr/>
          <p:nvPr/>
        </p:nvSpPr>
        <p:spPr>
          <a:xfrm>
            <a:off x="1946799" y="964193"/>
            <a:ext cx="8330999"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err="1">
                <a:ln>
                  <a:noFill/>
                </a:ln>
                <a:solidFill>
                  <a:srgbClr val="D4487D"/>
                </a:solidFill>
                <a:effectLst/>
                <a:uLnTx/>
                <a:uFillTx/>
                <a:latin typeface="#9Slide03 Kaleko 105 Round Bold" pitchFamily="2" charset="0"/>
                <a:ea typeface="+mn-ea"/>
                <a:cs typeface="+mn-cs"/>
              </a:rPr>
              <a:t>Tại</a:t>
            </a:r>
            <a:r>
              <a:rPr kumimoji="0" lang="en-US" altLang="en-US" sz="3200" b="1" i="0" u="none" strike="noStrike" kern="1200" cap="none" spc="0" normalizeH="0" baseline="0" noProof="0" dirty="0">
                <a:ln>
                  <a:noFill/>
                </a:ln>
                <a:solidFill>
                  <a:srgbClr val="D4487D"/>
                </a:solidFill>
                <a:effectLst/>
                <a:uLnTx/>
                <a:uFillTx/>
                <a:latin typeface="#9Slide03 Kaleko 105 Round Bold" pitchFamily="2" charset="0"/>
                <a:ea typeface="+mn-ea"/>
                <a:cs typeface="+mn-cs"/>
              </a:rPr>
              <a:t> </a:t>
            </a:r>
            <a:r>
              <a:rPr kumimoji="0" lang="en-US" altLang="en-US" sz="3200" b="1" i="0" u="none" strike="noStrike" kern="1200" cap="none" spc="0" normalizeH="0" baseline="0" noProof="0" dirty="0" err="1">
                <a:ln>
                  <a:noFill/>
                </a:ln>
                <a:solidFill>
                  <a:srgbClr val="D4487D"/>
                </a:solidFill>
                <a:effectLst/>
                <a:uLnTx/>
                <a:uFillTx/>
                <a:latin typeface="#9Slide03 Kaleko 105 Round Bold" pitchFamily="2" charset="0"/>
                <a:ea typeface="+mn-ea"/>
                <a:cs typeface="+mn-cs"/>
              </a:rPr>
              <a:t>sao</a:t>
            </a:r>
            <a:r>
              <a:rPr kumimoji="0" lang="en-US" altLang="en-US" sz="3200" b="1" i="0" u="none" strike="noStrike" kern="1200" cap="none" spc="0" normalizeH="0" baseline="0" noProof="0" dirty="0">
                <a:ln>
                  <a:noFill/>
                </a:ln>
                <a:solidFill>
                  <a:srgbClr val="D4487D"/>
                </a:solidFill>
                <a:effectLst/>
                <a:uLnTx/>
                <a:uFillTx/>
                <a:latin typeface="#9Slide03 Kaleko 105 Round Bold" pitchFamily="2" charset="0"/>
                <a:ea typeface="+mn-ea"/>
                <a:cs typeface="+mn-cs"/>
              </a:rPr>
              <a:t> </a:t>
            </a:r>
            <a:r>
              <a:rPr kumimoji="0" lang="en-US" altLang="en-US" sz="3200" b="1" i="0" u="none" strike="noStrike" kern="1200" cap="none" spc="0" normalizeH="0" baseline="0" noProof="0" dirty="0" err="1">
                <a:ln>
                  <a:noFill/>
                </a:ln>
                <a:solidFill>
                  <a:srgbClr val="D4487D"/>
                </a:solidFill>
                <a:effectLst/>
                <a:uLnTx/>
                <a:uFillTx/>
                <a:latin typeface="#9Slide03 Kaleko 105 Round Bold" pitchFamily="2" charset="0"/>
                <a:ea typeface="+mn-ea"/>
                <a:cs typeface="+mn-cs"/>
              </a:rPr>
              <a:t>sông</a:t>
            </a:r>
            <a:r>
              <a:rPr kumimoji="0" lang="en-US" altLang="en-US" sz="3200" b="1" i="0" u="none" strike="noStrike" kern="1200" cap="none" spc="0" normalizeH="0" baseline="0" noProof="0" dirty="0">
                <a:ln>
                  <a:noFill/>
                </a:ln>
                <a:solidFill>
                  <a:srgbClr val="D4487D"/>
                </a:solidFill>
                <a:effectLst/>
                <a:uLnTx/>
                <a:uFillTx/>
                <a:latin typeface="#9Slide03 Kaleko 105 Round Bold" pitchFamily="2" charset="0"/>
                <a:ea typeface="+mn-ea"/>
                <a:cs typeface="+mn-cs"/>
              </a:rPr>
              <a:t> </a:t>
            </a:r>
            <a:r>
              <a:rPr kumimoji="0" lang="en-US" altLang="en-US" sz="3200" b="1" i="0" u="none" strike="noStrike" kern="1200" cap="none" spc="0" normalizeH="0" baseline="0" noProof="0" dirty="0" err="1">
                <a:ln>
                  <a:noFill/>
                </a:ln>
                <a:solidFill>
                  <a:srgbClr val="D4487D"/>
                </a:solidFill>
                <a:effectLst/>
                <a:uLnTx/>
                <a:uFillTx/>
                <a:latin typeface="#9Slide03 Kaleko 105 Round Bold" pitchFamily="2" charset="0"/>
                <a:ea typeface="+mn-ea"/>
                <a:cs typeface="+mn-cs"/>
              </a:rPr>
              <a:t>lại</a:t>
            </a:r>
            <a:r>
              <a:rPr kumimoji="0" lang="en-US" altLang="en-US" sz="3200" b="1" i="0" u="none" strike="noStrike" kern="1200" cap="none" spc="0" normalizeH="0" baseline="0" noProof="0" dirty="0">
                <a:ln>
                  <a:noFill/>
                </a:ln>
                <a:solidFill>
                  <a:srgbClr val="D4487D"/>
                </a:solidFill>
                <a:effectLst/>
                <a:uLnTx/>
                <a:uFillTx/>
                <a:latin typeface="#9Slide03 Kaleko 105 Round Bold" pitchFamily="2" charset="0"/>
                <a:ea typeface="+mn-ea"/>
                <a:cs typeface="+mn-cs"/>
              </a:rPr>
              <a:t> </a:t>
            </a:r>
            <a:r>
              <a:rPr kumimoji="0" lang="en-US" altLang="en-US" sz="3200" b="1" i="0" u="none" strike="noStrike" kern="1200" cap="none" spc="0" normalizeH="0" baseline="0" noProof="0" dirty="0" err="1">
                <a:ln>
                  <a:noFill/>
                </a:ln>
                <a:solidFill>
                  <a:srgbClr val="D4487D"/>
                </a:solidFill>
                <a:effectLst/>
                <a:uLnTx/>
                <a:uFillTx/>
                <a:latin typeface="#9Slide03 Kaleko 105 Round Bold" pitchFamily="2" charset="0"/>
                <a:ea typeface="+mn-ea"/>
                <a:cs typeface="+mn-cs"/>
              </a:rPr>
              <a:t>có</a:t>
            </a:r>
            <a:r>
              <a:rPr kumimoji="0" lang="en-US" altLang="en-US" sz="3200" b="1" i="0" u="none" strike="noStrike" kern="1200" cap="none" spc="0" normalizeH="0" baseline="0" noProof="0" dirty="0">
                <a:ln>
                  <a:noFill/>
                </a:ln>
                <a:solidFill>
                  <a:srgbClr val="D4487D"/>
                </a:solidFill>
                <a:effectLst/>
                <a:uLnTx/>
                <a:uFillTx/>
                <a:latin typeface="#9Slide03 Kaleko 105 Round Bold" pitchFamily="2" charset="0"/>
                <a:ea typeface="+mn-ea"/>
                <a:cs typeface="+mn-cs"/>
              </a:rPr>
              <a:t> </a:t>
            </a:r>
            <a:r>
              <a:rPr kumimoji="0" lang="en-US" altLang="en-US" sz="3200" b="1" i="0" u="none" strike="noStrike" kern="1200" cap="none" spc="0" normalizeH="0" baseline="0" noProof="0" dirty="0" err="1">
                <a:ln>
                  <a:noFill/>
                </a:ln>
                <a:solidFill>
                  <a:srgbClr val="D4487D"/>
                </a:solidFill>
                <a:effectLst/>
                <a:uLnTx/>
                <a:uFillTx/>
                <a:latin typeface="#9Slide03 Kaleko 105 Round Bold" pitchFamily="2" charset="0"/>
                <a:ea typeface="+mn-ea"/>
                <a:cs typeface="+mn-cs"/>
              </a:rPr>
              <a:t>tên</a:t>
            </a:r>
            <a:r>
              <a:rPr kumimoji="0" lang="en-US" altLang="en-US" sz="3200" b="1" i="0" u="none" strike="noStrike" kern="1200" cap="none" spc="0" normalizeH="0" baseline="0" noProof="0" dirty="0">
                <a:ln>
                  <a:noFill/>
                </a:ln>
                <a:solidFill>
                  <a:srgbClr val="D4487D"/>
                </a:solidFill>
                <a:effectLst/>
                <a:uLnTx/>
                <a:uFillTx/>
                <a:latin typeface="#9Slide03 Kaleko 105 Round Bold" pitchFamily="2" charset="0"/>
                <a:ea typeface="+mn-ea"/>
                <a:cs typeface="+mn-cs"/>
              </a:rPr>
              <a:t> </a:t>
            </a:r>
            <a:r>
              <a:rPr kumimoji="0" lang="en-US" altLang="en-US" sz="3200" b="1" i="0" u="none" strike="noStrike" kern="1200" cap="none" spc="0" normalizeH="0" baseline="0" noProof="0" dirty="0" err="1">
                <a:ln>
                  <a:noFill/>
                </a:ln>
                <a:solidFill>
                  <a:srgbClr val="D4487D"/>
                </a:solidFill>
                <a:effectLst/>
                <a:uLnTx/>
                <a:uFillTx/>
                <a:latin typeface="#9Slide03 Kaleko 105 Round Bold" pitchFamily="2" charset="0"/>
                <a:ea typeface="+mn-ea"/>
                <a:cs typeface="+mn-cs"/>
              </a:rPr>
              <a:t>là</a:t>
            </a:r>
            <a:r>
              <a:rPr kumimoji="0" lang="en-US" altLang="en-US" sz="3200" b="1" i="0" u="none" strike="noStrike" kern="1200" cap="none" spc="0" normalizeH="0" baseline="0" noProof="0" dirty="0">
                <a:ln>
                  <a:noFill/>
                </a:ln>
                <a:solidFill>
                  <a:srgbClr val="D4487D"/>
                </a:solidFill>
                <a:effectLst/>
                <a:uLnTx/>
                <a:uFillTx/>
                <a:latin typeface="#9Slide03 Kaleko 105 Round Bold" pitchFamily="2" charset="0"/>
                <a:ea typeface="+mn-ea"/>
                <a:cs typeface="+mn-cs"/>
              </a:rPr>
              <a:t> </a:t>
            </a:r>
            <a:r>
              <a:rPr kumimoji="0" lang="en-US" altLang="en-US" sz="3200" b="1" i="0" u="none" strike="noStrike" kern="1200" cap="none" spc="0" normalizeH="0" baseline="0" noProof="0" dirty="0" err="1">
                <a:ln>
                  <a:noFill/>
                </a:ln>
                <a:solidFill>
                  <a:srgbClr val="D4487D"/>
                </a:solidFill>
                <a:effectLst/>
                <a:uLnTx/>
                <a:uFillTx/>
                <a:latin typeface="#9Slide03 Kaleko 105 Round Bold" pitchFamily="2" charset="0"/>
                <a:ea typeface="+mn-ea"/>
                <a:cs typeface="+mn-cs"/>
              </a:rPr>
              <a:t>sông</a:t>
            </a:r>
            <a:r>
              <a:rPr kumimoji="0" lang="en-US" altLang="en-US" sz="3200" b="1" i="0" u="none" strike="noStrike" kern="1200" cap="none" spc="0" normalizeH="0" baseline="0" noProof="0" dirty="0">
                <a:ln>
                  <a:noFill/>
                </a:ln>
                <a:solidFill>
                  <a:srgbClr val="D4487D"/>
                </a:solidFill>
                <a:effectLst/>
                <a:uLnTx/>
                <a:uFillTx/>
                <a:latin typeface="#9Slide03 Kaleko 105 Round Bold" pitchFamily="2" charset="0"/>
                <a:ea typeface="+mn-ea"/>
                <a:cs typeface="+mn-cs"/>
              </a:rPr>
              <a:t> Hồng ?</a:t>
            </a:r>
            <a:endParaRPr kumimoji="0" lang="en-US" altLang="en-US" sz="3200" b="0" i="0" u="none" strike="noStrike" kern="1200" cap="none" spc="0" normalizeH="0" baseline="0" noProof="0" dirty="0">
              <a:ln>
                <a:noFill/>
              </a:ln>
              <a:solidFill>
                <a:srgbClr val="D4487D"/>
              </a:solidFill>
              <a:effectLst/>
              <a:uLnTx/>
              <a:uFillTx/>
              <a:latin typeface="#9Slide03 Kaleko 105 Round Bold" pitchFamily="2" charset="0"/>
              <a:ea typeface="+mn-ea"/>
              <a:cs typeface="+mn-cs"/>
            </a:endParaRPr>
          </a:p>
        </p:txBody>
      </p:sp>
      <p:sp>
        <p:nvSpPr>
          <p:cNvPr id="103" name="TextBox 102">
            <a:extLst>
              <a:ext uri="{FF2B5EF4-FFF2-40B4-BE49-F238E27FC236}">
                <a16:creationId xmlns:a16="http://schemas.microsoft.com/office/drawing/2014/main" xmlns="" id="{68E2A790-C872-49B4-90F2-5E67A10401A9}"/>
              </a:ext>
            </a:extLst>
          </p:cNvPr>
          <p:cNvSpPr txBox="1">
            <a:spLocks noChangeArrowheads="1"/>
          </p:cNvSpPr>
          <p:nvPr/>
        </p:nvSpPr>
        <p:spPr bwMode="auto">
          <a:xfrm rot="426055">
            <a:off x="683299" y="2714086"/>
            <a:ext cx="5167871" cy="28623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Trong</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quá</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tình</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chảy</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từ</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thượng</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nguồn</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nước</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sông</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cuốn</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theo</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nhiều</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srgbClr val="DE8B47"/>
                </a:solidFill>
                <a:effectLst/>
                <a:uLnTx/>
                <a:uFillTx/>
                <a:latin typeface="#9Slide03 Kaleko 105 Round Bold" pitchFamily="2" charset="0"/>
                <a:ea typeface="+mn-ea"/>
                <a:cs typeface="Arial" panose="020B0604020202020204" pitchFamily="34" charset="0"/>
              </a:rPr>
              <a:t>phù</a:t>
            </a:r>
            <a:r>
              <a:rPr kumimoji="0" lang="en-US" altLang="en-US" sz="3000" b="0" i="0" u="none" strike="noStrike" kern="1200" cap="none" spc="0" normalizeH="0" baseline="0" noProof="0" dirty="0">
                <a:ln>
                  <a:noFill/>
                </a:ln>
                <a:solidFill>
                  <a:srgbClr val="DE8B47"/>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srgbClr val="DE8B47"/>
                </a:solidFill>
                <a:effectLst/>
                <a:uLnTx/>
                <a:uFillTx/>
                <a:latin typeface="#9Slide03 Kaleko 105 Round Bold" pitchFamily="2" charset="0"/>
                <a:ea typeface="+mn-ea"/>
                <a:cs typeface="Arial" panose="020B0604020202020204" pitchFamily="34" charset="0"/>
              </a:rPr>
              <a:t>sa</a:t>
            </a:r>
            <a:r>
              <a:rPr kumimoji="0" lang="en-US" altLang="en-US" sz="3000" b="0" i="0" u="none" strike="noStrike" kern="1200" cap="none" spc="0" normalizeH="0" baseline="0" noProof="0" dirty="0">
                <a:ln>
                  <a:noFill/>
                </a:ln>
                <a:solidFill>
                  <a:srgbClr val="DE8B47"/>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làm</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cho</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nước</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có</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màu</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đỏ</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quanh</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năm</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nên</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có</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tên</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là</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a:t>
            </a:r>
            <a:r>
              <a:rPr kumimoji="0" lang="en-US" altLang="en-US" sz="3000" b="0" i="0" u="none" strike="noStrike" kern="1200" cap="none" spc="0" normalizeH="0" baseline="0" noProof="0" dirty="0" err="1">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sông</a:t>
            </a:r>
            <a:r>
              <a:rPr kumimoji="0" lang="en-US" altLang="en-US" sz="3000" b="0" i="0" u="none" strike="noStrike" kern="1200" cap="none" spc="0" normalizeH="0" baseline="0" noProof="0" dirty="0">
                <a:ln>
                  <a:noFill/>
                </a:ln>
                <a:solidFill>
                  <a:prstClr val="black">
                    <a:lumMod val="65000"/>
                    <a:lumOff val="35000"/>
                  </a:prstClr>
                </a:solidFill>
                <a:effectLst/>
                <a:uLnTx/>
                <a:uFillTx/>
                <a:latin typeface="#9Slide03 Kaleko 105 Round Bold" pitchFamily="2" charset="0"/>
                <a:ea typeface="+mn-ea"/>
                <a:cs typeface="Arial" panose="020B0604020202020204" pitchFamily="34" charset="0"/>
              </a:rPr>
              <a:t> Hồng</a:t>
            </a:r>
          </a:p>
        </p:txBody>
      </p:sp>
      <p:pic>
        <p:nvPicPr>
          <p:cNvPr id="4098" name="Picture 2" descr="Độc thoại với sông Hồng - Nhà Búp">
            <a:extLst>
              <a:ext uri="{FF2B5EF4-FFF2-40B4-BE49-F238E27FC236}">
                <a16:creationId xmlns:a16="http://schemas.microsoft.com/office/drawing/2014/main" xmlns="" id="{C1D8BBB9-E802-43EE-89A7-900E233FFC63}"/>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495802" y="2474326"/>
            <a:ext cx="5140111" cy="369787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1520299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102"/>
                                        </p:tgtEl>
                                        <p:attrNameLst>
                                          <p:attrName>style.visibility</p:attrName>
                                        </p:attrNameLst>
                                      </p:cBhvr>
                                      <p:to>
                                        <p:strVal val="visible"/>
                                      </p:to>
                                    </p:set>
                                    <p:animEffect transition="in" filter="wipe(down)">
                                      <p:cBhvr>
                                        <p:cTn id="25" dur="580">
                                          <p:stCondLst>
                                            <p:cond delay="0"/>
                                          </p:stCondLst>
                                        </p:cTn>
                                        <p:tgtEl>
                                          <p:spTgt spid="102"/>
                                        </p:tgtEl>
                                      </p:cBhvr>
                                    </p:animEffect>
                                    <p:anim calcmode="lin" valueType="num">
                                      <p:cBhvr>
                                        <p:cTn id="26" dur="1822" tmFilter="0,0; 0.14,0.36; 0.43,0.73; 0.71,0.91; 1.0,1.0">
                                          <p:stCondLst>
                                            <p:cond delay="0"/>
                                          </p:stCondLst>
                                        </p:cTn>
                                        <p:tgtEl>
                                          <p:spTgt spid="102"/>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02"/>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02"/>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02"/>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02"/>
                                        </p:tgtEl>
                                        <p:attrNameLst>
                                          <p:attrName>ppt_y</p:attrName>
                                        </p:attrNameLst>
                                      </p:cBhvr>
                                      <p:tavLst>
                                        <p:tav tm="0" fmla="#ppt_y-sin(pi*$)/81">
                                          <p:val>
                                            <p:fltVal val="0"/>
                                          </p:val>
                                        </p:tav>
                                        <p:tav tm="100000">
                                          <p:val>
                                            <p:fltVal val="1"/>
                                          </p:val>
                                        </p:tav>
                                      </p:tavLst>
                                    </p:anim>
                                    <p:animScale>
                                      <p:cBhvr>
                                        <p:cTn id="31" dur="26">
                                          <p:stCondLst>
                                            <p:cond delay="650"/>
                                          </p:stCondLst>
                                        </p:cTn>
                                        <p:tgtEl>
                                          <p:spTgt spid="102"/>
                                        </p:tgtEl>
                                      </p:cBhvr>
                                      <p:to x="100000" y="60000"/>
                                    </p:animScale>
                                    <p:animScale>
                                      <p:cBhvr>
                                        <p:cTn id="32" dur="166" decel="50000">
                                          <p:stCondLst>
                                            <p:cond delay="676"/>
                                          </p:stCondLst>
                                        </p:cTn>
                                        <p:tgtEl>
                                          <p:spTgt spid="102"/>
                                        </p:tgtEl>
                                      </p:cBhvr>
                                      <p:to x="100000" y="100000"/>
                                    </p:animScale>
                                    <p:animScale>
                                      <p:cBhvr>
                                        <p:cTn id="33" dur="26">
                                          <p:stCondLst>
                                            <p:cond delay="1312"/>
                                          </p:stCondLst>
                                        </p:cTn>
                                        <p:tgtEl>
                                          <p:spTgt spid="102"/>
                                        </p:tgtEl>
                                      </p:cBhvr>
                                      <p:to x="100000" y="80000"/>
                                    </p:animScale>
                                    <p:animScale>
                                      <p:cBhvr>
                                        <p:cTn id="34" dur="166" decel="50000">
                                          <p:stCondLst>
                                            <p:cond delay="1338"/>
                                          </p:stCondLst>
                                        </p:cTn>
                                        <p:tgtEl>
                                          <p:spTgt spid="102"/>
                                        </p:tgtEl>
                                      </p:cBhvr>
                                      <p:to x="100000" y="100000"/>
                                    </p:animScale>
                                    <p:animScale>
                                      <p:cBhvr>
                                        <p:cTn id="35" dur="26">
                                          <p:stCondLst>
                                            <p:cond delay="1642"/>
                                          </p:stCondLst>
                                        </p:cTn>
                                        <p:tgtEl>
                                          <p:spTgt spid="102"/>
                                        </p:tgtEl>
                                      </p:cBhvr>
                                      <p:to x="100000" y="90000"/>
                                    </p:animScale>
                                    <p:animScale>
                                      <p:cBhvr>
                                        <p:cTn id="36" dur="166" decel="50000">
                                          <p:stCondLst>
                                            <p:cond delay="1668"/>
                                          </p:stCondLst>
                                        </p:cTn>
                                        <p:tgtEl>
                                          <p:spTgt spid="102"/>
                                        </p:tgtEl>
                                      </p:cBhvr>
                                      <p:to x="100000" y="100000"/>
                                    </p:animScale>
                                    <p:animScale>
                                      <p:cBhvr>
                                        <p:cTn id="37" dur="26">
                                          <p:stCondLst>
                                            <p:cond delay="1808"/>
                                          </p:stCondLst>
                                        </p:cTn>
                                        <p:tgtEl>
                                          <p:spTgt spid="102"/>
                                        </p:tgtEl>
                                      </p:cBhvr>
                                      <p:to x="100000" y="95000"/>
                                    </p:animScale>
                                    <p:animScale>
                                      <p:cBhvr>
                                        <p:cTn id="38" dur="166" decel="50000">
                                          <p:stCondLst>
                                            <p:cond delay="1834"/>
                                          </p:stCondLst>
                                        </p:cTn>
                                        <p:tgtEl>
                                          <p:spTgt spid="102"/>
                                        </p:tgtEl>
                                      </p:cBhvr>
                                      <p:to x="100000" y="100000"/>
                                    </p:animScale>
                                  </p:childTnLst>
                                </p:cTn>
                              </p:par>
                              <p:par>
                                <p:cTn id="39" presetID="16" presetClass="entr" presetSubtype="21" fill="hold" nodeType="with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barn(inVertical)">
                                      <p:cBhvr>
                                        <p:cTn id="41" dur="5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16" presetClass="entr" presetSubtype="21" fill="hold" grpId="0" nodeType="clickEffect">
                                  <p:stCondLst>
                                    <p:cond delay="0"/>
                                  </p:stCondLst>
                                  <p:childTnLst>
                                    <p:set>
                                      <p:cBhvr>
                                        <p:cTn id="45" dur="1" fill="hold">
                                          <p:stCondLst>
                                            <p:cond delay="0"/>
                                          </p:stCondLst>
                                        </p:cTn>
                                        <p:tgtEl>
                                          <p:spTgt spid="103"/>
                                        </p:tgtEl>
                                        <p:attrNameLst>
                                          <p:attrName>style.visibility</p:attrName>
                                        </p:attrNameLst>
                                      </p:cBhvr>
                                      <p:to>
                                        <p:strVal val="visible"/>
                                      </p:to>
                                    </p:set>
                                    <p:animEffect transition="in" filter="barn(inVertical)">
                                      <p:cBhvr>
                                        <p:cTn id="46" dur="500"/>
                                        <p:tgtEl>
                                          <p:spTgt spid="10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 grpId="0"/>
      <p:bldP spid="103" grpId="0"/>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6000"/>
            <a:lum/>
          </a:blip>
          <a:srcRect/>
          <a:stretch>
            <a:fillRect t="-6000" b="-6000"/>
          </a:stretch>
        </a:blipFill>
        <a:effectLst/>
      </p:bgPr>
    </p:bg>
    <p:spTree>
      <p:nvGrpSpPr>
        <p:cNvPr id="1" name=""/>
        <p:cNvGrpSpPr/>
        <p:nvPr/>
      </p:nvGrpSpPr>
      <p:grpSpPr>
        <a:xfrm>
          <a:off x="0" y="0"/>
          <a:ext cx="0" cy="0"/>
          <a:chOff x="0" y="0"/>
          <a:chExt cx="0" cy="0"/>
        </a:xfrm>
      </p:grpSpPr>
      <p:pic>
        <p:nvPicPr>
          <p:cNvPr id="5124" name="Picture 4" descr="Rains GIFs - Get the best gif on GIFER">
            <a:extLst>
              <a:ext uri="{FF2B5EF4-FFF2-40B4-BE49-F238E27FC236}">
                <a16:creationId xmlns:a16="http://schemas.microsoft.com/office/drawing/2014/main" xmlns="" id="{54813589-D0E9-43BB-87F7-96902F02E13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15300" y="133350"/>
            <a:ext cx="3790950" cy="188595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xmlns="" id="{E6CD133C-523F-4F72-8D7D-5026298B5FE8}"/>
              </a:ext>
            </a:extLst>
          </p:cNvPr>
          <p:cNvGrpSpPr/>
          <p:nvPr/>
        </p:nvGrpSpPr>
        <p:grpSpPr>
          <a:xfrm>
            <a:off x="285751" y="95652"/>
            <a:ext cx="11772899" cy="2076048"/>
            <a:chOff x="285751" y="95652"/>
            <a:chExt cx="11772899" cy="2076048"/>
          </a:xfrm>
        </p:grpSpPr>
        <p:pic>
          <p:nvPicPr>
            <p:cNvPr id="6" name="Picture 4" descr="Rains GIFs - Get the best gif on GIFER">
              <a:extLst>
                <a:ext uri="{FF2B5EF4-FFF2-40B4-BE49-F238E27FC236}">
                  <a16:creationId xmlns:a16="http://schemas.microsoft.com/office/drawing/2014/main" xmlns="" id="{0DE73FA6-93F7-471B-A26B-A95C1B9D9D1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267700" y="285750"/>
              <a:ext cx="3790950" cy="18859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Rains GIFs - Get the best gif on GIFER">
              <a:extLst>
                <a:ext uri="{FF2B5EF4-FFF2-40B4-BE49-F238E27FC236}">
                  <a16:creationId xmlns:a16="http://schemas.microsoft.com/office/drawing/2014/main" xmlns="" id="{8A244122-007A-474E-A68E-D755D32E59F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362450" y="133350"/>
              <a:ext cx="3790950" cy="18859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Rains GIFs - Get the best gif on GIFER">
              <a:extLst>
                <a:ext uri="{FF2B5EF4-FFF2-40B4-BE49-F238E27FC236}">
                  <a16:creationId xmlns:a16="http://schemas.microsoft.com/office/drawing/2014/main" xmlns="" id="{471004A2-D95C-4143-A990-BE962017C13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85751" y="95652"/>
              <a:ext cx="3790950" cy="1885950"/>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angle: Rounded Corners 1">
            <a:extLst>
              <a:ext uri="{FF2B5EF4-FFF2-40B4-BE49-F238E27FC236}">
                <a16:creationId xmlns:a16="http://schemas.microsoft.com/office/drawing/2014/main" xmlns="" id="{8C892FE8-78F8-4BE8-BBFA-FC81FADA9562}"/>
              </a:ext>
            </a:extLst>
          </p:cNvPr>
          <p:cNvSpPr/>
          <p:nvPr/>
        </p:nvSpPr>
        <p:spPr>
          <a:xfrm>
            <a:off x="1795684" y="1020869"/>
            <a:ext cx="7815042" cy="1200150"/>
          </a:xfrm>
          <a:prstGeom prst="roundRect">
            <a:avLst/>
          </a:prstGeom>
          <a:solidFill>
            <a:schemeClr val="accent5"/>
          </a:solidFill>
          <a:ln w="28575">
            <a:solidFill>
              <a:schemeClr val="tx1"/>
            </a:solidFill>
            <a:prstDash val="dashDot"/>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xmlns="" id="{8D1F85AD-FD6A-4DFF-8D06-A51900DB78F7}"/>
              </a:ext>
            </a:extLst>
          </p:cNvPr>
          <p:cNvSpPr/>
          <p:nvPr/>
        </p:nvSpPr>
        <p:spPr>
          <a:xfrm>
            <a:off x="1757726" y="1367326"/>
            <a:ext cx="7853000" cy="523220"/>
          </a:xfrm>
          <a:prstGeom prst="rect">
            <a:avLst/>
          </a:prstGeom>
          <a:ln>
            <a:noFill/>
            <a:prstDash val="sysDash"/>
          </a:ln>
          <a:scene3d>
            <a:camera prst="orthographicFront"/>
            <a:lightRig rig="threePt" dir="t"/>
          </a:scene3d>
          <a:sp3d>
            <a:bevelT w="114300" prst="artDeco"/>
          </a:sp3d>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altLang="en-US" sz="2800" b="1"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Ở đồng bằng Bắc Bộ, m</a:t>
            </a:r>
            <a:r>
              <a:rPr kumimoji="0" lang="vi-VN" altLang="en-US" sz="2800" b="1"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ư</a:t>
            </a:r>
            <a:r>
              <a:rPr kumimoji="0" lang="en-US" altLang="en-US" sz="2800" b="1"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a </a:t>
            </a:r>
            <a:r>
              <a:rPr kumimoji="0" lang="en-US" altLang="en-US" sz="2800" b="1" i="0" u="none" strike="noStrike" kern="1200" cap="none" spc="0" normalizeH="0" baseline="0" noProof="0" dirty="0" err="1">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nhiều</a:t>
            </a:r>
            <a:r>
              <a:rPr kumimoji="0" lang="en-US" altLang="en-US" sz="2800" b="1"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altLang="en-US" sz="2800" b="1" i="0" u="none" strike="noStrike" kern="1200" cap="none" spc="0" normalizeH="0" baseline="0" noProof="0" dirty="0" err="1">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vào</a:t>
            </a:r>
            <a:r>
              <a:rPr kumimoji="0" lang="en-US" altLang="en-US" sz="2800" b="1"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altLang="en-US" sz="2800" b="1" i="0" u="none" strike="noStrike" kern="1200" cap="none" spc="0" normalizeH="0" baseline="0" noProof="0" dirty="0" err="1">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mùa</a:t>
            </a:r>
            <a:r>
              <a:rPr kumimoji="0" lang="en-US" altLang="en-US" sz="2800" b="1"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altLang="en-US" sz="2800" b="1" i="0" u="none" strike="noStrike" kern="1200" cap="none" spc="0" normalizeH="0" baseline="0" noProof="0" dirty="0" err="1">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nào</a:t>
            </a:r>
            <a:r>
              <a:rPr kumimoji="0" lang="en-US" altLang="en-US" sz="2800" b="1"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a:t>
            </a:r>
          </a:p>
        </p:txBody>
      </p:sp>
      <p:grpSp>
        <p:nvGrpSpPr>
          <p:cNvPr id="10" name="Group 9">
            <a:extLst>
              <a:ext uri="{FF2B5EF4-FFF2-40B4-BE49-F238E27FC236}">
                <a16:creationId xmlns:a16="http://schemas.microsoft.com/office/drawing/2014/main" xmlns="" id="{FA6D9CD1-C208-4F8F-9593-751A1B36BE32}"/>
              </a:ext>
            </a:extLst>
          </p:cNvPr>
          <p:cNvGrpSpPr/>
          <p:nvPr/>
        </p:nvGrpSpPr>
        <p:grpSpPr>
          <a:xfrm>
            <a:off x="285751" y="4600977"/>
            <a:ext cx="11772899" cy="2076048"/>
            <a:chOff x="285751" y="95652"/>
            <a:chExt cx="11772899" cy="2076048"/>
          </a:xfrm>
        </p:grpSpPr>
        <p:pic>
          <p:nvPicPr>
            <p:cNvPr id="11" name="Picture 4" descr="Rains GIFs - Get the best gif on GIFER">
              <a:extLst>
                <a:ext uri="{FF2B5EF4-FFF2-40B4-BE49-F238E27FC236}">
                  <a16:creationId xmlns:a16="http://schemas.microsoft.com/office/drawing/2014/main" xmlns="" id="{53B5EA4E-7F03-40A9-AC3C-F71055BEE74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267700" y="285750"/>
              <a:ext cx="3790950" cy="188595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Rains GIFs - Get the best gif on GIFER">
              <a:extLst>
                <a:ext uri="{FF2B5EF4-FFF2-40B4-BE49-F238E27FC236}">
                  <a16:creationId xmlns:a16="http://schemas.microsoft.com/office/drawing/2014/main" xmlns="" id="{F5BE0AC5-8B2E-4A33-8D68-859BC1A649D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362450" y="133350"/>
              <a:ext cx="3790950" cy="18859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Rains GIFs - Get the best gif on GIFER">
              <a:extLst>
                <a:ext uri="{FF2B5EF4-FFF2-40B4-BE49-F238E27FC236}">
                  <a16:creationId xmlns:a16="http://schemas.microsoft.com/office/drawing/2014/main" xmlns="" id="{3D99D6C2-841B-4E00-B1B3-E7CB18C22F7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85751" y="95652"/>
              <a:ext cx="3790950" cy="188595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a:extLst>
              <a:ext uri="{FF2B5EF4-FFF2-40B4-BE49-F238E27FC236}">
                <a16:creationId xmlns:a16="http://schemas.microsoft.com/office/drawing/2014/main" xmlns="" id="{5AE58832-52CC-4048-8914-B3126ACF0EFA}"/>
              </a:ext>
            </a:extLst>
          </p:cNvPr>
          <p:cNvGrpSpPr/>
          <p:nvPr/>
        </p:nvGrpSpPr>
        <p:grpSpPr>
          <a:xfrm>
            <a:off x="419101" y="2310415"/>
            <a:ext cx="11772899" cy="2076048"/>
            <a:chOff x="285751" y="95652"/>
            <a:chExt cx="11772899" cy="2076048"/>
          </a:xfrm>
        </p:grpSpPr>
        <p:pic>
          <p:nvPicPr>
            <p:cNvPr id="15" name="Picture 4" descr="Rains GIFs - Get the best gif on GIFER">
              <a:extLst>
                <a:ext uri="{FF2B5EF4-FFF2-40B4-BE49-F238E27FC236}">
                  <a16:creationId xmlns:a16="http://schemas.microsoft.com/office/drawing/2014/main" xmlns="" id="{D582B552-EF36-47BE-B3D3-52147FC5E98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267700" y="285750"/>
              <a:ext cx="3790950" cy="188595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Rains GIFs - Get the best gif on GIFER">
              <a:extLst>
                <a:ext uri="{FF2B5EF4-FFF2-40B4-BE49-F238E27FC236}">
                  <a16:creationId xmlns:a16="http://schemas.microsoft.com/office/drawing/2014/main" xmlns="" id="{A55490EA-515A-4986-9D14-05A60A15895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362450" y="133350"/>
              <a:ext cx="3790950" cy="188595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Rains GIFs - Get the best gif on GIFER">
              <a:extLst>
                <a:ext uri="{FF2B5EF4-FFF2-40B4-BE49-F238E27FC236}">
                  <a16:creationId xmlns:a16="http://schemas.microsoft.com/office/drawing/2014/main" xmlns="" id="{094D64C5-71BF-4822-BDA9-1B2B11156BA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85751" y="95652"/>
              <a:ext cx="3790950" cy="1885950"/>
            </a:xfrm>
            <a:prstGeom prst="rect">
              <a:avLst/>
            </a:prstGeom>
            <a:noFill/>
            <a:extLst>
              <a:ext uri="{909E8E84-426E-40DD-AFC4-6F175D3DCCD1}">
                <a14:hiddenFill xmlns:a14="http://schemas.microsoft.com/office/drawing/2010/main">
                  <a:solidFill>
                    <a:srgbClr val="FFFFFF"/>
                  </a:solidFill>
                </a14:hiddenFill>
              </a:ext>
            </a:extLst>
          </p:spPr>
        </p:pic>
      </p:grpSp>
      <p:pic>
        <p:nvPicPr>
          <p:cNvPr id="5126" name="Picture 6" descr="Rainy Day Rain Sticker">
            <a:extLst>
              <a:ext uri="{FF2B5EF4-FFF2-40B4-BE49-F238E27FC236}">
                <a16:creationId xmlns:a16="http://schemas.microsoft.com/office/drawing/2014/main" xmlns="" id="{1F725028-79D9-4950-9519-DBB2C78B8DBD}"/>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7631" y="-280585"/>
            <a:ext cx="1905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xmlns="" id="{7BF493B8-F166-4E0D-AA95-9422B1BC8311}"/>
              </a:ext>
            </a:extLst>
          </p:cNvPr>
          <p:cNvSpPr/>
          <p:nvPr/>
        </p:nvSpPr>
        <p:spPr>
          <a:xfrm>
            <a:off x="3385156" y="2423912"/>
            <a:ext cx="2592761" cy="1021556"/>
          </a:xfrm>
          <a:prstGeom prst="roundRect">
            <a:avLst/>
          </a:prstGeom>
          <a:solidFill>
            <a:schemeClr val="accent6">
              <a:lumMod val="20000"/>
              <a:lumOff val="80000"/>
            </a:schemeClr>
          </a:solidFill>
        </p:spPr>
        <p:style>
          <a:lnRef idx="2">
            <a:schemeClr val="accent2"/>
          </a:lnRef>
          <a:fillRef idx="1">
            <a:schemeClr val="lt1"/>
          </a:fillRef>
          <a:effectRef idx="0">
            <a:schemeClr val="accent2"/>
          </a:effectRef>
          <a:fontRef idx="minor">
            <a:schemeClr val="dk1"/>
          </a:fontRef>
        </p:style>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en-US" sz="5400" b="1" i="0" u="none" strike="noStrike" kern="1200" cap="none" spc="0" normalizeH="0" baseline="0" noProof="0" dirty="0" err="1">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Mùa</a:t>
            </a:r>
            <a:r>
              <a:rPr kumimoji="0" lang="en-US" altLang="en-US" sz="5400" b="1"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altLang="en-US" sz="5400" b="1" i="0" u="none" strike="noStrike" kern="1200" cap="none" spc="0" normalizeH="0" baseline="0" noProof="0" dirty="0" err="1">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hạ</a:t>
            </a:r>
            <a:endParaRPr kumimoji="0" lang="en-US" sz="5400" b="0"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endParaRPr>
          </a:p>
        </p:txBody>
      </p:sp>
      <p:pic>
        <p:nvPicPr>
          <p:cNvPr id="5138" name="Picture 18" descr="Our Lady &amp;amp; St Edward&amp;#39;s Catholic Primary School: Year 6: Blog items">
            <a:extLst>
              <a:ext uri="{FF2B5EF4-FFF2-40B4-BE49-F238E27FC236}">
                <a16:creationId xmlns:a16="http://schemas.microsoft.com/office/drawing/2014/main" xmlns="" id="{C248396F-AD32-44D5-A140-E79C613E1808}"/>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9834563" y="-90085"/>
            <a:ext cx="184785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5140" name="Picture 20" descr="Miền Bắc sắp bước vào đợt mưa lớn diện rộng tiềm ẩn nguy cơ dông lốc | Tin  tức mới nhất 24h - Đọc Báo Lao Động online - Laodong.vn">
            <a:extLst>
              <a:ext uri="{FF2B5EF4-FFF2-40B4-BE49-F238E27FC236}">
                <a16:creationId xmlns:a16="http://schemas.microsoft.com/office/drawing/2014/main" xmlns="" id="{241A666B-DAB0-4E4E-A0B4-86B6FC8B6A15}"/>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238665" y="4196364"/>
            <a:ext cx="3317939" cy="2440489"/>
          </a:xfrm>
          <a:prstGeom prst="rect">
            <a:avLst/>
          </a:prstGeom>
          <a:ln w="38100" cap="sq">
            <a:solidFill>
              <a:schemeClr val="accent2">
                <a:lumMod val="75000"/>
              </a:schemeClr>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142" name="Picture 22" descr="Mưa lớn khiến lũ sông Hồng lên cao 2 - 3m, Hà Nội nguy cơ ngập úng cục bộ">
            <a:extLst>
              <a:ext uri="{FF2B5EF4-FFF2-40B4-BE49-F238E27FC236}">
                <a16:creationId xmlns:a16="http://schemas.microsoft.com/office/drawing/2014/main" xmlns="" id="{7B5C2C55-856D-40F5-8331-B8E646B9B3C7}"/>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saturation sat="300000"/>
                    </a14:imgEffect>
                  </a14:imgLayer>
                </a14:imgProps>
              </a:ext>
              <a:ext uri="{28A0092B-C50C-407E-A947-70E740481C1C}">
                <a14:useLocalDpi xmlns:a14="http://schemas.microsoft.com/office/drawing/2010/main" val="0"/>
              </a:ext>
            </a:extLst>
          </a:blip>
          <a:srcRect/>
          <a:stretch>
            <a:fillRect/>
          </a:stretch>
        </p:blipFill>
        <p:spPr bwMode="auto">
          <a:xfrm>
            <a:off x="3709873" y="3806815"/>
            <a:ext cx="3661606" cy="2809875"/>
          </a:xfrm>
          <a:prstGeom prst="rect">
            <a:avLst/>
          </a:prstGeom>
          <a:ln w="38100" cap="sq">
            <a:solidFill>
              <a:schemeClr val="accent2">
                <a:lumMod val="75000"/>
              </a:schemeClr>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144" name="Picture 24" descr="Du lịch Ninh Bình mùa nào đẹp nhất trong 2021">
            <a:extLst>
              <a:ext uri="{FF2B5EF4-FFF2-40B4-BE49-F238E27FC236}">
                <a16:creationId xmlns:a16="http://schemas.microsoft.com/office/drawing/2014/main" xmlns="" id="{1868E69C-402E-4C4F-884F-0C421BAB86D9}"/>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7524749" y="3460266"/>
            <a:ext cx="4440390" cy="3176587"/>
          </a:xfrm>
          <a:prstGeom prst="rect">
            <a:avLst/>
          </a:prstGeom>
          <a:ln w="38100" cap="sq">
            <a:solidFill>
              <a:schemeClr val="accent2">
                <a:lumMod val="75000"/>
              </a:schemeClr>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652140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nodeType="withEffect">
                                  <p:stCondLst>
                                    <p:cond delay="0"/>
                                  </p:stCondLst>
                                  <p:childTnLst>
                                    <p:set>
                                      <p:cBhvr>
                                        <p:cTn id="12" dur="1" fill="hold">
                                          <p:stCondLst>
                                            <p:cond delay="0"/>
                                          </p:stCondLst>
                                        </p:cTn>
                                        <p:tgtEl>
                                          <p:spTgt spid="5126"/>
                                        </p:tgtEl>
                                        <p:attrNameLst>
                                          <p:attrName>style.visibility</p:attrName>
                                        </p:attrNameLst>
                                      </p:cBhvr>
                                      <p:to>
                                        <p:strVal val="visible"/>
                                      </p:to>
                                    </p:set>
                                    <p:animEffect transition="in" filter="randombar(horizontal)">
                                      <p:cBhvr>
                                        <p:cTn id="13" dur="500"/>
                                        <p:tgtEl>
                                          <p:spTgt spid="512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par>
                                <p:cTn id="19" presetID="16" presetClass="entr" presetSubtype="21" fill="hold" nodeType="withEffect">
                                  <p:stCondLst>
                                    <p:cond delay="0"/>
                                  </p:stCondLst>
                                  <p:childTnLst>
                                    <p:set>
                                      <p:cBhvr>
                                        <p:cTn id="20" dur="1" fill="hold">
                                          <p:stCondLst>
                                            <p:cond delay="0"/>
                                          </p:stCondLst>
                                        </p:cTn>
                                        <p:tgtEl>
                                          <p:spTgt spid="5138"/>
                                        </p:tgtEl>
                                        <p:attrNameLst>
                                          <p:attrName>style.visibility</p:attrName>
                                        </p:attrNameLst>
                                      </p:cBhvr>
                                      <p:to>
                                        <p:strVal val="visible"/>
                                      </p:to>
                                    </p:set>
                                    <p:animEffect transition="in" filter="barn(inVertical)">
                                      <p:cBhvr>
                                        <p:cTn id="21" dur="500"/>
                                        <p:tgtEl>
                                          <p:spTgt spid="51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6000"/>
            <a:lum/>
          </a:blip>
          <a:srcRect/>
          <a:stretch>
            <a:fillRect t="-6000" b="-6000"/>
          </a:stretch>
        </a:blipFill>
        <a:effectLst/>
      </p:bgPr>
    </p:bg>
    <p:spTree>
      <p:nvGrpSpPr>
        <p:cNvPr id="1" name=""/>
        <p:cNvGrpSpPr/>
        <p:nvPr/>
      </p:nvGrpSpPr>
      <p:grpSpPr>
        <a:xfrm>
          <a:off x="0" y="0"/>
          <a:ext cx="0" cy="0"/>
          <a:chOff x="0" y="0"/>
          <a:chExt cx="0" cy="0"/>
        </a:xfrm>
      </p:grpSpPr>
      <p:pic>
        <p:nvPicPr>
          <p:cNvPr id="5124" name="Picture 4" descr="Rains GIFs - Get the best gif on GIFER">
            <a:extLst>
              <a:ext uri="{FF2B5EF4-FFF2-40B4-BE49-F238E27FC236}">
                <a16:creationId xmlns:a16="http://schemas.microsoft.com/office/drawing/2014/main" xmlns="" id="{54813589-D0E9-43BB-87F7-96902F02E133}"/>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115300" y="133350"/>
            <a:ext cx="3790950" cy="188595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xmlns="" id="{E6CD133C-523F-4F72-8D7D-5026298B5FE8}"/>
              </a:ext>
            </a:extLst>
          </p:cNvPr>
          <p:cNvGrpSpPr/>
          <p:nvPr/>
        </p:nvGrpSpPr>
        <p:grpSpPr>
          <a:xfrm>
            <a:off x="285751" y="95652"/>
            <a:ext cx="11772899" cy="2076048"/>
            <a:chOff x="285751" y="95652"/>
            <a:chExt cx="11772899" cy="2076048"/>
          </a:xfrm>
        </p:grpSpPr>
        <p:pic>
          <p:nvPicPr>
            <p:cNvPr id="6" name="Picture 4" descr="Rains GIFs - Get the best gif on GIFER">
              <a:extLst>
                <a:ext uri="{FF2B5EF4-FFF2-40B4-BE49-F238E27FC236}">
                  <a16:creationId xmlns:a16="http://schemas.microsoft.com/office/drawing/2014/main" xmlns="" id="{0DE73FA6-93F7-471B-A26B-A95C1B9D9D15}"/>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267700" y="285750"/>
              <a:ext cx="3790950" cy="18859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Rains GIFs - Get the best gif on GIFER">
              <a:extLst>
                <a:ext uri="{FF2B5EF4-FFF2-40B4-BE49-F238E27FC236}">
                  <a16:creationId xmlns:a16="http://schemas.microsoft.com/office/drawing/2014/main" xmlns="" id="{8A244122-007A-474E-A68E-D755D32E59F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362450" y="133350"/>
              <a:ext cx="3790950" cy="188595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Rains GIFs - Get the best gif on GIFER">
              <a:extLst>
                <a:ext uri="{FF2B5EF4-FFF2-40B4-BE49-F238E27FC236}">
                  <a16:creationId xmlns:a16="http://schemas.microsoft.com/office/drawing/2014/main" xmlns="" id="{471004A2-D95C-4143-A990-BE962017C13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85751" y="95652"/>
              <a:ext cx="3790950" cy="1885950"/>
            </a:xfrm>
            <a:prstGeom prst="rect">
              <a:avLst/>
            </a:prstGeom>
            <a:noFill/>
            <a:extLst>
              <a:ext uri="{909E8E84-426E-40DD-AFC4-6F175D3DCCD1}">
                <a14:hiddenFill xmlns:a14="http://schemas.microsoft.com/office/drawing/2010/main">
                  <a:solidFill>
                    <a:srgbClr val="FFFFFF"/>
                  </a:solidFill>
                </a14:hiddenFill>
              </a:ext>
            </a:extLst>
          </p:spPr>
        </p:pic>
      </p:grpSp>
      <p:sp>
        <p:nvSpPr>
          <p:cNvPr id="2" name="Rectangle: Rounded Corners 1">
            <a:extLst>
              <a:ext uri="{FF2B5EF4-FFF2-40B4-BE49-F238E27FC236}">
                <a16:creationId xmlns:a16="http://schemas.microsoft.com/office/drawing/2014/main" xmlns="" id="{8C892FE8-78F8-4BE8-BBFA-FC81FADA9562}"/>
              </a:ext>
            </a:extLst>
          </p:cNvPr>
          <p:cNvSpPr/>
          <p:nvPr/>
        </p:nvSpPr>
        <p:spPr>
          <a:xfrm>
            <a:off x="1323974" y="862415"/>
            <a:ext cx="6715126" cy="1200150"/>
          </a:xfrm>
          <a:prstGeom prst="roundRect">
            <a:avLst/>
          </a:prstGeom>
          <a:solidFill>
            <a:schemeClr val="accent2"/>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3" name="Rectangle 2">
            <a:extLst>
              <a:ext uri="{FF2B5EF4-FFF2-40B4-BE49-F238E27FC236}">
                <a16:creationId xmlns:a16="http://schemas.microsoft.com/office/drawing/2014/main" xmlns="" id="{8D1F85AD-FD6A-4DFF-8D06-A51900DB78F7}"/>
              </a:ext>
            </a:extLst>
          </p:cNvPr>
          <p:cNvSpPr/>
          <p:nvPr/>
        </p:nvSpPr>
        <p:spPr>
          <a:xfrm>
            <a:off x="1433512" y="1027495"/>
            <a:ext cx="6715126" cy="95410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pt-BR" altLang="en-US" sz="2800" b="1"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Khi mưa nhiều, nước sông ngòi, ao, hồ thường như thế nào?</a:t>
            </a:r>
            <a:endParaRPr kumimoji="0" lang="en-US" altLang="en-US" sz="2800" b="1"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endParaRPr>
          </a:p>
        </p:txBody>
      </p:sp>
      <p:grpSp>
        <p:nvGrpSpPr>
          <p:cNvPr id="10" name="Group 9">
            <a:extLst>
              <a:ext uri="{FF2B5EF4-FFF2-40B4-BE49-F238E27FC236}">
                <a16:creationId xmlns:a16="http://schemas.microsoft.com/office/drawing/2014/main" xmlns="" id="{FA6D9CD1-C208-4F8F-9593-751A1B36BE32}"/>
              </a:ext>
            </a:extLst>
          </p:cNvPr>
          <p:cNvGrpSpPr/>
          <p:nvPr/>
        </p:nvGrpSpPr>
        <p:grpSpPr>
          <a:xfrm>
            <a:off x="285751" y="4600977"/>
            <a:ext cx="11772899" cy="2076048"/>
            <a:chOff x="285751" y="95652"/>
            <a:chExt cx="11772899" cy="2076048"/>
          </a:xfrm>
        </p:grpSpPr>
        <p:pic>
          <p:nvPicPr>
            <p:cNvPr id="11" name="Picture 4" descr="Rains GIFs - Get the best gif on GIFER">
              <a:extLst>
                <a:ext uri="{FF2B5EF4-FFF2-40B4-BE49-F238E27FC236}">
                  <a16:creationId xmlns:a16="http://schemas.microsoft.com/office/drawing/2014/main" xmlns="" id="{53B5EA4E-7F03-40A9-AC3C-F71055BEE74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267700" y="285750"/>
              <a:ext cx="3790950" cy="188595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4" descr="Rains GIFs - Get the best gif on GIFER">
              <a:extLst>
                <a:ext uri="{FF2B5EF4-FFF2-40B4-BE49-F238E27FC236}">
                  <a16:creationId xmlns:a16="http://schemas.microsoft.com/office/drawing/2014/main" xmlns="" id="{F5BE0AC5-8B2E-4A33-8D68-859BC1A649D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362450" y="133350"/>
              <a:ext cx="3790950" cy="188595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Rains GIFs - Get the best gif on GIFER">
              <a:extLst>
                <a:ext uri="{FF2B5EF4-FFF2-40B4-BE49-F238E27FC236}">
                  <a16:creationId xmlns:a16="http://schemas.microsoft.com/office/drawing/2014/main" xmlns="" id="{3D99D6C2-841B-4E00-B1B3-E7CB18C22F7F}"/>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85751" y="95652"/>
              <a:ext cx="3790950" cy="188595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4" name="Group 13">
            <a:extLst>
              <a:ext uri="{FF2B5EF4-FFF2-40B4-BE49-F238E27FC236}">
                <a16:creationId xmlns:a16="http://schemas.microsoft.com/office/drawing/2014/main" xmlns="" id="{5AE58832-52CC-4048-8914-B3126ACF0EFA}"/>
              </a:ext>
            </a:extLst>
          </p:cNvPr>
          <p:cNvGrpSpPr/>
          <p:nvPr/>
        </p:nvGrpSpPr>
        <p:grpSpPr>
          <a:xfrm>
            <a:off x="419101" y="2310415"/>
            <a:ext cx="11772899" cy="2076048"/>
            <a:chOff x="285751" y="95652"/>
            <a:chExt cx="11772899" cy="2076048"/>
          </a:xfrm>
        </p:grpSpPr>
        <p:pic>
          <p:nvPicPr>
            <p:cNvPr id="15" name="Picture 4" descr="Rains GIFs - Get the best gif on GIFER">
              <a:extLst>
                <a:ext uri="{FF2B5EF4-FFF2-40B4-BE49-F238E27FC236}">
                  <a16:creationId xmlns:a16="http://schemas.microsoft.com/office/drawing/2014/main" xmlns="" id="{D582B552-EF36-47BE-B3D3-52147FC5E98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8267700" y="285750"/>
              <a:ext cx="3790950" cy="188595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descr="Rains GIFs - Get the best gif on GIFER">
              <a:extLst>
                <a:ext uri="{FF2B5EF4-FFF2-40B4-BE49-F238E27FC236}">
                  <a16:creationId xmlns:a16="http://schemas.microsoft.com/office/drawing/2014/main" xmlns="" id="{A55490EA-515A-4986-9D14-05A60A158951}"/>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362450" y="133350"/>
              <a:ext cx="3790950" cy="1885950"/>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4" descr="Rains GIFs - Get the best gif on GIFER">
              <a:extLst>
                <a:ext uri="{FF2B5EF4-FFF2-40B4-BE49-F238E27FC236}">
                  <a16:creationId xmlns:a16="http://schemas.microsoft.com/office/drawing/2014/main" xmlns="" id="{094D64C5-71BF-4822-BDA9-1B2B11156BAA}"/>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85751" y="95652"/>
              <a:ext cx="3790950" cy="1885950"/>
            </a:xfrm>
            <a:prstGeom prst="rect">
              <a:avLst/>
            </a:prstGeom>
            <a:noFill/>
            <a:extLst>
              <a:ext uri="{909E8E84-426E-40DD-AFC4-6F175D3DCCD1}">
                <a14:hiddenFill xmlns:a14="http://schemas.microsoft.com/office/drawing/2010/main">
                  <a:solidFill>
                    <a:srgbClr val="FFFFFF"/>
                  </a:solidFill>
                </a14:hiddenFill>
              </a:ext>
            </a:extLst>
          </p:spPr>
        </p:pic>
      </p:grpSp>
      <p:pic>
        <p:nvPicPr>
          <p:cNvPr id="5126" name="Picture 6" descr="Rainy Day Rain Sticker">
            <a:extLst>
              <a:ext uri="{FF2B5EF4-FFF2-40B4-BE49-F238E27FC236}">
                <a16:creationId xmlns:a16="http://schemas.microsoft.com/office/drawing/2014/main" xmlns="" id="{1F725028-79D9-4950-9519-DBB2C78B8DBD}"/>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a:off x="97631" y="-280585"/>
            <a:ext cx="1905000" cy="2286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xmlns="" id="{7BF493B8-F166-4E0D-AA95-9422B1BC8311}"/>
              </a:ext>
            </a:extLst>
          </p:cNvPr>
          <p:cNvSpPr/>
          <p:nvPr/>
        </p:nvSpPr>
        <p:spPr>
          <a:xfrm>
            <a:off x="285751" y="2296084"/>
            <a:ext cx="10871887" cy="646986"/>
          </a:xfrm>
          <a:prstGeom prst="roundRect">
            <a:avLst/>
          </a:prstGeom>
        </p:spPr>
        <p:style>
          <a:lnRef idx="2">
            <a:schemeClr val="accent2"/>
          </a:lnRef>
          <a:fillRef idx="1">
            <a:schemeClr val="lt1"/>
          </a:fillRef>
          <a:effectRef idx="0">
            <a:schemeClr val="accent2"/>
          </a:effectRef>
          <a:fontRef idx="minor">
            <a:schemeClr val="dk1"/>
          </a:fontRef>
        </p:style>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3200" b="1" i="0" u="none" strike="noStrike" kern="1200" cap="none" spc="0" normalizeH="0" baseline="0" noProof="0" dirty="0" err="1">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Nước</a:t>
            </a:r>
            <a:r>
              <a:rPr kumimoji="0" lang="en-US" altLang="en-US" sz="3200" b="1"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altLang="en-US" sz="3200" b="1" i="0" u="none" strike="noStrike" kern="1200" cap="none" spc="0" normalizeH="0" baseline="0" noProof="0" dirty="0" err="1">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các</a:t>
            </a:r>
            <a:r>
              <a:rPr kumimoji="0" lang="en-US" altLang="en-US" sz="3200" b="1"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altLang="en-US" sz="3200" b="1" i="0" u="none" strike="noStrike" kern="1200" cap="none" spc="0" normalizeH="0" baseline="0" noProof="0" dirty="0" err="1">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sông</a:t>
            </a:r>
            <a:r>
              <a:rPr kumimoji="0" lang="en-US" altLang="en-US" sz="3200" b="1"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altLang="en-US" sz="3200" b="1" i="0" u="none" strike="noStrike" kern="1200" cap="none" spc="0" normalizeH="0" baseline="0" noProof="0" dirty="0" err="1">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dâng</a:t>
            </a:r>
            <a:r>
              <a:rPr kumimoji="0" lang="en-US" altLang="en-US" sz="3200" b="1"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altLang="en-US" sz="3200" b="1" i="0" u="none" strike="noStrike" kern="1200" cap="none" spc="0" normalizeH="0" baseline="0" noProof="0" dirty="0" err="1">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cao</a:t>
            </a:r>
            <a:r>
              <a:rPr kumimoji="0" lang="en-US" altLang="en-US" sz="3200" b="1"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altLang="en-US" sz="3200" b="1" i="0" u="none" strike="noStrike" kern="1200" cap="none" spc="0" normalizeH="0" baseline="0" noProof="0" dirty="0" err="1">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thường</a:t>
            </a:r>
            <a:r>
              <a:rPr kumimoji="0" lang="en-US" altLang="en-US" sz="3200" b="1"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altLang="en-US" sz="3200" b="1" i="0" u="none" strike="noStrike" kern="1200" cap="none" spc="0" normalizeH="0" baseline="0" noProof="0" dirty="0" err="1">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gây</a:t>
            </a:r>
            <a:r>
              <a:rPr kumimoji="0" lang="en-US" altLang="en-US" sz="3200" b="1"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altLang="en-US" sz="3200" b="1" i="0" u="none" strike="noStrike" kern="1200" cap="none" spc="0" normalizeH="0" baseline="0" noProof="0" dirty="0" err="1">
                <a:ln>
                  <a:noFill/>
                </a:ln>
                <a:solidFill>
                  <a:srgbClr val="1F497D">
                    <a:lumMod val="60000"/>
                    <a:lumOff val="40000"/>
                  </a:srgbClr>
                </a:solidFill>
                <a:effectLst/>
                <a:uLnTx/>
                <a:uFillTx/>
                <a:latin typeface="#9Slide03 Arima Madurai ExtraBo" panose="00000900000000000000" pitchFamily="2" charset="0"/>
                <a:ea typeface="+mn-ea"/>
                <a:cs typeface="#9Slide03 Arima Madurai ExtraBo" panose="00000900000000000000" pitchFamily="2" charset="0"/>
              </a:rPr>
              <a:t>ngập</a:t>
            </a:r>
            <a:r>
              <a:rPr kumimoji="0" lang="en-US" altLang="en-US" sz="3200" b="1" i="0" u="none" strike="noStrike" kern="1200" cap="none" spc="0" normalizeH="0" baseline="0" noProof="0" dirty="0">
                <a:ln>
                  <a:noFill/>
                </a:ln>
                <a:solidFill>
                  <a:srgbClr val="1F497D">
                    <a:lumMod val="60000"/>
                    <a:lumOff val="40000"/>
                  </a:srgbClr>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altLang="en-US" sz="3200" b="1" i="0" u="none" strike="noStrike" kern="1200" cap="none" spc="0" normalizeH="0" baseline="0" noProof="0" dirty="0" err="1">
                <a:ln>
                  <a:noFill/>
                </a:ln>
                <a:solidFill>
                  <a:srgbClr val="1F497D">
                    <a:lumMod val="60000"/>
                    <a:lumOff val="40000"/>
                  </a:srgbClr>
                </a:solidFill>
                <a:effectLst/>
                <a:uLnTx/>
                <a:uFillTx/>
                <a:latin typeface="#9Slide03 Arima Madurai ExtraBo" panose="00000900000000000000" pitchFamily="2" charset="0"/>
                <a:ea typeface="+mn-ea"/>
                <a:cs typeface="#9Slide03 Arima Madurai ExtraBo" panose="00000900000000000000" pitchFamily="2" charset="0"/>
              </a:rPr>
              <a:t>lụt</a:t>
            </a:r>
            <a:r>
              <a:rPr kumimoji="0" lang="en-US" altLang="en-US" sz="3200" b="1" i="0" u="none" strike="noStrike" kern="1200" cap="none" spc="0" normalizeH="0" baseline="0" noProof="0" dirty="0">
                <a:ln>
                  <a:noFill/>
                </a:ln>
                <a:solidFill>
                  <a:srgbClr val="1F497D">
                    <a:lumMod val="60000"/>
                    <a:lumOff val="40000"/>
                  </a:srgbClr>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altLang="en-US" sz="3200" b="1"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ở </a:t>
            </a:r>
            <a:r>
              <a:rPr kumimoji="0" lang="en-US" altLang="en-US" sz="3200" b="1" i="0" u="none" strike="noStrike" kern="1200" cap="none" spc="0" normalizeH="0" baseline="0" noProof="0" dirty="0" err="1">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đồng</a:t>
            </a:r>
            <a:r>
              <a:rPr kumimoji="0" lang="en-US" altLang="en-US" sz="3200" b="1"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altLang="en-US" sz="3200" b="1" i="0" u="none" strike="noStrike" kern="1200" cap="none" spc="0" normalizeH="0" baseline="0" noProof="0" dirty="0" err="1">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bằng</a:t>
            </a:r>
            <a:r>
              <a:rPr kumimoji="0" lang="en-US" altLang="en-US" sz="3200" b="1"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a:t>
            </a:r>
            <a:endParaRPr kumimoji="0" lang="en-US" sz="3200" b="0"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endParaRPr>
          </a:p>
        </p:txBody>
      </p:sp>
      <p:pic>
        <p:nvPicPr>
          <p:cNvPr id="5132" name="Picture 12" descr="Flooding rooftops dangereux GIF - Find on GIFER">
            <a:extLst>
              <a:ext uri="{FF2B5EF4-FFF2-40B4-BE49-F238E27FC236}">
                <a16:creationId xmlns:a16="http://schemas.microsoft.com/office/drawing/2014/main" xmlns="" id="{FD1024D4-2A8A-4B50-8299-0EFEEF1310E8}"/>
              </a:ext>
            </a:extLst>
          </p:cNvPr>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a:off x="8470834" y="4305300"/>
            <a:ext cx="3537360" cy="236235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134" name="Picture 14" descr="About flooding - Northamptonshire County Council - Flood Resilience  Pathfinder Project Toolkit">
            <a:extLst>
              <a:ext uri="{FF2B5EF4-FFF2-40B4-BE49-F238E27FC236}">
                <a16:creationId xmlns:a16="http://schemas.microsoft.com/office/drawing/2014/main" xmlns="" id="{960DADFF-4D3F-4590-9F9E-16D59573D8D4}"/>
              </a:ext>
            </a:extLst>
          </p:cNvPr>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a:off x="3838576" y="3347682"/>
            <a:ext cx="4448174" cy="3317596"/>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5136" name="Picture 16" descr="Lũ trên hệ thống sông Hồng sẽ dưới mức báo động 1">
            <a:extLst>
              <a:ext uri="{FF2B5EF4-FFF2-40B4-BE49-F238E27FC236}">
                <a16:creationId xmlns:a16="http://schemas.microsoft.com/office/drawing/2014/main" xmlns="" id="{1109879E-5648-4618-9EFD-5FA6027BA56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8581" y="3871260"/>
            <a:ext cx="3626645" cy="277719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34992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nodeType="withEffect">
                                  <p:stCondLst>
                                    <p:cond delay="0"/>
                                  </p:stCondLst>
                                  <p:childTnLst>
                                    <p:set>
                                      <p:cBhvr>
                                        <p:cTn id="12" dur="1" fill="hold">
                                          <p:stCondLst>
                                            <p:cond delay="0"/>
                                          </p:stCondLst>
                                        </p:cTn>
                                        <p:tgtEl>
                                          <p:spTgt spid="5126"/>
                                        </p:tgtEl>
                                        <p:attrNameLst>
                                          <p:attrName>style.visibility</p:attrName>
                                        </p:attrNameLst>
                                      </p:cBhvr>
                                      <p:to>
                                        <p:strVal val="visible"/>
                                      </p:to>
                                    </p:set>
                                    <p:animEffect transition="in" filter="randombar(horizontal)">
                                      <p:cBhvr>
                                        <p:cTn id="13" dur="500"/>
                                        <p:tgtEl>
                                          <p:spTgt spid="5126"/>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 calcmode="lin" valueType="num">
                                      <p:cBhvr>
                                        <p:cTn id="18" dur="500" fill="hold"/>
                                        <p:tgtEl>
                                          <p:spTgt spid="5"/>
                                        </p:tgtEl>
                                        <p:attrNameLst>
                                          <p:attrName>ppt_w</p:attrName>
                                        </p:attrNameLst>
                                      </p:cBhvr>
                                      <p:tavLst>
                                        <p:tav tm="0">
                                          <p:val>
                                            <p:fltVal val="0"/>
                                          </p:val>
                                        </p:tav>
                                        <p:tav tm="100000">
                                          <p:val>
                                            <p:strVal val="#ppt_w"/>
                                          </p:val>
                                        </p:tav>
                                      </p:tavLst>
                                    </p:anim>
                                    <p:anim calcmode="lin" valueType="num">
                                      <p:cBhvr>
                                        <p:cTn id="19" dur="500" fill="hold"/>
                                        <p:tgtEl>
                                          <p:spTgt spid="5"/>
                                        </p:tgtEl>
                                        <p:attrNameLst>
                                          <p:attrName>ppt_h</p:attrName>
                                        </p:attrNameLst>
                                      </p:cBhvr>
                                      <p:tavLst>
                                        <p:tav tm="0">
                                          <p:val>
                                            <p:fltVal val="0"/>
                                          </p:val>
                                        </p:tav>
                                        <p:tav tm="100000">
                                          <p:val>
                                            <p:strVal val="#ppt_h"/>
                                          </p:val>
                                        </p:tav>
                                      </p:tavLst>
                                    </p:anim>
                                    <p:animEffect transition="in" filter="fade">
                                      <p:cBhvr>
                                        <p:cTn id="20" dur="500"/>
                                        <p:tgtEl>
                                          <p:spTgt spid="5"/>
                                        </p:tgtEl>
                                      </p:cBhvr>
                                    </p:animEffect>
                                  </p:childTnLst>
                                </p:cTn>
                              </p:par>
                              <p:par>
                                <p:cTn id="21" presetID="53" presetClass="entr" presetSubtype="16" fill="hold" nodeType="withEffect">
                                  <p:stCondLst>
                                    <p:cond delay="0"/>
                                  </p:stCondLst>
                                  <p:childTnLst>
                                    <p:set>
                                      <p:cBhvr>
                                        <p:cTn id="22" dur="1" fill="hold">
                                          <p:stCondLst>
                                            <p:cond delay="0"/>
                                          </p:stCondLst>
                                        </p:cTn>
                                        <p:tgtEl>
                                          <p:spTgt spid="5136"/>
                                        </p:tgtEl>
                                        <p:attrNameLst>
                                          <p:attrName>style.visibility</p:attrName>
                                        </p:attrNameLst>
                                      </p:cBhvr>
                                      <p:to>
                                        <p:strVal val="visible"/>
                                      </p:to>
                                    </p:set>
                                    <p:anim calcmode="lin" valueType="num">
                                      <p:cBhvr>
                                        <p:cTn id="23" dur="500" fill="hold"/>
                                        <p:tgtEl>
                                          <p:spTgt spid="5136"/>
                                        </p:tgtEl>
                                        <p:attrNameLst>
                                          <p:attrName>ppt_w</p:attrName>
                                        </p:attrNameLst>
                                      </p:cBhvr>
                                      <p:tavLst>
                                        <p:tav tm="0">
                                          <p:val>
                                            <p:fltVal val="0"/>
                                          </p:val>
                                        </p:tav>
                                        <p:tav tm="100000">
                                          <p:val>
                                            <p:strVal val="#ppt_w"/>
                                          </p:val>
                                        </p:tav>
                                      </p:tavLst>
                                    </p:anim>
                                    <p:anim calcmode="lin" valueType="num">
                                      <p:cBhvr>
                                        <p:cTn id="24" dur="500" fill="hold"/>
                                        <p:tgtEl>
                                          <p:spTgt spid="5136"/>
                                        </p:tgtEl>
                                        <p:attrNameLst>
                                          <p:attrName>ppt_h</p:attrName>
                                        </p:attrNameLst>
                                      </p:cBhvr>
                                      <p:tavLst>
                                        <p:tav tm="0">
                                          <p:val>
                                            <p:fltVal val="0"/>
                                          </p:val>
                                        </p:tav>
                                        <p:tav tm="100000">
                                          <p:val>
                                            <p:strVal val="#ppt_h"/>
                                          </p:val>
                                        </p:tav>
                                      </p:tavLst>
                                    </p:anim>
                                    <p:animEffect transition="in" filter="fade">
                                      <p:cBhvr>
                                        <p:cTn id="25" dur="500"/>
                                        <p:tgtEl>
                                          <p:spTgt spid="5136"/>
                                        </p:tgtEl>
                                      </p:cBhvr>
                                    </p:animEffect>
                                  </p:childTnLst>
                                </p:cTn>
                              </p:par>
                              <p:par>
                                <p:cTn id="26" presetID="53" presetClass="entr" presetSubtype="16" fill="hold" nodeType="withEffect">
                                  <p:stCondLst>
                                    <p:cond delay="0"/>
                                  </p:stCondLst>
                                  <p:childTnLst>
                                    <p:set>
                                      <p:cBhvr>
                                        <p:cTn id="27" dur="1" fill="hold">
                                          <p:stCondLst>
                                            <p:cond delay="0"/>
                                          </p:stCondLst>
                                        </p:cTn>
                                        <p:tgtEl>
                                          <p:spTgt spid="5134"/>
                                        </p:tgtEl>
                                        <p:attrNameLst>
                                          <p:attrName>style.visibility</p:attrName>
                                        </p:attrNameLst>
                                      </p:cBhvr>
                                      <p:to>
                                        <p:strVal val="visible"/>
                                      </p:to>
                                    </p:set>
                                    <p:anim calcmode="lin" valueType="num">
                                      <p:cBhvr>
                                        <p:cTn id="28" dur="500" fill="hold"/>
                                        <p:tgtEl>
                                          <p:spTgt spid="5134"/>
                                        </p:tgtEl>
                                        <p:attrNameLst>
                                          <p:attrName>ppt_w</p:attrName>
                                        </p:attrNameLst>
                                      </p:cBhvr>
                                      <p:tavLst>
                                        <p:tav tm="0">
                                          <p:val>
                                            <p:fltVal val="0"/>
                                          </p:val>
                                        </p:tav>
                                        <p:tav tm="100000">
                                          <p:val>
                                            <p:strVal val="#ppt_w"/>
                                          </p:val>
                                        </p:tav>
                                      </p:tavLst>
                                    </p:anim>
                                    <p:anim calcmode="lin" valueType="num">
                                      <p:cBhvr>
                                        <p:cTn id="29" dur="500" fill="hold"/>
                                        <p:tgtEl>
                                          <p:spTgt spid="5134"/>
                                        </p:tgtEl>
                                        <p:attrNameLst>
                                          <p:attrName>ppt_h</p:attrName>
                                        </p:attrNameLst>
                                      </p:cBhvr>
                                      <p:tavLst>
                                        <p:tav tm="0">
                                          <p:val>
                                            <p:fltVal val="0"/>
                                          </p:val>
                                        </p:tav>
                                        <p:tav tm="100000">
                                          <p:val>
                                            <p:strVal val="#ppt_h"/>
                                          </p:val>
                                        </p:tav>
                                      </p:tavLst>
                                    </p:anim>
                                    <p:animEffect transition="in" filter="fade">
                                      <p:cBhvr>
                                        <p:cTn id="30" dur="500"/>
                                        <p:tgtEl>
                                          <p:spTgt spid="5134"/>
                                        </p:tgtEl>
                                      </p:cBhvr>
                                    </p:animEffect>
                                  </p:childTnLst>
                                </p:cTn>
                              </p:par>
                              <p:par>
                                <p:cTn id="31" presetID="53" presetClass="entr" presetSubtype="16" fill="hold" nodeType="withEffect">
                                  <p:stCondLst>
                                    <p:cond delay="0"/>
                                  </p:stCondLst>
                                  <p:childTnLst>
                                    <p:set>
                                      <p:cBhvr>
                                        <p:cTn id="32" dur="1" fill="hold">
                                          <p:stCondLst>
                                            <p:cond delay="0"/>
                                          </p:stCondLst>
                                        </p:cTn>
                                        <p:tgtEl>
                                          <p:spTgt spid="5132"/>
                                        </p:tgtEl>
                                        <p:attrNameLst>
                                          <p:attrName>style.visibility</p:attrName>
                                        </p:attrNameLst>
                                      </p:cBhvr>
                                      <p:to>
                                        <p:strVal val="visible"/>
                                      </p:to>
                                    </p:set>
                                    <p:anim calcmode="lin" valueType="num">
                                      <p:cBhvr>
                                        <p:cTn id="33" dur="500" fill="hold"/>
                                        <p:tgtEl>
                                          <p:spTgt spid="5132"/>
                                        </p:tgtEl>
                                        <p:attrNameLst>
                                          <p:attrName>ppt_w</p:attrName>
                                        </p:attrNameLst>
                                      </p:cBhvr>
                                      <p:tavLst>
                                        <p:tav tm="0">
                                          <p:val>
                                            <p:fltVal val="0"/>
                                          </p:val>
                                        </p:tav>
                                        <p:tav tm="100000">
                                          <p:val>
                                            <p:strVal val="#ppt_w"/>
                                          </p:val>
                                        </p:tav>
                                      </p:tavLst>
                                    </p:anim>
                                    <p:anim calcmode="lin" valueType="num">
                                      <p:cBhvr>
                                        <p:cTn id="34" dur="500" fill="hold"/>
                                        <p:tgtEl>
                                          <p:spTgt spid="5132"/>
                                        </p:tgtEl>
                                        <p:attrNameLst>
                                          <p:attrName>ppt_h</p:attrName>
                                        </p:attrNameLst>
                                      </p:cBhvr>
                                      <p:tavLst>
                                        <p:tav tm="0">
                                          <p:val>
                                            <p:fltVal val="0"/>
                                          </p:val>
                                        </p:tav>
                                        <p:tav tm="100000">
                                          <p:val>
                                            <p:strVal val="#ppt_h"/>
                                          </p:val>
                                        </p:tav>
                                      </p:tavLst>
                                    </p:anim>
                                    <p:animEffect transition="in" filter="fade">
                                      <p:cBhvr>
                                        <p:cTn id="35" dur="500"/>
                                        <p:tgtEl>
                                          <p:spTgt spid="51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76000"/>
            <a:lum/>
          </a:blip>
          <a:srcRect/>
          <a:stretch>
            <a:fillRect/>
          </a:stretch>
        </a:blipFill>
        <a:effectLst/>
      </p:bgPr>
    </p:bg>
    <p:spTree>
      <p:nvGrpSpPr>
        <p:cNvPr id="1" name=""/>
        <p:cNvGrpSpPr/>
        <p:nvPr/>
      </p:nvGrpSpPr>
      <p:grpSpPr>
        <a:xfrm>
          <a:off x="0" y="0"/>
          <a:ext cx="0" cy="0"/>
          <a:chOff x="0" y="0"/>
          <a:chExt cx="0" cy="0"/>
        </a:xfrm>
      </p:grpSpPr>
      <p:pic>
        <p:nvPicPr>
          <p:cNvPr id="6146" name="Picture 2" descr="Nâng cao hiệu quả công tác xã hội khi thiên tai, biến đổi khí hậu xẩy ra |  Tạp chí Tuyên giáo">
            <a:extLst>
              <a:ext uri="{FF2B5EF4-FFF2-40B4-BE49-F238E27FC236}">
                <a16:creationId xmlns:a16="http://schemas.microsoft.com/office/drawing/2014/main" xmlns="" id="{AA55705E-5068-4D86-A0FC-E84174615E45}"/>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165004" y="3820712"/>
            <a:ext cx="4266919" cy="2615012"/>
          </a:xfrm>
          <a:prstGeom prst="rect">
            <a:avLst/>
          </a:prstGeom>
          <a:ln w="38100" cap="sq">
            <a:solidFill>
              <a:schemeClr val="tx1">
                <a:lumMod val="85000"/>
                <a:lumOff val="15000"/>
              </a:schemeClr>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148" name="Picture 4" descr="Nguy cơ xuất hiện lũ lớn ở Bắc Bộ những tháng cuối năm 2020 - Báo Nhân Dân">
            <a:extLst>
              <a:ext uri="{FF2B5EF4-FFF2-40B4-BE49-F238E27FC236}">
                <a16:creationId xmlns:a16="http://schemas.microsoft.com/office/drawing/2014/main" xmlns="" id="{9734EFCF-E8E5-452D-99FC-C9A28B7EEF6D}"/>
              </a:ext>
            </a:extLst>
          </p:cNvPr>
          <p:cNvPicPr>
            <a:picLocks noChangeAspect="1" noChangeArrowheads="1"/>
          </p:cNvPicPr>
          <p:nvPr/>
        </p:nvPicPr>
        <p:blipFill>
          <a:blip r:embed="rId5">
            <a:extLst>
              <a:ext uri="{BEBA8EAE-BF5A-486C-A8C5-ECC9F3942E4B}">
                <a14:imgProps xmlns:a14="http://schemas.microsoft.com/office/drawing/2010/main">
                  <a14:imgLayer r:embed="rId6">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463553" y="194117"/>
            <a:ext cx="5217098" cy="3534584"/>
          </a:xfrm>
          <a:prstGeom prst="rect">
            <a:avLst/>
          </a:prstGeom>
          <a:ln w="38100" cap="sq">
            <a:solidFill>
              <a:schemeClr val="tx1">
                <a:lumMod val="85000"/>
                <a:lumOff val="15000"/>
              </a:schemeClr>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150" name="Picture 6" descr="Thủ tướng chỉ đạo ứng phó lũ ở Bắc Bộ và Đồng bằng sông Cửu Long">
            <a:extLst>
              <a:ext uri="{FF2B5EF4-FFF2-40B4-BE49-F238E27FC236}">
                <a16:creationId xmlns:a16="http://schemas.microsoft.com/office/drawing/2014/main" xmlns="" id="{AB61F849-B3FE-4E75-B4E4-1DAF44D89C70}"/>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5962689" y="3179604"/>
            <a:ext cx="4127996" cy="2754147"/>
          </a:xfrm>
          <a:prstGeom prst="rect">
            <a:avLst/>
          </a:prstGeom>
          <a:ln w="38100" cap="sq">
            <a:solidFill>
              <a:schemeClr val="tx1">
                <a:lumMod val="85000"/>
                <a:lumOff val="15000"/>
              </a:schemeClr>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6152" name="Picture 8" descr="Lũ lịch sử năm 1996, nguy cơ vỡ đê sông Hồng">
            <a:extLst>
              <a:ext uri="{FF2B5EF4-FFF2-40B4-BE49-F238E27FC236}">
                <a16:creationId xmlns:a16="http://schemas.microsoft.com/office/drawing/2014/main" xmlns="" id="{5AD79A73-CDF4-460D-A905-D66EFF72CF69}"/>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6205676" y="322664"/>
            <a:ext cx="4266919" cy="2615011"/>
          </a:xfrm>
          <a:prstGeom prst="rect">
            <a:avLst/>
          </a:prstGeom>
          <a:ln w="38100" cap="sq">
            <a:solidFill>
              <a:schemeClr val="tx1">
                <a:lumMod val="85000"/>
                <a:lumOff val="15000"/>
              </a:schemeClr>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13" name="Picture 7">
            <a:extLst>
              <a:ext uri="{FF2B5EF4-FFF2-40B4-BE49-F238E27FC236}">
                <a16:creationId xmlns:a16="http://schemas.microsoft.com/office/drawing/2014/main" xmlns="" id="{53833F19-321E-4866-8BF5-CAC9E6CEFB7C}"/>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5483707" y="6027653"/>
            <a:ext cx="4988888" cy="743549"/>
          </a:xfrm>
          <a:prstGeom prst="rect">
            <a:avLst/>
          </a:prstGeom>
        </p:spPr>
      </p:pic>
      <p:sp>
        <p:nvSpPr>
          <p:cNvPr id="14" name="TextBox 7">
            <a:extLst>
              <a:ext uri="{FF2B5EF4-FFF2-40B4-BE49-F238E27FC236}">
                <a16:creationId xmlns:a16="http://schemas.microsoft.com/office/drawing/2014/main" xmlns="" id="{DCE7AE55-3543-43D2-8422-1EB9EAEDE031}"/>
              </a:ext>
            </a:extLst>
          </p:cNvPr>
          <p:cNvSpPr txBox="1">
            <a:spLocks noChangeArrowheads="1"/>
          </p:cNvSpPr>
          <p:nvPr/>
        </p:nvSpPr>
        <p:spPr bwMode="auto">
          <a:xfrm>
            <a:off x="5816052" y="6168594"/>
            <a:ext cx="501967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2400" b="0" i="0" u="none" strike="noStrike" kern="1200" cap="none" spc="0" normalizeH="0" baseline="0" noProof="0" dirty="0" err="1">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Ngập</a:t>
            </a:r>
            <a:r>
              <a:rPr kumimoji="0" lang="en-US" altLang="en-US" sz="2400" b="0"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altLang="en-US" sz="2400" b="0" i="0" u="none" strike="noStrike" kern="1200" cap="none" spc="0" normalizeH="0" baseline="0" noProof="0" dirty="0" err="1">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lụt</a:t>
            </a:r>
            <a:r>
              <a:rPr kumimoji="0" lang="en-US" altLang="en-US" sz="2400" b="0"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 ở </a:t>
            </a:r>
            <a:r>
              <a:rPr kumimoji="0" lang="en-US" altLang="en-US" sz="2400" b="0" i="0" u="none" strike="noStrike" kern="1200" cap="none" spc="0" normalizeH="0" baseline="0" noProof="0" dirty="0" err="1">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đồng</a:t>
            </a:r>
            <a:r>
              <a:rPr kumimoji="0" lang="en-US" altLang="en-US" sz="2400" b="0"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altLang="en-US" sz="2400" b="0" i="0" u="none" strike="noStrike" kern="1200" cap="none" spc="0" normalizeH="0" baseline="0" noProof="0" dirty="0" err="1">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bằng</a:t>
            </a:r>
            <a:r>
              <a:rPr kumimoji="0" lang="en-US" altLang="en-US" sz="2400" b="0"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altLang="en-US" sz="2400" b="0" i="0" u="none" strike="noStrike" kern="1200" cap="none" spc="0" normalizeH="0" baseline="0" noProof="0" dirty="0" err="1">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Bắc</a:t>
            </a:r>
            <a:r>
              <a:rPr kumimoji="0" lang="en-US" altLang="en-US" sz="2400" b="0"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 </a:t>
            </a:r>
            <a:r>
              <a:rPr kumimoji="0" lang="en-US" altLang="en-US" sz="2400" b="0" i="0" u="none" strike="noStrike" kern="1200" cap="none" spc="0" normalizeH="0" baseline="0" noProof="0" dirty="0" err="1">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rPr>
              <a:t>Bộ</a:t>
            </a:r>
            <a:endParaRPr kumimoji="0" lang="en-US" altLang="en-US" sz="2400" b="0" i="0" u="none" strike="noStrike" kern="1200" cap="none" spc="0" normalizeH="0" baseline="0" noProof="0" dirty="0">
              <a:ln>
                <a:noFill/>
              </a:ln>
              <a:solidFill>
                <a:prstClr val="black"/>
              </a:solidFill>
              <a:effectLst/>
              <a:uLnTx/>
              <a:uFillTx/>
              <a:latin typeface="#9Slide03 Arima Madurai ExtraBo" panose="00000900000000000000" pitchFamily="2" charset="0"/>
              <a:ea typeface="+mn-ea"/>
              <a:cs typeface="#9Slide03 Arima Madurai ExtraBo" panose="00000900000000000000" pitchFamily="2" charset="0"/>
            </a:endParaRPr>
          </a:p>
        </p:txBody>
      </p:sp>
      <p:pic>
        <p:nvPicPr>
          <p:cNvPr id="6156" name="Picture 12" descr="scared sticker by mushroommovie | Stickers, Anime funny, Aesthetic gif">
            <a:extLst>
              <a:ext uri="{FF2B5EF4-FFF2-40B4-BE49-F238E27FC236}">
                <a16:creationId xmlns:a16="http://schemas.microsoft.com/office/drawing/2014/main" xmlns="" id="{55296239-0C3D-4B92-9E77-F40421846B20}"/>
              </a:ext>
            </a:extLst>
          </p:cNvPr>
          <p:cNvPicPr>
            <a:picLocks noChangeAspect="1" noChangeArrowheads="1" noCrop="1"/>
          </p:cNvPicPr>
          <p:nvPr/>
        </p:nvPicPr>
        <p:blipFill>
          <a:blip r:embed="rId13">
            <a:extLst>
              <a:ext uri="{28A0092B-C50C-407E-A947-70E740481C1C}">
                <a14:useLocalDpi xmlns:a14="http://schemas.microsoft.com/office/drawing/2010/main" val="0"/>
              </a:ext>
            </a:extLst>
          </a:blip>
          <a:srcRect/>
          <a:stretch>
            <a:fillRect/>
          </a:stretch>
        </p:blipFill>
        <p:spPr bwMode="auto">
          <a:xfrm>
            <a:off x="10227040" y="3392277"/>
            <a:ext cx="2152650" cy="2971800"/>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1">
            <a:extLst>
              <a:ext uri="{FF2B5EF4-FFF2-40B4-BE49-F238E27FC236}">
                <a16:creationId xmlns:a16="http://schemas.microsoft.com/office/drawing/2014/main" xmlns="" id="{CDDA4942-0D4F-4273-8B05-9B8A7F8FF343}"/>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10227040" y="158408"/>
            <a:ext cx="354974" cy="328512"/>
          </a:xfrm>
          <a:prstGeom prst="rect">
            <a:avLst/>
          </a:prstGeom>
        </p:spPr>
      </p:pic>
      <p:pic>
        <p:nvPicPr>
          <p:cNvPr id="17" name="Picture 13">
            <a:extLst>
              <a:ext uri="{FF2B5EF4-FFF2-40B4-BE49-F238E27FC236}">
                <a16:creationId xmlns:a16="http://schemas.microsoft.com/office/drawing/2014/main" xmlns="" id="{7FD87C2D-42B7-4366-9B58-5AB293F59D73}"/>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4900807" y="3820712"/>
            <a:ext cx="293624" cy="271736"/>
          </a:xfrm>
          <a:prstGeom prst="rect">
            <a:avLst/>
          </a:prstGeom>
        </p:spPr>
      </p:pic>
      <p:pic>
        <p:nvPicPr>
          <p:cNvPr id="18" name="Picture 13">
            <a:extLst>
              <a:ext uri="{FF2B5EF4-FFF2-40B4-BE49-F238E27FC236}">
                <a16:creationId xmlns:a16="http://schemas.microsoft.com/office/drawing/2014/main" xmlns="" id="{57AA5B5F-B10A-4D73-B65D-3FF694A8C511}"/>
              </a:ext>
            </a:extLst>
          </p:cNvPr>
          <p:cNvPicPr>
            <a:picLocks noChangeAspect="1"/>
          </p:cNvPicPr>
          <p:nvPr/>
        </p:nvPicPr>
        <p:blipFill>
          <a:blip r:embed="rId18" cstate="print">
            <a:extLst>
              <a:ext uri="{28A0092B-C50C-407E-A947-70E740481C1C}">
                <a14:useLocalDpi xmlns:a14="http://schemas.microsoft.com/office/drawing/2010/main" val="0"/>
              </a:ext>
              <a:ext uri="{96DAC541-7B7A-43D3-8B79-37D633B846F1}">
                <asvg:svgBlip xmlns="" xmlns:asvg="http://schemas.microsoft.com/office/drawing/2016/SVG/main" r:embed="rId17"/>
              </a:ext>
            </a:extLst>
          </a:blip>
          <a:srcRect/>
          <a:stretch>
            <a:fillRect/>
          </a:stretch>
        </p:blipFill>
        <p:spPr>
          <a:xfrm>
            <a:off x="295462" y="0"/>
            <a:ext cx="336181" cy="436963"/>
          </a:xfrm>
          <a:prstGeom prst="rect">
            <a:avLst/>
          </a:prstGeom>
        </p:spPr>
      </p:pic>
      <p:pic>
        <p:nvPicPr>
          <p:cNvPr id="19" name="Picture 11">
            <a:extLst>
              <a:ext uri="{FF2B5EF4-FFF2-40B4-BE49-F238E27FC236}">
                <a16:creationId xmlns:a16="http://schemas.microsoft.com/office/drawing/2014/main" xmlns="" id="{554B6F8C-989B-41AD-8A79-AD39B4F8B2EB}"/>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5741026" y="3015348"/>
            <a:ext cx="354974" cy="328512"/>
          </a:xfrm>
          <a:prstGeom prst="rect">
            <a:avLst/>
          </a:prstGeom>
        </p:spPr>
      </p:pic>
    </p:spTree>
    <p:extLst>
      <p:ext uri="{BB962C8B-B14F-4D97-AF65-F5344CB8AC3E}">
        <p14:creationId xmlns:p14="http://schemas.microsoft.com/office/powerpoint/2010/main" val="2651418847"/>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19391" y="631289"/>
            <a:ext cx="8997354" cy="565091"/>
            <a:chOff x="0" y="-242677"/>
            <a:chExt cx="13764824" cy="1130183"/>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t="51616"/>
            <a:stretch>
              <a:fillRect/>
            </a:stretch>
          </p:blipFill>
          <p:spPr>
            <a:xfrm>
              <a:off x="0" y="615252"/>
              <a:ext cx="2452190" cy="106781"/>
            </a:xfrm>
            <a:prstGeom prst="rect">
              <a:avLst/>
            </a:prstGeom>
          </p:spPr>
        </p:pic>
        <p:sp>
          <p:nvSpPr>
            <p:cNvPr id="4" name="TextBox 4"/>
            <p:cNvSpPr txBox="1"/>
            <p:nvPr/>
          </p:nvSpPr>
          <p:spPr>
            <a:xfrm>
              <a:off x="0" y="-57151"/>
              <a:ext cx="8889908" cy="764699"/>
            </a:xfrm>
            <a:prstGeom prst="rect">
              <a:avLst/>
            </a:prstGeom>
          </p:spPr>
          <p:txBody>
            <a:bodyPr lIns="0" tIns="0" rIns="0" bIns="0" rtlCol="0" anchor="t">
              <a:spAutoFit/>
            </a:bodyPr>
            <a:lstStyle/>
            <a:p>
              <a:pPr marL="0" marR="0" lvl="0" indent="0" algn="l" defTabSz="609630" rtl="0" eaLnBrk="1" fontAlgn="auto" latinLnBrk="0" hangingPunct="1">
                <a:lnSpc>
                  <a:spcPts val="2567"/>
                </a:lnSpc>
                <a:spcBef>
                  <a:spcPct val="0"/>
                </a:spcBef>
                <a:spcAft>
                  <a:spcPts val="0"/>
                </a:spcAft>
                <a:buClrTx/>
                <a:buSzTx/>
                <a:buFontTx/>
                <a:buNone/>
                <a:tabLst/>
                <a:defRPr/>
              </a:pPr>
              <a:r>
                <a:rPr lang="vi-VN" sz="4400" dirty="0">
                  <a:solidFill>
                    <a:srgbClr val="EEECE1">
                      <a:lumMod val="25000"/>
                    </a:srgbClr>
                  </a:solidFill>
                  <a:latin typeface="#9Slide04 Tinos Bold" panose="02020803070505020304" pitchFamily="18" charset="0"/>
                  <a:ea typeface="#9Slide04 Tinos Bold" panose="02020803070505020304" pitchFamily="18" charset="0"/>
                  <a:cs typeface="#9Slide04 Tinos Bold" panose="02020803070505020304" pitchFamily="18" charset="0"/>
                </a:rPr>
                <a:t>d</a:t>
              </a:r>
              <a:r>
                <a:rPr kumimoji="0" lang="vi-VN" sz="4400" b="0" i="0" u="none" strike="noStrike" kern="1200" cap="none" spc="0" normalizeH="0" baseline="0" noProof="0" dirty="0" smtClean="0">
                  <a:ln>
                    <a:noFill/>
                  </a:ln>
                  <a:solidFill>
                    <a:srgbClr val="EEECE1">
                      <a:lumMod val="25000"/>
                    </a:srgbClr>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rPr>
                <a:t>)</a:t>
              </a:r>
              <a:endParaRPr kumimoji="0" lang="en-US" sz="4400" b="0" i="0" u="none" strike="noStrike" kern="1200" cap="none" spc="0" normalizeH="0" baseline="0" noProof="0" dirty="0">
                <a:ln>
                  <a:noFill/>
                </a:ln>
                <a:solidFill>
                  <a:srgbClr val="EEECE1">
                    <a:lumMod val="25000"/>
                  </a:srgbClr>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endParaRPr>
            </a:p>
          </p:txBody>
        </p:sp>
        <p:sp>
          <p:nvSpPr>
            <p:cNvPr id="5" name="TextBox 5"/>
            <p:cNvSpPr txBox="1"/>
            <p:nvPr/>
          </p:nvSpPr>
          <p:spPr>
            <a:xfrm>
              <a:off x="1588562" y="-242677"/>
              <a:ext cx="12176262" cy="1130183"/>
            </a:xfrm>
            <a:prstGeom prst="rect">
              <a:avLst/>
            </a:prstGeom>
          </p:spPr>
          <p:txBody>
            <a:bodyPr wrap="square" lIns="0" tIns="0" rIns="0" bIns="0" rtlCol="0" anchor="t">
              <a:spAutoFit/>
            </a:bodyPr>
            <a:lstStyle/>
            <a:p>
              <a:pPr marL="0" marR="0" lvl="0" indent="0" algn="l" defTabSz="609630" rtl="0" eaLnBrk="1" fontAlgn="auto" latinLnBrk="0" hangingPunct="1">
                <a:lnSpc>
                  <a:spcPts val="3995"/>
                </a:lnSpc>
                <a:spcBef>
                  <a:spcPts val="0"/>
                </a:spcBef>
                <a:spcAft>
                  <a:spcPts val="0"/>
                </a:spcAft>
                <a:buClrTx/>
                <a:buSzTx/>
                <a:buFontTx/>
                <a:buNone/>
                <a:tabLst/>
                <a:defRPr/>
              </a:pPr>
              <a:r>
                <a:rPr lang="vi-VN" sz="5400" dirty="0" smtClean="0">
                  <a:solidFill>
                    <a:srgbClr val="D4487D"/>
                  </a:solidFill>
                  <a:latin typeface="#9Slide04 Tinos Bold" panose="02020803070505020304" pitchFamily="18" charset="0"/>
                  <a:ea typeface="#9Slide04 Tinos Bold" panose="02020803070505020304" pitchFamily="18" charset="0"/>
                  <a:cs typeface="#9Slide04 Tinos Bold" panose="02020803070505020304" pitchFamily="18" charset="0"/>
                </a:rPr>
                <a:t>ĐẤT VÀ SINH VẬT</a:t>
              </a:r>
              <a:endParaRPr kumimoji="0" lang="en-US" sz="5400" b="0" i="0" u="none" strike="noStrike" kern="1200" cap="none" spc="0" normalizeH="0" baseline="0" noProof="0" dirty="0">
                <a:ln>
                  <a:noFill/>
                </a:ln>
                <a:solidFill>
                  <a:srgbClr val="D4487D"/>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endParaRPr>
            </a:p>
          </p:txBody>
        </p:sp>
      </p:grpSp>
      <p:pic>
        <p:nvPicPr>
          <p:cNvPr id="14" name="Picture 1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8348622">
            <a:off x="5038955" y="6115669"/>
            <a:ext cx="120285" cy="130968"/>
          </a:xfrm>
          <a:prstGeom prst="rect">
            <a:avLst/>
          </a:prstGeom>
        </p:spPr>
      </p:pic>
      <p:pic>
        <p:nvPicPr>
          <p:cNvPr id="15" name="Picture 1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8348622">
            <a:off x="4729513" y="5882575"/>
            <a:ext cx="177111" cy="192841"/>
          </a:xfrm>
          <a:prstGeom prst="rect">
            <a:avLst/>
          </a:prstGeom>
        </p:spPr>
      </p:pic>
      <p:grpSp>
        <p:nvGrpSpPr>
          <p:cNvPr id="7" name="Group 6">
            <a:extLst>
              <a:ext uri="{FF2B5EF4-FFF2-40B4-BE49-F238E27FC236}">
                <a16:creationId xmlns:a16="http://schemas.microsoft.com/office/drawing/2014/main" xmlns="" id="{919384C9-F255-4733-A8DC-31A70694FB96}"/>
              </a:ext>
            </a:extLst>
          </p:cNvPr>
          <p:cNvGrpSpPr/>
          <p:nvPr/>
        </p:nvGrpSpPr>
        <p:grpSpPr>
          <a:xfrm>
            <a:off x="831935" y="1381539"/>
            <a:ext cx="6839400" cy="7647733"/>
            <a:chOff x="6434169" y="362123"/>
            <a:chExt cx="4648088" cy="5112414"/>
          </a:xfrm>
        </p:grpSpPr>
        <p:sp>
          <p:nvSpPr>
            <p:cNvPr id="20" name="Freeform 9">
              <a:extLst>
                <a:ext uri="{FF2B5EF4-FFF2-40B4-BE49-F238E27FC236}">
                  <a16:creationId xmlns:a16="http://schemas.microsoft.com/office/drawing/2014/main" xmlns="" id="{E40DE492-4228-43A0-8087-0E8B8752BDE0}"/>
                </a:ext>
              </a:extLst>
            </p:cNvPr>
            <p:cNvSpPr/>
            <p:nvPr/>
          </p:nvSpPr>
          <p:spPr>
            <a:xfrm>
              <a:off x="6434169" y="362123"/>
              <a:ext cx="4648088" cy="3291467"/>
            </a:xfrm>
            <a:custGeom>
              <a:avLst/>
              <a:gdLst/>
              <a:ahLst/>
              <a:cxnLst/>
              <a:rect l="l" t="t" r="r" b="b"/>
              <a:pathLst>
                <a:path w="5059528" h="3582822">
                  <a:moveTo>
                    <a:pt x="5059528" y="3582822"/>
                  </a:moveTo>
                  <a:lnTo>
                    <a:pt x="0" y="3575202"/>
                  </a:lnTo>
                  <a:lnTo>
                    <a:pt x="0" y="1255843"/>
                  </a:lnTo>
                  <a:lnTo>
                    <a:pt x="17780" y="19050"/>
                  </a:lnTo>
                  <a:lnTo>
                    <a:pt x="2520981" y="0"/>
                  </a:lnTo>
                  <a:lnTo>
                    <a:pt x="5040478" y="5080"/>
                  </a:lnTo>
                  <a:close/>
                </a:path>
              </a:pathLst>
            </a:custGeom>
            <a:solidFill>
              <a:schemeClr val="bg1"/>
            </a:solidFill>
            <a:ln w="38100">
              <a:solidFill>
                <a:schemeClr val="tx1"/>
              </a:solidFill>
              <a:prstDash val="dash"/>
            </a:ln>
          </p:spPr>
        </p:sp>
        <p:sp>
          <p:nvSpPr>
            <p:cNvPr id="22" name="Rectangle 21">
              <a:extLst>
                <a:ext uri="{FF2B5EF4-FFF2-40B4-BE49-F238E27FC236}">
                  <a16:creationId xmlns:a16="http://schemas.microsoft.com/office/drawing/2014/main" xmlns="" id="{C4112C26-2B54-4BE3-9B28-C7C9AAA4A1A6}"/>
                </a:ext>
              </a:extLst>
            </p:cNvPr>
            <p:cNvSpPr/>
            <p:nvPr/>
          </p:nvSpPr>
          <p:spPr>
            <a:xfrm>
              <a:off x="6610081" y="474939"/>
              <a:ext cx="4359875" cy="4999598"/>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smtClean="0">
                  <a:ln>
                    <a:noFill/>
                  </a:ln>
                  <a:solidFill>
                    <a:srgbClr val="8064A2">
                      <a:lumMod val="75000"/>
                    </a:srgbClr>
                  </a:solidFill>
                  <a:effectLst/>
                  <a:uLnTx/>
                  <a:uFillTx/>
                  <a:latin typeface="Cambria" panose="02040503050406030204" pitchFamily="18" charset="0"/>
                  <a:ea typeface="Cambria" panose="02040503050406030204" pitchFamily="18" charset="0"/>
                  <a:cs typeface="+mn-cs"/>
                </a:rPr>
                <a:t>Đọc thông tin và quan sát hình 4,5, em hãy:</a:t>
              </a:r>
            </a:p>
            <a:p>
              <a:pPr marL="571500" marR="0" lvl="0" indent="-571500" algn="just" defTabSz="914400" rtl="0" eaLnBrk="1" fontAlgn="auto" latinLnBrk="0" hangingPunct="1">
                <a:lnSpc>
                  <a:spcPct val="100000"/>
                </a:lnSpc>
                <a:spcBef>
                  <a:spcPts val="0"/>
                </a:spcBef>
                <a:spcAft>
                  <a:spcPts val="0"/>
                </a:spcAft>
                <a:buClrTx/>
                <a:buSzTx/>
                <a:buFontTx/>
                <a:buChar char="-"/>
                <a:tabLst/>
                <a:defRPr/>
              </a:pPr>
              <a:r>
                <a:rPr lang="vi-VN" sz="4000" dirty="0" smtClean="0">
                  <a:solidFill>
                    <a:srgbClr val="8064A2">
                      <a:lumMod val="75000"/>
                    </a:srgbClr>
                  </a:solidFill>
                  <a:latin typeface="Cambria" panose="02040503050406030204" pitchFamily="18" charset="0"/>
                  <a:ea typeface="Cambria" panose="02040503050406030204" pitchFamily="18" charset="0"/>
                </a:rPr>
                <a:t>Cho biết tên loại đất chính ở vùng Đồng bằng Bắc Bộ.</a:t>
              </a:r>
            </a:p>
            <a:p>
              <a:pPr marL="571500" marR="0" lvl="0" indent="-571500" algn="just" defTabSz="914400" rtl="0" eaLnBrk="1" fontAlgn="auto" latinLnBrk="0" hangingPunct="1">
                <a:lnSpc>
                  <a:spcPct val="100000"/>
                </a:lnSpc>
                <a:spcBef>
                  <a:spcPts val="0"/>
                </a:spcBef>
                <a:spcAft>
                  <a:spcPts val="0"/>
                </a:spcAft>
                <a:buClrTx/>
                <a:buSzTx/>
                <a:buFontTx/>
                <a:buChar char="-"/>
                <a:tabLst/>
                <a:defRPr/>
              </a:pPr>
              <a:r>
                <a:rPr kumimoji="0" lang="vi-VN" sz="4000" b="0" i="0" u="none" strike="noStrike" kern="1200" cap="none" spc="0" normalizeH="0" baseline="0" noProof="0" dirty="0" smtClean="0">
                  <a:ln>
                    <a:noFill/>
                  </a:ln>
                  <a:solidFill>
                    <a:srgbClr val="8064A2">
                      <a:lumMod val="75000"/>
                    </a:srgbClr>
                  </a:solidFill>
                  <a:effectLst/>
                  <a:uLnTx/>
                  <a:uFillTx/>
                  <a:latin typeface="Cambria" panose="02040503050406030204" pitchFamily="18" charset="0"/>
                  <a:ea typeface="Cambria" panose="02040503050406030204" pitchFamily="18" charset="0"/>
                  <a:cs typeface="+mn-cs"/>
                </a:rPr>
                <a:t>Nêu</a:t>
              </a:r>
              <a:r>
                <a:rPr kumimoji="0" lang="vi-VN" sz="4000" b="0" i="0" u="none" strike="noStrike" kern="1200" cap="none" spc="0" normalizeH="0" noProof="0" dirty="0" smtClean="0">
                  <a:ln>
                    <a:noFill/>
                  </a:ln>
                  <a:solidFill>
                    <a:srgbClr val="8064A2">
                      <a:lumMod val="75000"/>
                    </a:srgbClr>
                  </a:solidFill>
                  <a:effectLst/>
                  <a:uLnTx/>
                  <a:uFillTx/>
                  <a:latin typeface="Cambria" panose="02040503050406030204" pitchFamily="18" charset="0"/>
                  <a:ea typeface="Cambria" panose="02040503050406030204" pitchFamily="18" charset="0"/>
                  <a:cs typeface="+mn-cs"/>
                </a:rPr>
                <a:t> đặc điểm của sinh vật tự nhiên ở vùng đồng bằng Bắc Bộ.</a:t>
              </a:r>
              <a:endParaRPr kumimoji="0" lang="en-US" sz="4000" b="0" i="0" u="none" strike="noStrike" kern="1200" cap="none" spc="0" normalizeH="0" baseline="0" noProof="0" dirty="0">
                <a:ln>
                  <a:noFill/>
                </a:ln>
                <a:solidFill>
                  <a:srgbClr val="8064A2">
                    <a:lumMod val="75000"/>
                  </a:srgbClr>
                </a:solidFill>
                <a:effectLst/>
                <a:uLnTx/>
                <a:uFillTx/>
                <a:latin typeface="Cambria" panose="02040503050406030204" pitchFamily="18" charset="0"/>
                <a:ea typeface="Cambria" panose="02040503050406030204" pitchFamily="18" charset="0"/>
                <a:cs typeface="+mn-cs"/>
              </a:endParaRPr>
            </a:p>
          </p:txBody>
        </p:sp>
      </p:grpSp>
      <p:pic>
        <p:nvPicPr>
          <p:cNvPr id="23" name="Picture 14">
            <a:extLst>
              <a:ext uri="{FF2B5EF4-FFF2-40B4-BE49-F238E27FC236}">
                <a16:creationId xmlns:a16="http://schemas.microsoft.com/office/drawing/2014/main" xmlns="" id="{67C7F6C9-7CE2-480E-8248-41B0AF601D57}"/>
              </a:ext>
            </a:extLst>
          </p:cNvPr>
          <p:cNvPicPr>
            <a:picLocks noChangeAspect="1"/>
          </p:cNvPicPr>
          <p:nvPr/>
        </p:nvPicPr>
        <p:blipFill>
          <a:blip r:embed="rId9"/>
          <a:srcRect/>
          <a:stretch>
            <a:fillRect/>
          </a:stretch>
        </p:blipFill>
        <p:spPr>
          <a:xfrm>
            <a:off x="0" y="4319089"/>
            <a:ext cx="1354087" cy="2261524"/>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946406">
            <a:off x="6497958" y="5756318"/>
            <a:ext cx="902157" cy="849668"/>
          </a:xfrm>
          <a:prstGeom prst="rect">
            <a:avLst/>
          </a:prstGeom>
        </p:spPr>
      </p:pic>
      <p:sp>
        <p:nvSpPr>
          <p:cNvPr id="6" name="Rectangle 5"/>
          <p:cNvSpPr/>
          <p:nvPr/>
        </p:nvSpPr>
        <p:spPr>
          <a:xfrm>
            <a:off x="7412274" y="1476179"/>
            <a:ext cx="3164649" cy="769441"/>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
                <a:prstClr val="black"/>
              </a:buClr>
              <a:buSzTx/>
              <a:buFontTx/>
              <a:buNone/>
              <a:tabLst/>
              <a:defRPr/>
            </a:pPr>
            <a:r>
              <a:rPr kumimoji="0" lang="vi-VN" sz="4400" b="0" i="0" u="none" strike="noStrike" kern="1200" cap="none" spc="0" normalizeH="0" baseline="0" noProof="0" dirty="0">
                <a:ln w="19050">
                  <a:noFill/>
                  <a:prstDash val="lgDash"/>
                </a:ln>
                <a:solidFill>
                  <a:prstClr val="white"/>
                </a:solidFill>
                <a:effectLst>
                  <a:reflection blurRad="6350" stA="50000" endA="300" endPos="50000" dist="29997" dir="5400000" sy="-100000" algn="bl" rotWithShape="0"/>
                </a:effectLst>
                <a:uLnTx/>
                <a:uFillTx/>
                <a:latin typeface="#9Slide03 IcielPanton Black" panose="00000A00000000000000" pitchFamily="2" charset="0"/>
                <a:ea typeface="+mn-ea"/>
                <a:cs typeface="#9Slide03 Cousine Bold" panose="02070709020205020404" pitchFamily="49" charset="0"/>
                <a:sym typeface="Poppins ExtraBold"/>
              </a:rPr>
              <a:t>THÔNG TIN</a:t>
            </a:r>
            <a:endParaRPr kumimoji="0" lang="en-US" sz="3600" b="0" i="0" u="none" strike="noStrike" kern="1200" cap="none" spc="0" normalizeH="0" baseline="0" noProof="0" dirty="0">
              <a:ln w="19050">
                <a:noFill/>
                <a:prstDash val="lgDash"/>
              </a:ln>
              <a:solidFill>
                <a:prstClr val="white"/>
              </a:solidFill>
              <a:effectLst>
                <a:reflection blurRad="6350" stA="50000" endA="300" endPos="50000" dist="29997" dir="5400000" sy="-100000" algn="bl" rotWithShape="0"/>
              </a:effectLst>
              <a:uLnTx/>
              <a:uFillTx/>
              <a:latin typeface="#9Slide03 SVNEvery Movie Every " panose="02000500000000000000" pitchFamily="2" charset="0"/>
              <a:ea typeface="+mn-ea"/>
              <a:cs typeface="#9Slide03 Cousine Bold" panose="02070709020205020404" pitchFamily="49" charset="0"/>
              <a:sym typeface="Poppins ExtraBold"/>
            </a:endParaRPr>
          </a:p>
        </p:txBody>
      </p:sp>
      <p:pic>
        <p:nvPicPr>
          <p:cNvPr id="8" name="Picture 7"/>
          <p:cNvPicPr>
            <a:picLocks noChangeAspect="1"/>
          </p:cNvPicPr>
          <p:nvPr/>
        </p:nvPicPr>
        <p:blipFill rotWithShape="1">
          <a:blip r:embed="rId14"/>
          <a:srcRect l="22199" t="23854" r="46844" b="35674"/>
          <a:stretch/>
        </p:blipFill>
        <p:spPr>
          <a:xfrm>
            <a:off x="7764936" y="401778"/>
            <a:ext cx="4253550" cy="3128040"/>
          </a:xfrm>
          <a:prstGeom prst="rect">
            <a:avLst/>
          </a:prstGeom>
        </p:spPr>
      </p:pic>
      <p:pic>
        <p:nvPicPr>
          <p:cNvPr id="16" name="Picture 15"/>
          <p:cNvPicPr>
            <a:picLocks noChangeAspect="1"/>
          </p:cNvPicPr>
          <p:nvPr/>
        </p:nvPicPr>
        <p:blipFill rotWithShape="1">
          <a:blip r:embed="rId14"/>
          <a:srcRect l="53246" t="23854" r="15887" b="35674"/>
          <a:stretch/>
        </p:blipFill>
        <p:spPr>
          <a:xfrm>
            <a:off x="7930180" y="3624458"/>
            <a:ext cx="3954530" cy="2916583"/>
          </a:xfrm>
          <a:prstGeom prst="rect">
            <a:avLst/>
          </a:prstGeom>
        </p:spPr>
      </p:pic>
    </p:spTree>
    <p:extLst>
      <p:ext uri="{BB962C8B-B14F-4D97-AF65-F5344CB8AC3E}">
        <p14:creationId xmlns:p14="http://schemas.microsoft.com/office/powerpoint/2010/main" val="52293192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1000"/>
                                        <p:tgtEl>
                                          <p:spTgt spid="23"/>
                                        </p:tgtEl>
                                      </p:cBhvr>
                                    </p:animEffect>
                                    <p:anim calcmode="lin" valueType="num">
                                      <p:cBhvr>
                                        <p:cTn id="14" dur="1000" fill="hold"/>
                                        <p:tgtEl>
                                          <p:spTgt spid="23"/>
                                        </p:tgtEl>
                                        <p:attrNameLst>
                                          <p:attrName>ppt_x</p:attrName>
                                        </p:attrNameLst>
                                      </p:cBhvr>
                                      <p:tavLst>
                                        <p:tav tm="0">
                                          <p:val>
                                            <p:strVal val="#ppt_x"/>
                                          </p:val>
                                        </p:tav>
                                        <p:tav tm="100000">
                                          <p:val>
                                            <p:strVal val="#ppt_x"/>
                                          </p:val>
                                        </p:tav>
                                      </p:tavLst>
                                    </p:anim>
                                    <p:anim calcmode="lin" valueType="num">
                                      <p:cBhvr>
                                        <p:cTn id="15" dur="900" decel="100000" fill="hold"/>
                                        <p:tgtEl>
                                          <p:spTgt spid="23"/>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900" decel="100000" fill="hold"/>
                                        <p:tgtEl>
                                          <p:spTgt spid="15"/>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000"/>
                                        <p:tgtEl>
                                          <p:spTgt spid="14"/>
                                        </p:tgtEl>
                                      </p:cBhvr>
                                    </p:animEffect>
                                    <p:anim calcmode="lin" valueType="num">
                                      <p:cBhvr>
                                        <p:cTn id="26" dur="1000" fill="hold"/>
                                        <p:tgtEl>
                                          <p:spTgt spid="14"/>
                                        </p:tgtEl>
                                        <p:attrNameLst>
                                          <p:attrName>ppt_x</p:attrName>
                                        </p:attrNameLst>
                                      </p:cBhvr>
                                      <p:tavLst>
                                        <p:tav tm="0">
                                          <p:val>
                                            <p:strVal val="#ppt_x"/>
                                          </p:val>
                                        </p:tav>
                                        <p:tav tm="100000">
                                          <p:val>
                                            <p:strVal val="#ppt_x"/>
                                          </p:val>
                                        </p:tav>
                                      </p:tavLst>
                                    </p:anim>
                                    <p:anim calcmode="lin" valueType="num">
                                      <p:cBhvr>
                                        <p:cTn id="27" dur="900" decel="100000" fill="hold"/>
                                        <p:tgtEl>
                                          <p:spTgt spid="14"/>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par>
                                <p:cTn id="29" presetID="37"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900" decel="100000" fill="hold"/>
                                        <p:tgtEl>
                                          <p:spTgt spid="12"/>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randombar(horizontal)">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6"/>
                                        </p:tgtEl>
                                        <p:attrNameLst>
                                          <p:attrName>style.visibility</p:attrName>
                                        </p:attrNameLst>
                                      </p:cBhvr>
                                      <p:to>
                                        <p:strVal val="visible"/>
                                      </p:to>
                                    </p:set>
                                    <p:anim calcmode="lin" valueType="num">
                                      <p:cBhvr>
                                        <p:cTn id="44" dur="500" fill="hold"/>
                                        <p:tgtEl>
                                          <p:spTgt spid="6"/>
                                        </p:tgtEl>
                                        <p:attrNameLst>
                                          <p:attrName>ppt_w</p:attrName>
                                        </p:attrNameLst>
                                      </p:cBhvr>
                                      <p:tavLst>
                                        <p:tav tm="0">
                                          <p:val>
                                            <p:fltVal val="0"/>
                                          </p:val>
                                        </p:tav>
                                        <p:tav tm="100000">
                                          <p:val>
                                            <p:strVal val="#ppt_w"/>
                                          </p:val>
                                        </p:tav>
                                      </p:tavLst>
                                    </p:anim>
                                    <p:anim calcmode="lin" valueType="num">
                                      <p:cBhvr>
                                        <p:cTn id="45" dur="500" fill="hold"/>
                                        <p:tgtEl>
                                          <p:spTgt spid="6"/>
                                        </p:tgtEl>
                                        <p:attrNameLst>
                                          <p:attrName>ppt_h</p:attrName>
                                        </p:attrNameLst>
                                      </p:cBhvr>
                                      <p:tavLst>
                                        <p:tav tm="0">
                                          <p:val>
                                            <p:fltVal val="0"/>
                                          </p:val>
                                        </p:tav>
                                        <p:tav tm="100000">
                                          <p:val>
                                            <p:strVal val="#ppt_h"/>
                                          </p:val>
                                        </p:tav>
                                      </p:tavLst>
                                    </p:anim>
                                    <p:animEffect transition="in" filter="fade">
                                      <p:cBhvr>
                                        <p:cTn id="4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8460260" y="5651361"/>
            <a:ext cx="252879" cy="234027"/>
          </a:xfrm>
          <a:prstGeom prst="rect">
            <a:avLst/>
          </a:prstGeom>
        </p:spPr>
      </p:pic>
      <p:grpSp>
        <p:nvGrpSpPr>
          <p:cNvPr id="4" name="Group 4"/>
          <p:cNvGrpSpPr/>
          <p:nvPr/>
        </p:nvGrpSpPr>
        <p:grpSpPr>
          <a:xfrm>
            <a:off x="5918977" y="1017562"/>
            <a:ext cx="5588323" cy="2331756"/>
            <a:chOff x="0" y="0"/>
            <a:chExt cx="14452999" cy="4534409"/>
          </a:xfrm>
        </p:grpSpPr>
        <p:sp>
          <p:nvSpPr>
            <p:cNvPr id="5" name="Freeform 5"/>
            <p:cNvSpPr/>
            <p:nvPr/>
          </p:nvSpPr>
          <p:spPr>
            <a:xfrm>
              <a:off x="0" y="-4073"/>
              <a:ext cx="14459389" cy="4541012"/>
            </a:xfrm>
            <a:custGeom>
              <a:avLst/>
              <a:gdLst/>
              <a:ahLst/>
              <a:cxnLst/>
              <a:rect l="l" t="t" r="r" b="b"/>
              <a:pathLst>
                <a:path w="14459389" h="4541012">
                  <a:moveTo>
                    <a:pt x="13831612" y="4486534"/>
                  </a:moveTo>
                  <a:cubicBezTo>
                    <a:pt x="13831612" y="4486534"/>
                    <a:pt x="13100737" y="4541012"/>
                    <a:pt x="11124817" y="4538390"/>
                  </a:cubicBezTo>
                  <a:cubicBezTo>
                    <a:pt x="5257455" y="4536228"/>
                    <a:pt x="1057074" y="4528403"/>
                    <a:pt x="1057074" y="4528403"/>
                  </a:cubicBezTo>
                  <a:cubicBezTo>
                    <a:pt x="812932" y="4519569"/>
                    <a:pt x="449110" y="4498339"/>
                    <a:pt x="282371" y="4440161"/>
                  </a:cubicBezTo>
                  <a:cubicBezTo>
                    <a:pt x="4469" y="4343198"/>
                    <a:pt x="0" y="4169919"/>
                    <a:pt x="0" y="3382452"/>
                  </a:cubicBezTo>
                  <a:lnTo>
                    <a:pt x="0" y="3382417"/>
                  </a:lnTo>
                  <a:cubicBezTo>
                    <a:pt x="8536" y="491230"/>
                    <a:pt x="0" y="345608"/>
                    <a:pt x="77597" y="223930"/>
                  </a:cubicBezTo>
                  <a:cubicBezTo>
                    <a:pt x="217372" y="4759"/>
                    <a:pt x="519255" y="4073"/>
                    <a:pt x="937909" y="4073"/>
                  </a:cubicBezTo>
                  <a:cubicBezTo>
                    <a:pt x="937909" y="4073"/>
                    <a:pt x="2795568" y="15681"/>
                    <a:pt x="8961324" y="7673"/>
                  </a:cubicBezTo>
                  <a:cubicBezTo>
                    <a:pt x="12881809" y="0"/>
                    <a:pt x="13598542" y="6979"/>
                    <a:pt x="13598542" y="6979"/>
                  </a:cubicBezTo>
                  <a:cubicBezTo>
                    <a:pt x="13966850" y="14458"/>
                    <a:pt x="14105110" y="42638"/>
                    <a:pt x="14302851" y="165219"/>
                  </a:cubicBezTo>
                  <a:cubicBezTo>
                    <a:pt x="14453867" y="258836"/>
                    <a:pt x="14459389" y="476157"/>
                    <a:pt x="14450248" y="3382416"/>
                  </a:cubicBezTo>
                  <a:lnTo>
                    <a:pt x="14450248" y="3382451"/>
                  </a:lnTo>
                  <a:cubicBezTo>
                    <a:pt x="14450248" y="4287884"/>
                    <a:pt x="14407465" y="4436472"/>
                    <a:pt x="13831612" y="4486534"/>
                  </a:cubicBezTo>
                  <a:close/>
                </a:path>
              </a:pathLst>
            </a:custGeom>
            <a:solidFill>
              <a:srgbClr val="FFF3E4"/>
            </a:solidFill>
          </p:spPr>
        </p:sp>
      </p:grpSp>
      <p:pic>
        <p:nvPicPr>
          <p:cNvPr id="6" name="Picture 6"/>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54825" y="2864459"/>
            <a:ext cx="236649" cy="219008"/>
          </a:xfrm>
          <a:prstGeom prst="rect">
            <a:avLst/>
          </a:prstGeom>
        </p:spPr>
      </p:pic>
      <p:pic>
        <p:nvPicPr>
          <p:cNvPr id="7" name="Picture 7"/>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12033357" y="5096667"/>
            <a:ext cx="227239" cy="210300"/>
          </a:xfrm>
          <a:prstGeom prst="rect">
            <a:avLst/>
          </a:prstGeom>
        </p:spPr>
      </p:pic>
      <p:pic>
        <p:nvPicPr>
          <p:cNvPr id="8" name="Picture 8"/>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a:off x="428354" y="5201816"/>
            <a:ext cx="195749" cy="181157"/>
          </a:xfrm>
          <a:prstGeom prst="rect">
            <a:avLst/>
          </a:prstGeom>
        </p:spPr>
      </p:pic>
      <p:pic>
        <p:nvPicPr>
          <p:cNvPr id="9" name="Picture 9"/>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xmlns="" r:embed="rId10"/>
              </a:ext>
            </a:extLst>
          </a:blip>
          <a:srcRect/>
          <a:stretch>
            <a:fillRect/>
          </a:stretch>
        </p:blipFill>
        <p:spPr>
          <a:xfrm rot="-300120">
            <a:off x="10874654" y="289065"/>
            <a:ext cx="1111977" cy="1120379"/>
          </a:xfrm>
          <a:prstGeom prst="rect">
            <a:avLst/>
          </a:prstGeom>
        </p:spPr>
      </p:pic>
      <p:pic>
        <p:nvPicPr>
          <p:cNvPr id="13" name="Picture 13"/>
          <p:cNvPicPr>
            <a:picLocks noChangeAspect="1"/>
          </p:cNvPicPr>
          <p:nvPr/>
        </p:nvPicPr>
        <p:blipFill>
          <a:blip r:embed="rId11"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a:off x="8217097" y="-82671"/>
            <a:ext cx="243163" cy="225036"/>
          </a:xfrm>
          <a:prstGeom prst="rect">
            <a:avLst/>
          </a:prstGeom>
        </p:spPr>
      </p:pic>
      <p:pic>
        <p:nvPicPr>
          <p:cNvPr id="16" name="Picture 16"/>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19622572">
            <a:off x="5429068" y="812179"/>
            <a:ext cx="1598911" cy="520372"/>
          </a:xfrm>
          <a:prstGeom prst="rect">
            <a:avLst/>
          </a:prstGeom>
        </p:spPr>
      </p:pic>
      <p:pic>
        <p:nvPicPr>
          <p:cNvPr id="17" name="Picture 17"/>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xmlns="" r:embed="rId15"/>
              </a:ext>
            </a:extLst>
          </a:blip>
          <a:srcRect/>
          <a:stretch>
            <a:fillRect/>
          </a:stretch>
        </p:blipFill>
        <p:spPr>
          <a:xfrm rot="3613372">
            <a:off x="2353054" y="956027"/>
            <a:ext cx="475430" cy="287041"/>
          </a:xfrm>
          <a:prstGeom prst="rect">
            <a:avLst/>
          </a:prstGeom>
        </p:spPr>
      </p:pic>
      <p:sp>
        <p:nvSpPr>
          <p:cNvPr id="18" name="TextBox 18"/>
          <p:cNvSpPr txBox="1"/>
          <p:nvPr/>
        </p:nvSpPr>
        <p:spPr>
          <a:xfrm>
            <a:off x="650566" y="3423395"/>
            <a:ext cx="8062572" cy="2885405"/>
          </a:xfrm>
          <a:prstGeom prst="rect">
            <a:avLst/>
          </a:prstGeom>
        </p:spPr>
        <p:txBody>
          <a:bodyPr wrap="square" lIns="0" tIns="0" rIns="0" bIns="0" rtlCol="0" anchor="t">
            <a:spAutoFit/>
          </a:bodyPr>
          <a:lstStyle/>
          <a:p>
            <a:pPr lvl="0" algn="just" defTabSz="609630">
              <a:lnSpc>
                <a:spcPts val="4480"/>
              </a:lnSpc>
            </a:pPr>
            <a:r>
              <a:rPr lang="vi-VN" sz="2800" b="1" dirty="0" smtClean="0">
                <a:latin typeface="Cambria" panose="02040503050406030204" pitchFamily="18" charset="0"/>
                <a:ea typeface="Cambria" panose="02040503050406030204" pitchFamily="18" charset="0"/>
              </a:rPr>
              <a:t>	</a:t>
            </a:r>
            <a:r>
              <a:rPr lang="nl-NL" sz="2800" b="1" dirty="0" smtClean="0">
                <a:latin typeface="Cambria" panose="02040503050406030204" pitchFamily="18" charset="0"/>
                <a:ea typeface="Cambria" panose="02040503050406030204" pitchFamily="18" charset="0"/>
              </a:rPr>
              <a:t>Sinh </a:t>
            </a:r>
            <a:r>
              <a:rPr lang="nl-NL" sz="2800" b="1" dirty="0">
                <a:latin typeface="Cambria" panose="02040503050406030204" pitchFamily="18" charset="0"/>
                <a:ea typeface="Cambria" panose="02040503050406030204" pitchFamily="18" charset="0"/>
              </a:rPr>
              <a:t>vật tự nhiên của vùng đất rất phong phú như chịu tác động mạnh mẽ bởi con người. Hiện nay nhiều loài động vật thực vật tự nhiên được bảo vệ trong các khu bảo tồn thiên nhiên vườn </a:t>
            </a:r>
            <a:r>
              <a:rPr lang="nl-NL" sz="2800" b="1" dirty="0" smtClean="0">
                <a:latin typeface="Cambria" panose="02040503050406030204" pitchFamily="18" charset="0"/>
                <a:ea typeface="Cambria" panose="02040503050406030204" pitchFamily="18" charset="0"/>
              </a:rPr>
              <a:t>(vườn quốc gia khu dự trữ sinh quyển).</a:t>
            </a:r>
            <a:endParaRPr kumimoji="0" lang="en-US" sz="4000" b="1" i="0" u="none" strike="noStrike" kern="1200" cap="none" spc="255" normalizeH="0" baseline="0" noProof="0" dirty="0">
              <a:ln>
                <a:noFill/>
              </a:ln>
              <a:solidFill>
                <a:srgbClr val="C0504D">
                  <a:lumMod val="50000"/>
                </a:srgbClr>
              </a:solidFill>
              <a:effectLst/>
              <a:uLnTx/>
              <a:uFillTx/>
              <a:latin typeface="Cambria" panose="02040503050406030204" pitchFamily="18" charset="0"/>
              <a:ea typeface="Cambria" panose="02040503050406030204" pitchFamily="18" charset="0"/>
            </a:endParaRPr>
          </a:p>
        </p:txBody>
      </p:sp>
      <p:sp>
        <p:nvSpPr>
          <p:cNvPr id="19" name="TextBox 19"/>
          <p:cNvSpPr txBox="1"/>
          <p:nvPr/>
        </p:nvSpPr>
        <p:spPr>
          <a:xfrm>
            <a:off x="6149991" y="1404698"/>
            <a:ext cx="5126295" cy="1846659"/>
          </a:xfrm>
          <a:prstGeom prst="rect">
            <a:avLst/>
          </a:prstGeom>
        </p:spPr>
        <p:txBody>
          <a:bodyPr wrap="square" lIns="0" tIns="0" rIns="0" bIns="0" rtlCol="0" anchor="t">
            <a:spAutoFit/>
          </a:bodyPr>
          <a:lstStyle/>
          <a:p>
            <a:pPr marL="0" marR="0" lvl="0" indent="0" algn="ctr" defTabSz="609630" rtl="0" eaLnBrk="1" fontAlgn="auto" latinLnBrk="0" hangingPunct="1">
              <a:lnSpc>
                <a:spcPts val="4800"/>
              </a:lnSpc>
              <a:spcBef>
                <a:spcPts val="0"/>
              </a:spcBef>
              <a:spcAft>
                <a:spcPts val="0"/>
              </a:spcAft>
              <a:buClrTx/>
              <a:buSzTx/>
              <a:buFontTx/>
              <a:buNone/>
              <a:tabLst/>
              <a:defRPr/>
            </a:pPr>
            <a:r>
              <a:rPr kumimoji="0" lang="vi-VN" sz="4000" b="0" i="0" u="none" strike="noStrike" kern="1200" cap="none" spc="239" normalizeH="0" baseline="0" noProof="0" dirty="0" smtClean="0">
                <a:ln>
                  <a:noFill/>
                </a:ln>
                <a:solidFill>
                  <a:srgbClr val="4E898E"/>
                </a:solidFill>
                <a:effectLst/>
                <a:uLnTx/>
                <a:uFillTx/>
                <a:latin typeface="#9Slide04 Faustina Bold" panose="00000800000000000000" pitchFamily="2" charset="0"/>
                <a:ea typeface="+mn-ea"/>
                <a:cs typeface="+mn-cs"/>
              </a:rPr>
              <a:t>Vùng</a:t>
            </a:r>
            <a:r>
              <a:rPr kumimoji="0" lang="vi-VN" sz="4000" b="0" i="0" u="none" strike="noStrike" kern="1200" cap="none" spc="239" normalizeH="0" noProof="0" dirty="0" smtClean="0">
                <a:ln>
                  <a:noFill/>
                </a:ln>
                <a:solidFill>
                  <a:srgbClr val="4E898E"/>
                </a:solidFill>
                <a:effectLst/>
                <a:uLnTx/>
                <a:uFillTx/>
                <a:latin typeface="#9Slide04 Faustina Bold" panose="00000800000000000000" pitchFamily="2" charset="0"/>
                <a:ea typeface="+mn-ea"/>
                <a:cs typeface="+mn-cs"/>
              </a:rPr>
              <a:t> Đồng bằng Bắc Bộ chủ yếu là đất phù sa.</a:t>
            </a:r>
            <a:endParaRPr kumimoji="0" lang="en-US" sz="4000" b="0" i="0" u="none" strike="noStrike" kern="1200" cap="none" spc="239" normalizeH="0" baseline="0" noProof="0" dirty="0">
              <a:ln>
                <a:noFill/>
              </a:ln>
              <a:solidFill>
                <a:srgbClr val="4E898E"/>
              </a:solidFill>
              <a:effectLst/>
              <a:uLnTx/>
              <a:uFillTx/>
              <a:latin typeface="#9Slide04 Faustina Bold" panose="00000800000000000000" pitchFamily="2" charset="0"/>
              <a:ea typeface="+mn-ea"/>
              <a:cs typeface="+mn-cs"/>
            </a:endParaRPr>
          </a:p>
        </p:txBody>
      </p:sp>
      <p:pic>
        <p:nvPicPr>
          <p:cNvPr id="21" name="Picture 21"/>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130753" y="6449328"/>
            <a:ext cx="6474404" cy="427829"/>
          </a:xfrm>
          <a:prstGeom prst="rect">
            <a:avLst/>
          </a:prstGeom>
        </p:spPr>
      </p:pic>
      <p:pic>
        <p:nvPicPr>
          <p:cNvPr id="22" name="Picture 22"/>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xmlns="" r:embed="rId17"/>
              </a:ext>
            </a:extLst>
          </a:blip>
          <a:srcRect/>
          <a:stretch>
            <a:fillRect/>
          </a:stretch>
        </p:blipFill>
        <p:spPr>
          <a:xfrm>
            <a:off x="6276975" y="6436880"/>
            <a:ext cx="5915025" cy="427829"/>
          </a:xfrm>
          <a:prstGeom prst="rect">
            <a:avLst/>
          </a:prstGeom>
        </p:spPr>
      </p:pic>
      <p:pic>
        <p:nvPicPr>
          <p:cNvPr id="23" name="Picture 15">
            <a:extLst>
              <a:ext uri="{FF2B5EF4-FFF2-40B4-BE49-F238E27FC236}">
                <a16:creationId xmlns:a16="http://schemas.microsoft.com/office/drawing/2014/main" xmlns="" id="{BEB5D1C2-9F01-4EBB-9140-60DCD2E8FC62}"/>
              </a:ext>
            </a:extLst>
          </p:cNvPr>
          <p:cNvPicPr>
            <a:picLocks noChangeAspect="1"/>
          </p:cNvPicPr>
          <p:nvPr/>
        </p:nvPicPr>
        <p:blipFill>
          <a:blip r:embed="rId18">
            <a:extLst>
              <a:ext uri="{BEBA8EAE-BF5A-486C-A8C5-ECC9F3942E4B}">
                <a14:imgProps xmlns:a14="http://schemas.microsoft.com/office/drawing/2010/main">
                  <a14:imgLayer r:embed="rId19">
                    <a14:imgEffect>
                      <a14:saturation sat="300000"/>
                    </a14:imgEffect>
                  </a14:imgLayer>
                </a14:imgProps>
              </a:ext>
            </a:extLst>
          </a:blip>
          <a:srcRect/>
          <a:stretch>
            <a:fillRect/>
          </a:stretch>
        </p:blipFill>
        <p:spPr>
          <a:xfrm>
            <a:off x="8452158" y="4978529"/>
            <a:ext cx="3866019" cy="1659972"/>
          </a:xfrm>
          <a:prstGeom prst="rect">
            <a:avLst/>
          </a:prstGeom>
        </p:spPr>
      </p:pic>
      <p:pic>
        <p:nvPicPr>
          <p:cNvPr id="24" name="Picture 2" descr="Luoc do dong bang Bac Bo">
            <a:extLst>
              <a:ext uri="{FF2B5EF4-FFF2-40B4-BE49-F238E27FC236}">
                <a16:creationId xmlns:a16="http://schemas.microsoft.com/office/drawing/2014/main" xmlns="" id="{03DD19ED-98B0-4A5D-8708-B1C3434849DA}"/>
              </a:ext>
            </a:extLst>
          </p:cNvPr>
          <p:cNvPicPr>
            <a:picLocks noChangeAspect="1" noChangeArrowheads="1"/>
          </p:cNvPicPr>
          <p:nvPr/>
        </p:nvPicPr>
        <p:blipFill>
          <a:blip r:embed="rId20">
            <a:extLst>
              <a:ext uri="{BEBA8EAE-BF5A-486C-A8C5-ECC9F3942E4B}">
                <a14:imgProps xmlns:a14="http://schemas.microsoft.com/office/drawing/2010/main">
                  <a14:imgLayer r:embed="rId21">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004913" y="282280"/>
            <a:ext cx="3300388" cy="2894624"/>
          </a:xfrm>
          <a:prstGeom prst="rect">
            <a:avLst/>
          </a:prstGeom>
          <a:noFill/>
          <a:ln w="9525">
            <a:solidFill>
              <a:srgbClr val="FF0066"/>
            </a:solidFill>
            <a:miter lim="800000"/>
            <a:headEnd/>
            <a:tailEnd/>
          </a:ln>
          <a:extLst>
            <a:ext uri="{909E8E84-426E-40DD-AFC4-6F175D3DCCD1}">
              <a14:hiddenFill xmlns:a14="http://schemas.microsoft.com/office/drawing/2010/main">
                <a:solidFill>
                  <a:srgbClr val="FFFFFF"/>
                </a:solidFill>
              </a14:hiddenFill>
            </a:ext>
          </a:extLst>
        </p:spPr>
      </p:pic>
      <p:sp>
        <p:nvSpPr>
          <p:cNvPr id="25" name="Freeform 32">
            <a:extLst>
              <a:ext uri="{FF2B5EF4-FFF2-40B4-BE49-F238E27FC236}">
                <a16:creationId xmlns:a16="http://schemas.microsoft.com/office/drawing/2014/main" xmlns="" id="{814ADBE4-8047-473F-901D-CBFC3D1EC311}"/>
              </a:ext>
            </a:extLst>
          </p:cNvPr>
          <p:cNvSpPr>
            <a:spLocks/>
          </p:cNvSpPr>
          <p:nvPr/>
        </p:nvSpPr>
        <p:spPr bwMode="auto">
          <a:xfrm>
            <a:off x="1400175" y="821943"/>
            <a:ext cx="2686892" cy="1911732"/>
          </a:xfrm>
          <a:custGeom>
            <a:avLst/>
            <a:gdLst>
              <a:gd name="T0" fmla="*/ 2147483647 w 3095"/>
              <a:gd name="T1" fmla="*/ 2147483647 h 2574"/>
              <a:gd name="T2" fmla="*/ 2147483647 w 3095"/>
              <a:gd name="T3" fmla="*/ 2147483647 h 2574"/>
              <a:gd name="T4" fmla="*/ 2147483647 w 3095"/>
              <a:gd name="T5" fmla="*/ 2147483647 h 2574"/>
              <a:gd name="T6" fmla="*/ 2147483647 w 3095"/>
              <a:gd name="T7" fmla="*/ 2147483647 h 2574"/>
              <a:gd name="T8" fmla="*/ 2147483647 w 3095"/>
              <a:gd name="T9" fmla="*/ 2147483647 h 2574"/>
              <a:gd name="T10" fmla="*/ 2147483647 w 3095"/>
              <a:gd name="T11" fmla="*/ 2147483647 h 2574"/>
              <a:gd name="T12" fmla="*/ 2147483647 w 3095"/>
              <a:gd name="T13" fmla="*/ 2147483647 h 2574"/>
              <a:gd name="T14" fmla="*/ 2147483647 w 3095"/>
              <a:gd name="T15" fmla="*/ 2147483647 h 2574"/>
              <a:gd name="T16" fmla="*/ 2147483647 w 3095"/>
              <a:gd name="T17" fmla="*/ 2147483647 h 2574"/>
              <a:gd name="T18" fmla="*/ 2147483647 w 3095"/>
              <a:gd name="T19" fmla="*/ 2147483647 h 2574"/>
              <a:gd name="T20" fmla="*/ 2147483647 w 3095"/>
              <a:gd name="T21" fmla="*/ 2147483647 h 2574"/>
              <a:gd name="T22" fmla="*/ 2147483647 w 3095"/>
              <a:gd name="T23" fmla="*/ 2147483647 h 2574"/>
              <a:gd name="T24" fmla="*/ 2147483647 w 3095"/>
              <a:gd name="T25" fmla="*/ 2147483647 h 2574"/>
              <a:gd name="T26" fmla="*/ 2147483647 w 3095"/>
              <a:gd name="T27" fmla="*/ 2147483647 h 2574"/>
              <a:gd name="T28" fmla="*/ 2147483647 w 3095"/>
              <a:gd name="T29" fmla="*/ 2147483647 h 2574"/>
              <a:gd name="T30" fmla="*/ 2147483647 w 3095"/>
              <a:gd name="T31" fmla="*/ 2147483647 h 2574"/>
              <a:gd name="T32" fmla="*/ 2147483647 w 3095"/>
              <a:gd name="T33" fmla="*/ 2147483647 h 2574"/>
              <a:gd name="T34" fmla="*/ 2147483647 w 3095"/>
              <a:gd name="T35" fmla="*/ 2147483647 h 2574"/>
              <a:gd name="T36" fmla="*/ 2147483647 w 3095"/>
              <a:gd name="T37" fmla="*/ 2147483647 h 2574"/>
              <a:gd name="T38" fmla="*/ 2147483647 w 3095"/>
              <a:gd name="T39" fmla="*/ 2147483647 h 2574"/>
              <a:gd name="T40" fmla="*/ 2147483647 w 3095"/>
              <a:gd name="T41" fmla="*/ 2147483647 h 2574"/>
              <a:gd name="T42" fmla="*/ 2147483647 w 3095"/>
              <a:gd name="T43" fmla="*/ 2147483647 h 2574"/>
              <a:gd name="T44" fmla="*/ 2147483647 w 3095"/>
              <a:gd name="T45" fmla="*/ 2147483647 h 2574"/>
              <a:gd name="T46" fmla="*/ 2147483647 w 3095"/>
              <a:gd name="T47" fmla="*/ 2147483647 h 2574"/>
              <a:gd name="T48" fmla="*/ 2147483647 w 3095"/>
              <a:gd name="T49" fmla="*/ 2147483647 h 2574"/>
              <a:gd name="T50" fmla="*/ 2147483647 w 3095"/>
              <a:gd name="T51" fmla="*/ 2147483647 h 2574"/>
              <a:gd name="T52" fmla="*/ 2147483647 w 3095"/>
              <a:gd name="T53" fmla="*/ 2147483647 h 2574"/>
              <a:gd name="T54" fmla="*/ 2147483647 w 3095"/>
              <a:gd name="T55" fmla="*/ 2147483647 h 2574"/>
              <a:gd name="T56" fmla="*/ 2147483647 w 3095"/>
              <a:gd name="T57" fmla="*/ 2147483647 h 2574"/>
              <a:gd name="T58" fmla="*/ 2147483647 w 3095"/>
              <a:gd name="T59" fmla="*/ 2147483647 h 2574"/>
              <a:gd name="T60" fmla="*/ 2147483647 w 3095"/>
              <a:gd name="T61" fmla="*/ 2147483647 h 2574"/>
              <a:gd name="T62" fmla="*/ 2147483647 w 3095"/>
              <a:gd name="T63" fmla="*/ 2147483647 h 2574"/>
              <a:gd name="T64" fmla="*/ 2147483647 w 3095"/>
              <a:gd name="T65" fmla="*/ 2147483647 h 2574"/>
              <a:gd name="T66" fmla="*/ 2147483647 w 3095"/>
              <a:gd name="T67" fmla="*/ 2147483647 h 2574"/>
              <a:gd name="T68" fmla="*/ 2147483647 w 3095"/>
              <a:gd name="T69" fmla="*/ 2147483647 h 2574"/>
              <a:gd name="T70" fmla="*/ 2147483647 w 3095"/>
              <a:gd name="T71" fmla="*/ 2147483647 h 2574"/>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w 3095"/>
              <a:gd name="T109" fmla="*/ 0 h 2574"/>
              <a:gd name="T110" fmla="*/ 3095 w 3095"/>
              <a:gd name="T111" fmla="*/ 2574 h 2574"/>
            </a:gdLst>
            <a:ahLst/>
            <a:cxnLst>
              <a:cxn ang="T72">
                <a:pos x="T0" y="T1"/>
              </a:cxn>
              <a:cxn ang="T73">
                <a:pos x="T2" y="T3"/>
              </a:cxn>
              <a:cxn ang="T74">
                <a:pos x="T4" y="T5"/>
              </a:cxn>
              <a:cxn ang="T75">
                <a:pos x="T6" y="T7"/>
              </a:cxn>
              <a:cxn ang="T76">
                <a:pos x="T8" y="T9"/>
              </a:cxn>
              <a:cxn ang="T77">
                <a:pos x="T10" y="T11"/>
              </a:cxn>
              <a:cxn ang="T78">
                <a:pos x="T12" y="T13"/>
              </a:cxn>
              <a:cxn ang="T79">
                <a:pos x="T14" y="T15"/>
              </a:cxn>
              <a:cxn ang="T80">
                <a:pos x="T16" y="T17"/>
              </a:cxn>
              <a:cxn ang="T81">
                <a:pos x="T18" y="T19"/>
              </a:cxn>
              <a:cxn ang="T82">
                <a:pos x="T20" y="T21"/>
              </a:cxn>
              <a:cxn ang="T83">
                <a:pos x="T22" y="T23"/>
              </a:cxn>
              <a:cxn ang="T84">
                <a:pos x="T24" y="T25"/>
              </a:cxn>
              <a:cxn ang="T85">
                <a:pos x="T26" y="T27"/>
              </a:cxn>
              <a:cxn ang="T86">
                <a:pos x="T28" y="T29"/>
              </a:cxn>
              <a:cxn ang="T87">
                <a:pos x="T30" y="T31"/>
              </a:cxn>
              <a:cxn ang="T88">
                <a:pos x="T32" y="T33"/>
              </a:cxn>
              <a:cxn ang="T89">
                <a:pos x="T34" y="T35"/>
              </a:cxn>
              <a:cxn ang="T90">
                <a:pos x="T36" y="T37"/>
              </a:cxn>
              <a:cxn ang="T91">
                <a:pos x="T38" y="T39"/>
              </a:cxn>
              <a:cxn ang="T92">
                <a:pos x="T40" y="T41"/>
              </a:cxn>
              <a:cxn ang="T93">
                <a:pos x="T42" y="T43"/>
              </a:cxn>
              <a:cxn ang="T94">
                <a:pos x="T44" y="T45"/>
              </a:cxn>
              <a:cxn ang="T95">
                <a:pos x="T46" y="T47"/>
              </a:cxn>
              <a:cxn ang="T96">
                <a:pos x="T48" y="T49"/>
              </a:cxn>
              <a:cxn ang="T97">
                <a:pos x="T50" y="T51"/>
              </a:cxn>
              <a:cxn ang="T98">
                <a:pos x="T52" y="T53"/>
              </a:cxn>
              <a:cxn ang="T99">
                <a:pos x="T54" y="T55"/>
              </a:cxn>
              <a:cxn ang="T100">
                <a:pos x="T56" y="T57"/>
              </a:cxn>
              <a:cxn ang="T101">
                <a:pos x="T58" y="T59"/>
              </a:cxn>
              <a:cxn ang="T102">
                <a:pos x="T60" y="T61"/>
              </a:cxn>
              <a:cxn ang="T103">
                <a:pos x="T62" y="T63"/>
              </a:cxn>
              <a:cxn ang="T104">
                <a:pos x="T64" y="T65"/>
              </a:cxn>
              <a:cxn ang="T105">
                <a:pos x="T66" y="T67"/>
              </a:cxn>
              <a:cxn ang="T106">
                <a:pos x="T68" y="T69"/>
              </a:cxn>
              <a:cxn ang="T107">
                <a:pos x="T70" y="T71"/>
              </a:cxn>
            </a:cxnLst>
            <a:rect l="T108" t="T109" r="T110" b="T111"/>
            <a:pathLst>
              <a:path w="3095" h="2574">
                <a:moveTo>
                  <a:pt x="0" y="54"/>
                </a:moveTo>
                <a:cubicBezTo>
                  <a:pt x="9" y="57"/>
                  <a:pt x="20" y="56"/>
                  <a:pt x="27" y="63"/>
                </a:cubicBezTo>
                <a:cubicBezTo>
                  <a:pt x="43" y="79"/>
                  <a:pt x="64" y="118"/>
                  <a:pt x="64" y="118"/>
                </a:cubicBezTo>
                <a:cubicBezTo>
                  <a:pt x="74" y="159"/>
                  <a:pt x="79" y="197"/>
                  <a:pt x="109" y="228"/>
                </a:cubicBezTo>
                <a:cubicBezTo>
                  <a:pt x="118" y="264"/>
                  <a:pt x="126" y="288"/>
                  <a:pt x="146" y="319"/>
                </a:cubicBezTo>
                <a:cubicBezTo>
                  <a:pt x="164" y="376"/>
                  <a:pt x="187" y="431"/>
                  <a:pt x="228" y="475"/>
                </a:cubicBezTo>
                <a:cubicBezTo>
                  <a:pt x="254" y="554"/>
                  <a:pt x="217" y="456"/>
                  <a:pt x="256" y="520"/>
                </a:cubicBezTo>
                <a:cubicBezTo>
                  <a:pt x="261" y="528"/>
                  <a:pt x="261" y="539"/>
                  <a:pt x="265" y="548"/>
                </a:cubicBezTo>
                <a:cubicBezTo>
                  <a:pt x="270" y="558"/>
                  <a:pt x="277" y="566"/>
                  <a:pt x="283" y="575"/>
                </a:cubicBezTo>
                <a:cubicBezTo>
                  <a:pt x="288" y="589"/>
                  <a:pt x="311" y="648"/>
                  <a:pt x="320" y="657"/>
                </a:cubicBezTo>
                <a:cubicBezTo>
                  <a:pt x="327" y="664"/>
                  <a:pt x="338" y="664"/>
                  <a:pt x="347" y="667"/>
                </a:cubicBezTo>
                <a:cubicBezTo>
                  <a:pt x="366" y="725"/>
                  <a:pt x="394" y="778"/>
                  <a:pt x="448" y="813"/>
                </a:cubicBezTo>
                <a:cubicBezTo>
                  <a:pt x="460" y="849"/>
                  <a:pt x="484" y="878"/>
                  <a:pt x="502" y="913"/>
                </a:cubicBezTo>
                <a:cubicBezTo>
                  <a:pt x="521" y="950"/>
                  <a:pt x="529" y="1000"/>
                  <a:pt x="539" y="1041"/>
                </a:cubicBezTo>
                <a:cubicBezTo>
                  <a:pt x="545" y="1110"/>
                  <a:pt x="543" y="1198"/>
                  <a:pt x="594" y="1252"/>
                </a:cubicBezTo>
                <a:cubicBezTo>
                  <a:pt x="609" y="1298"/>
                  <a:pt x="625" y="1345"/>
                  <a:pt x="658" y="1380"/>
                </a:cubicBezTo>
                <a:cubicBezTo>
                  <a:pt x="669" y="1424"/>
                  <a:pt x="679" y="1462"/>
                  <a:pt x="704" y="1499"/>
                </a:cubicBezTo>
                <a:cubicBezTo>
                  <a:pt x="722" y="1553"/>
                  <a:pt x="728" y="1587"/>
                  <a:pt x="768" y="1627"/>
                </a:cubicBezTo>
                <a:cubicBezTo>
                  <a:pt x="783" y="1671"/>
                  <a:pt x="790" y="1721"/>
                  <a:pt x="822" y="1755"/>
                </a:cubicBezTo>
                <a:cubicBezTo>
                  <a:pt x="855" y="1845"/>
                  <a:pt x="861" y="1938"/>
                  <a:pt x="914" y="2020"/>
                </a:cubicBezTo>
                <a:cubicBezTo>
                  <a:pt x="917" y="2032"/>
                  <a:pt x="918" y="2045"/>
                  <a:pt x="923" y="2056"/>
                </a:cubicBezTo>
                <a:cubicBezTo>
                  <a:pt x="927" y="2064"/>
                  <a:pt x="937" y="2067"/>
                  <a:pt x="941" y="2075"/>
                </a:cubicBezTo>
                <a:cubicBezTo>
                  <a:pt x="974" y="2140"/>
                  <a:pt x="944" y="2125"/>
                  <a:pt x="1005" y="2166"/>
                </a:cubicBezTo>
                <a:cubicBezTo>
                  <a:pt x="1013" y="2197"/>
                  <a:pt x="1023" y="2226"/>
                  <a:pt x="1033" y="2257"/>
                </a:cubicBezTo>
                <a:cubicBezTo>
                  <a:pt x="1043" y="2318"/>
                  <a:pt x="1062" y="2344"/>
                  <a:pt x="1097" y="2395"/>
                </a:cubicBezTo>
                <a:cubicBezTo>
                  <a:pt x="1109" y="2430"/>
                  <a:pt x="1126" y="2470"/>
                  <a:pt x="1152" y="2495"/>
                </a:cubicBezTo>
                <a:cubicBezTo>
                  <a:pt x="1165" y="2536"/>
                  <a:pt x="1183" y="2527"/>
                  <a:pt x="1197" y="2568"/>
                </a:cubicBezTo>
                <a:cubicBezTo>
                  <a:pt x="1225" y="2565"/>
                  <a:pt x="1256" y="2574"/>
                  <a:pt x="1280" y="2559"/>
                </a:cubicBezTo>
                <a:cubicBezTo>
                  <a:pt x="1330" y="2527"/>
                  <a:pt x="1264" y="2483"/>
                  <a:pt x="1334" y="2468"/>
                </a:cubicBezTo>
                <a:cubicBezTo>
                  <a:pt x="1352" y="2464"/>
                  <a:pt x="1371" y="2462"/>
                  <a:pt x="1389" y="2459"/>
                </a:cubicBezTo>
                <a:cubicBezTo>
                  <a:pt x="1438" y="2442"/>
                  <a:pt x="1487" y="2420"/>
                  <a:pt x="1536" y="2404"/>
                </a:cubicBezTo>
                <a:cubicBezTo>
                  <a:pt x="1580" y="2357"/>
                  <a:pt x="1633" y="2372"/>
                  <a:pt x="1700" y="2367"/>
                </a:cubicBezTo>
                <a:cubicBezTo>
                  <a:pt x="1754" y="2350"/>
                  <a:pt x="1717" y="2365"/>
                  <a:pt x="1792" y="2312"/>
                </a:cubicBezTo>
                <a:cubicBezTo>
                  <a:pt x="1801" y="2306"/>
                  <a:pt x="1810" y="2300"/>
                  <a:pt x="1819" y="2294"/>
                </a:cubicBezTo>
                <a:cubicBezTo>
                  <a:pt x="1828" y="2288"/>
                  <a:pt x="1846" y="2276"/>
                  <a:pt x="1846" y="2276"/>
                </a:cubicBezTo>
                <a:cubicBezTo>
                  <a:pt x="1901" y="2195"/>
                  <a:pt x="1960" y="2087"/>
                  <a:pt x="2057" y="2056"/>
                </a:cubicBezTo>
                <a:cubicBezTo>
                  <a:pt x="2099" y="2028"/>
                  <a:pt x="2146" y="2007"/>
                  <a:pt x="2194" y="1992"/>
                </a:cubicBezTo>
                <a:cubicBezTo>
                  <a:pt x="2227" y="1970"/>
                  <a:pt x="2248" y="1940"/>
                  <a:pt x="2285" y="1928"/>
                </a:cubicBezTo>
                <a:cubicBezTo>
                  <a:pt x="2310" y="1905"/>
                  <a:pt x="2316" y="1885"/>
                  <a:pt x="2349" y="1873"/>
                </a:cubicBezTo>
                <a:cubicBezTo>
                  <a:pt x="2375" y="1848"/>
                  <a:pt x="2405" y="1814"/>
                  <a:pt x="2422" y="1782"/>
                </a:cubicBezTo>
                <a:cubicBezTo>
                  <a:pt x="2447" y="1735"/>
                  <a:pt x="2415" y="1773"/>
                  <a:pt x="2450" y="1736"/>
                </a:cubicBezTo>
                <a:cubicBezTo>
                  <a:pt x="2460" y="1694"/>
                  <a:pt x="2465" y="1657"/>
                  <a:pt x="2496" y="1627"/>
                </a:cubicBezTo>
                <a:cubicBezTo>
                  <a:pt x="2509" y="1587"/>
                  <a:pt x="2533" y="1555"/>
                  <a:pt x="2550" y="1517"/>
                </a:cubicBezTo>
                <a:cubicBezTo>
                  <a:pt x="2594" y="1420"/>
                  <a:pt x="2546" y="1496"/>
                  <a:pt x="2587" y="1435"/>
                </a:cubicBezTo>
                <a:cubicBezTo>
                  <a:pt x="2598" y="1401"/>
                  <a:pt x="2607" y="1358"/>
                  <a:pt x="2624" y="1325"/>
                </a:cubicBezTo>
                <a:cubicBezTo>
                  <a:pt x="2629" y="1315"/>
                  <a:pt x="2638" y="1307"/>
                  <a:pt x="2642" y="1297"/>
                </a:cubicBezTo>
                <a:cubicBezTo>
                  <a:pt x="2664" y="1247"/>
                  <a:pt x="2650" y="1224"/>
                  <a:pt x="2706" y="1206"/>
                </a:cubicBezTo>
                <a:cubicBezTo>
                  <a:pt x="2756" y="1131"/>
                  <a:pt x="2689" y="1219"/>
                  <a:pt x="2752" y="1169"/>
                </a:cubicBezTo>
                <a:cubicBezTo>
                  <a:pt x="2760" y="1162"/>
                  <a:pt x="2762" y="1150"/>
                  <a:pt x="2770" y="1142"/>
                </a:cubicBezTo>
                <a:cubicBezTo>
                  <a:pt x="2778" y="1134"/>
                  <a:pt x="2788" y="1130"/>
                  <a:pt x="2797" y="1124"/>
                </a:cubicBezTo>
                <a:cubicBezTo>
                  <a:pt x="2815" y="1068"/>
                  <a:pt x="2857" y="1011"/>
                  <a:pt x="2898" y="968"/>
                </a:cubicBezTo>
                <a:cubicBezTo>
                  <a:pt x="2910" y="933"/>
                  <a:pt x="2927" y="893"/>
                  <a:pt x="2953" y="868"/>
                </a:cubicBezTo>
                <a:cubicBezTo>
                  <a:pt x="2970" y="815"/>
                  <a:pt x="3006" y="784"/>
                  <a:pt x="3035" y="740"/>
                </a:cubicBezTo>
                <a:cubicBezTo>
                  <a:pt x="3048" y="701"/>
                  <a:pt x="3067" y="670"/>
                  <a:pt x="3081" y="630"/>
                </a:cubicBezTo>
                <a:cubicBezTo>
                  <a:pt x="3084" y="621"/>
                  <a:pt x="3090" y="603"/>
                  <a:pt x="3090" y="603"/>
                </a:cubicBezTo>
                <a:cubicBezTo>
                  <a:pt x="3004" y="572"/>
                  <a:pt x="3095" y="602"/>
                  <a:pt x="2889" y="584"/>
                </a:cubicBezTo>
                <a:cubicBezTo>
                  <a:pt x="2870" y="582"/>
                  <a:pt x="2809" y="561"/>
                  <a:pt x="2797" y="557"/>
                </a:cubicBezTo>
                <a:cubicBezTo>
                  <a:pt x="2760" y="545"/>
                  <a:pt x="2724" y="532"/>
                  <a:pt x="2688" y="520"/>
                </a:cubicBezTo>
                <a:cubicBezTo>
                  <a:pt x="2679" y="517"/>
                  <a:pt x="2660" y="511"/>
                  <a:pt x="2660" y="511"/>
                </a:cubicBezTo>
                <a:cubicBezTo>
                  <a:pt x="2616" y="482"/>
                  <a:pt x="2645" y="498"/>
                  <a:pt x="2578" y="475"/>
                </a:cubicBezTo>
                <a:cubicBezTo>
                  <a:pt x="2569" y="472"/>
                  <a:pt x="2550" y="465"/>
                  <a:pt x="2550" y="465"/>
                </a:cubicBezTo>
                <a:cubicBezTo>
                  <a:pt x="2541" y="456"/>
                  <a:pt x="2534" y="444"/>
                  <a:pt x="2523" y="438"/>
                </a:cubicBezTo>
                <a:cubicBezTo>
                  <a:pt x="2506" y="429"/>
                  <a:pt x="2468" y="420"/>
                  <a:pt x="2468" y="420"/>
                </a:cubicBezTo>
                <a:cubicBezTo>
                  <a:pt x="2447" y="398"/>
                  <a:pt x="2444" y="377"/>
                  <a:pt x="2422" y="356"/>
                </a:cubicBezTo>
                <a:cubicBezTo>
                  <a:pt x="2405" y="305"/>
                  <a:pt x="2403" y="281"/>
                  <a:pt x="2349" y="264"/>
                </a:cubicBezTo>
                <a:cubicBezTo>
                  <a:pt x="2295" y="228"/>
                  <a:pt x="2267" y="235"/>
                  <a:pt x="2194" y="228"/>
                </a:cubicBezTo>
                <a:cubicBezTo>
                  <a:pt x="2035" y="177"/>
                  <a:pt x="1878" y="119"/>
                  <a:pt x="1718" y="72"/>
                </a:cubicBezTo>
                <a:cubicBezTo>
                  <a:pt x="1675" y="59"/>
                  <a:pt x="1619" y="29"/>
                  <a:pt x="1572" y="27"/>
                </a:cubicBezTo>
                <a:cubicBezTo>
                  <a:pt x="1435" y="21"/>
                  <a:pt x="1298" y="20"/>
                  <a:pt x="1161" y="17"/>
                </a:cubicBezTo>
                <a:cubicBezTo>
                  <a:pt x="853" y="0"/>
                  <a:pt x="574" y="3"/>
                  <a:pt x="256" y="8"/>
                </a:cubicBezTo>
                <a:cubicBezTo>
                  <a:pt x="217" y="21"/>
                  <a:pt x="184" y="41"/>
                  <a:pt x="146" y="54"/>
                </a:cubicBezTo>
                <a:cubicBezTo>
                  <a:pt x="116" y="83"/>
                  <a:pt x="86" y="110"/>
                  <a:pt x="45" y="91"/>
                </a:cubicBezTo>
              </a:path>
            </a:pathLst>
          </a:custGeom>
          <a:noFill/>
          <a:ln w="57150">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altLang="en-US" sz="1800" b="0" i="0" u="none" strike="noStrike" kern="1200" cap="none" spc="0" normalizeH="0" baseline="0" noProof="0">
              <a:ln>
                <a:noFill/>
              </a:ln>
              <a:solidFill>
                <a:prstClr val="black"/>
              </a:solidFill>
              <a:effectLst/>
              <a:uLnTx/>
              <a:uFillTx/>
              <a:latin typeface="Times New Roman" panose="02020603050405020304" pitchFamily="18" charset="0"/>
              <a:ea typeface="+mn-ea"/>
              <a:cs typeface="Arial" panose="020B0604020202020204" pitchFamily="34" charset="0"/>
            </a:endParaRPr>
          </a:p>
        </p:txBody>
      </p:sp>
    </p:spTree>
    <p:extLst>
      <p:ext uri="{BB962C8B-B14F-4D97-AF65-F5344CB8AC3E}">
        <p14:creationId xmlns:p14="http://schemas.microsoft.com/office/powerpoint/2010/main" val="18628269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heel(4)">
                                      <p:cBhvr>
                                        <p:cTn id="7" dur="20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randombar(horizontal)">
                                      <p:cBhvr>
                                        <p:cTn id="12" dur="5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 calcmode="lin" valueType="num">
                                      <p:cBhvr>
                                        <p:cTn id="17" dur="500" fill="hold"/>
                                        <p:tgtEl>
                                          <p:spTgt spid="18"/>
                                        </p:tgtEl>
                                        <p:attrNameLst>
                                          <p:attrName>ppt_w</p:attrName>
                                        </p:attrNameLst>
                                      </p:cBhvr>
                                      <p:tavLst>
                                        <p:tav tm="0">
                                          <p:val>
                                            <p:fltVal val="0"/>
                                          </p:val>
                                        </p:tav>
                                        <p:tav tm="100000">
                                          <p:val>
                                            <p:strVal val="#ppt_w"/>
                                          </p:val>
                                        </p:tav>
                                      </p:tavLst>
                                    </p:anim>
                                    <p:anim calcmode="lin" valueType="num">
                                      <p:cBhvr>
                                        <p:cTn id="18" dur="500" fill="hold"/>
                                        <p:tgtEl>
                                          <p:spTgt spid="18"/>
                                        </p:tgtEl>
                                        <p:attrNameLst>
                                          <p:attrName>ppt_h</p:attrName>
                                        </p:attrNameLst>
                                      </p:cBhvr>
                                      <p:tavLst>
                                        <p:tav tm="0">
                                          <p:val>
                                            <p:fltVal val="0"/>
                                          </p:val>
                                        </p:tav>
                                        <p:tav tm="100000">
                                          <p:val>
                                            <p:strVal val="#ppt_h"/>
                                          </p:val>
                                        </p:tav>
                                      </p:tavLst>
                                    </p:anim>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9" grpId="0"/>
      <p:bldP spid="2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screen">
            <a:extLst>
              <a:ext uri="{28A0092B-C50C-407E-A947-70E740481C1C}">
                <a14:useLocalDpi xmlns:a14="http://schemas.microsoft.com/office/drawing/2010/main"/>
              </a:ext>
            </a:extLst>
          </a:blip>
          <a:srcRect t="-10351"/>
          <a:stretch/>
        </p:blipFill>
        <p:spPr>
          <a:xfrm>
            <a:off x="1" y="4143192"/>
            <a:ext cx="3696511" cy="1173241"/>
          </a:xfrm>
          <a:prstGeom prst="rect">
            <a:avLst/>
          </a:prstGeom>
          <a:effectLst>
            <a:innerShdw blurRad="63500" dist="50800" dir="8100000">
              <a:prstClr val="black">
                <a:alpha val="50000"/>
              </a:prstClr>
            </a:innerShdw>
          </a:effectLst>
        </p:spPr>
      </p:pic>
      <p:pic>
        <p:nvPicPr>
          <p:cNvPr id="6" name="图片 4">
            <a:extLst>
              <a:ext uri="{FF2B5EF4-FFF2-40B4-BE49-F238E27FC236}">
                <a16:creationId xmlns:a16="http://schemas.microsoft.com/office/drawing/2014/main" xmlns="" id="{8C82996F-7220-48D6-8A1E-524AFE4384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6226" y="1953457"/>
            <a:ext cx="3145841" cy="4213213"/>
          </a:xfrm>
          <a:prstGeom prst="rect">
            <a:avLst/>
          </a:prstGeom>
          <a:effectLst>
            <a:outerShdw blurRad="76200" dir="13500000" sy="23000" kx="1200000" algn="br" rotWithShape="0">
              <a:prstClr val="black">
                <a:alpha val="20000"/>
              </a:prstClr>
            </a:outerShdw>
          </a:effec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146" y="4969361"/>
            <a:ext cx="3131212" cy="2196051"/>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48255" y="4969756"/>
            <a:ext cx="3131212" cy="2196051"/>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47990" y="4969361"/>
            <a:ext cx="3131212" cy="2196051"/>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34038" y="4969361"/>
            <a:ext cx="3131212" cy="2196051"/>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06451" y="4969361"/>
            <a:ext cx="3131212" cy="2196051"/>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26394" y="4969361"/>
            <a:ext cx="3131212" cy="2196051"/>
          </a:xfrm>
          <a:prstGeom prst="rect">
            <a:avLst/>
          </a:prstGeom>
        </p:spPr>
      </p:pic>
      <p:pic>
        <p:nvPicPr>
          <p:cNvPr id="14" name="Picture 13">
            <a:extLst>
              <a:ext uri="{FF2B5EF4-FFF2-40B4-BE49-F238E27FC236}">
                <a16:creationId xmlns:a16="http://schemas.microsoft.com/office/drawing/2014/main" xmlns="" id="{A2F32126-B1E0-4424-8908-E46449C339D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4048"/>
          <a:stretch/>
        </p:blipFill>
        <p:spPr>
          <a:xfrm flipH="1">
            <a:off x="212" y="358685"/>
            <a:ext cx="3318624" cy="6357692"/>
          </a:xfrm>
          <a:prstGeom prst="rect">
            <a:avLst/>
          </a:prstGeom>
        </p:spPr>
      </p:pic>
      <p:pic>
        <p:nvPicPr>
          <p:cNvPr id="15" name="Picture 14">
            <a:extLst>
              <a:ext uri="{FF2B5EF4-FFF2-40B4-BE49-F238E27FC236}">
                <a16:creationId xmlns:a16="http://schemas.microsoft.com/office/drawing/2014/main" xmlns="" id="{C198B7A0-7BF7-40DA-B513-13629B91F0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32231" y="474087"/>
            <a:ext cx="1920723" cy="1920723"/>
          </a:xfrm>
          <a:prstGeom prst="rect">
            <a:avLst/>
          </a:prstGeom>
        </p:spPr>
      </p:pic>
      <p:pic>
        <p:nvPicPr>
          <p:cNvPr id="18" name="Picture 17">
            <a:extLst>
              <a:ext uri="{FF2B5EF4-FFF2-40B4-BE49-F238E27FC236}">
                <a16:creationId xmlns:a16="http://schemas.microsoft.com/office/drawing/2014/main" xmlns="" id="{C198B7A0-7BF7-40DA-B513-13629B91F0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79791" y="-365575"/>
            <a:ext cx="1920723" cy="1920723"/>
          </a:xfrm>
          <a:prstGeom prst="rect">
            <a:avLst/>
          </a:prstGeom>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71723" y="-1440180"/>
            <a:ext cx="3735963" cy="3735963"/>
          </a:xfrm>
          <a:prstGeom prst="rect">
            <a:avLst/>
          </a:prstGeom>
        </p:spPr>
      </p:pic>
      <p:pic>
        <p:nvPicPr>
          <p:cNvPr id="20" name="Picture 19">
            <a:extLst>
              <a:ext uri="{FF2B5EF4-FFF2-40B4-BE49-F238E27FC236}">
                <a16:creationId xmlns:a16="http://schemas.microsoft.com/office/drawing/2014/main" xmlns="" id="{2E8D0C5B-4956-4A5A-A332-91D68A0E71D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56941" y="1"/>
            <a:ext cx="3410857" cy="3410857"/>
          </a:xfrm>
          <a:prstGeom prst="rect">
            <a:avLst/>
          </a:prstGeom>
        </p:spPr>
      </p:pic>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3870" y="1593274"/>
            <a:ext cx="10060269" cy="3452052"/>
          </a:xfrm>
          <a:prstGeom prst="rect">
            <a:avLst/>
          </a:prstGeom>
        </p:spPr>
      </p:pic>
    </p:spTree>
    <p:extLst>
      <p:ext uri="{BB962C8B-B14F-4D97-AF65-F5344CB8AC3E}">
        <p14:creationId xmlns:p14="http://schemas.microsoft.com/office/powerpoint/2010/main" val="238311094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25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2" presetClass="entr" presetSubtype="2" fill="hold" nodeType="withEffect">
                                  <p:stCondLst>
                                    <p:cond delay="100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1000" fill="hold"/>
                                        <p:tgtEl>
                                          <p:spTgt spid="15"/>
                                        </p:tgtEl>
                                        <p:attrNameLst>
                                          <p:attrName>ppt_x</p:attrName>
                                        </p:attrNameLst>
                                      </p:cBhvr>
                                      <p:tavLst>
                                        <p:tav tm="0">
                                          <p:val>
                                            <p:strVal val="1+#ppt_w/2"/>
                                          </p:val>
                                        </p:tav>
                                        <p:tav tm="100000">
                                          <p:val>
                                            <p:strVal val="#ppt_x"/>
                                          </p:val>
                                        </p:tav>
                                      </p:tavLst>
                                    </p:anim>
                                    <p:anim calcmode="lin" valueType="num">
                                      <p:cBhvr additive="base">
                                        <p:cTn id="18" dur="1000" fill="hold"/>
                                        <p:tgtEl>
                                          <p:spTgt spid="15"/>
                                        </p:tgtEl>
                                        <p:attrNameLst>
                                          <p:attrName>ppt_y</p:attrName>
                                        </p:attrNameLst>
                                      </p:cBhvr>
                                      <p:tavLst>
                                        <p:tav tm="0">
                                          <p:val>
                                            <p:strVal val="#ppt_y"/>
                                          </p:val>
                                        </p:tav>
                                        <p:tav tm="100000">
                                          <p:val>
                                            <p:strVal val="#ppt_y"/>
                                          </p:val>
                                        </p:tav>
                                      </p:tavLst>
                                    </p:anim>
                                  </p:childTnLst>
                                </p:cTn>
                              </p:par>
                            </p:childTnLst>
                          </p:cTn>
                        </p:par>
                        <p:par>
                          <p:cTn id="19" fill="hold">
                            <p:stCondLst>
                              <p:cond delay="2000"/>
                            </p:stCondLst>
                            <p:childTnLst>
                              <p:par>
                                <p:cTn id="20" presetID="32" presetClass="emph" presetSubtype="0" fill="hold" nodeType="afterEffect">
                                  <p:stCondLst>
                                    <p:cond delay="0"/>
                                  </p:stCondLst>
                                  <p:childTnLst>
                                    <p:animRot by="120000">
                                      <p:cBhvr>
                                        <p:cTn id="21" dur="100" fill="hold">
                                          <p:stCondLst>
                                            <p:cond delay="0"/>
                                          </p:stCondLst>
                                        </p:cTn>
                                        <p:tgtEl>
                                          <p:spTgt spid="15"/>
                                        </p:tgtEl>
                                        <p:attrNameLst>
                                          <p:attrName>r</p:attrName>
                                        </p:attrNameLst>
                                      </p:cBhvr>
                                    </p:animRot>
                                    <p:animRot by="-240000">
                                      <p:cBhvr>
                                        <p:cTn id="22" dur="200" fill="hold">
                                          <p:stCondLst>
                                            <p:cond delay="200"/>
                                          </p:stCondLst>
                                        </p:cTn>
                                        <p:tgtEl>
                                          <p:spTgt spid="15"/>
                                        </p:tgtEl>
                                        <p:attrNameLst>
                                          <p:attrName>r</p:attrName>
                                        </p:attrNameLst>
                                      </p:cBhvr>
                                    </p:animRot>
                                    <p:animRot by="240000">
                                      <p:cBhvr>
                                        <p:cTn id="23" dur="200" fill="hold">
                                          <p:stCondLst>
                                            <p:cond delay="400"/>
                                          </p:stCondLst>
                                        </p:cTn>
                                        <p:tgtEl>
                                          <p:spTgt spid="15"/>
                                        </p:tgtEl>
                                        <p:attrNameLst>
                                          <p:attrName>r</p:attrName>
                                        </p:attrNameLst>
                                      </p:cBhvr>
                                    </p:animRot>
                                    <p:animRot by="-240000">
                                      <p:cBhvr>
                                        <p:cTn id="24" dur="200" fill="hold">
                                          <p:stCondLst>
                                            <p:cond delay="600"/>
                                          </p:stCondLst>
                                        </p:cTn>
                                        <p:tgtEl>
                                          <p:spTgt spid="15"/>
                                        </p:tgtEl>
                                        <p:attrNameLst>
                                          <p:attrName>r</p:attrName>
                                        </p:attrNameLst>
                                      </p:cBhvr>
                                    </p:animRot>
                                    <p:animRot by="120000">
                                      <p:cBhvr>
                                        <p:cTn id="25" dur="200" fill="hold">
                                          <p:stCondLst>
                                            <p:cond delay="800"/>
                                          </p:stCondLst>
                                        </p:cTn>
                                        <p:tgtEl>
                                          <p:spTgt spid="15"/>
                                        </p:tgtEl>
                                        <p:attrNameLst>
                                          <p:attrName>r</p:attrName>
                                        </p:attrNameLst>
                                      </p:cBhvr>
                                    </p:animRot>
                                  </p:childTnLst>
                                </p:cTn>
                              </p:par>
                              <p:par>
                                <p:cTn id="26" presetID="2" presetClass="entr" presetSubtype="2" fill="hold" nodeType="withEffect">
                                  <p:stCondLst>
                                    <p:cond delay="100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1000" fill="hold"/>
                                        <p:tgtEl>
                                          <p:spTgt spid="18"/>
                                        </p:tgtEl>
                                        <p:attrNameLst>
                                          <p:attrName>ppt_x</p:attrName>
                                        </p:attrNameLst>
                                      </p:cBhvr>
                                      <p:tavLst>
                                        <p:tav tm="0">
                                          <p:val>
                                            <p:strVal val="1+#ppt_w/2"/>
                                          </p:val>
                                        </p:tav>
                                        <p:tav tm="100000">
                                          <p:val>
                                            <p:strVal val="#ppt_x"/>
                                          </p:val>
                                        </p:tav>
                                      </p:tavLst>
                                    </p:anim>
                                    <p:anim calcmode="lin" valueType="num">
                                      <p:cBhvr additive="base">
                                        <p:cTn id="29" dur="1000" fill="hold"/>
                                        <p:tgtEl>
                                          <p:spTgt spid="18"/>
                                        </p:tgtEl>
                                        <p:attrNameLst>
                                          <p:attrName>ppt_y</p:attrName>
                                        </p:attrNameLst>
                                      </p:cBhvr>
                                      <p:tavLst>
                                        <p:tav tm="0">
                                          <p:val>
                                            <p:strVal val="#ppt_y"/>
                                          </p:val>
                                        </p:tav>
                                        <p:tav tm="100000">
                                          <p:val>
                                            <p:strVal val="#ppt_y"/>
                                          </p:val>
                                        </p:tav>
                                      </p:tavLst>
                                    </p:anim>
                                  </p:childTnLst>
                                </p:cTn>
                              </p:par>
                            </p:childTnLst>
                          </p:cTn>
                        </p:par>
                        <p:par>
                          <p:cTn id="30" fill="hold">
                            <p:stCondLst>
                              <p:cond delay="4000"/>
                            </p:stCondLst>
                            <p:childTnLst>
                              <p:par>
                                <p:cTn id="31" presetID="32" presetClass="emph" presetSubtype="0" fill="hold" nodeType="afterEffect">
                                  <p:stCondLst>
                                    <p:cond delay="0"/>
                                  </p:stCondLst>
                                  <p:childTnLst>
                                    <p:animRot by="120000">
                                      <p:cBhvr>
                                        <p:cTn id="32" dur="100" fill="hold">
                                          <p:stCondLst>
                                            <p:cond delay="0"/>
                                          </p:stCondLst>
                                        </p:cTn>
                                        <p:tgtEl>
                                          <p:spTgt spid="18"/>
                                        </p:tgtEl>
                                        <p:attrNameLst>
                                          <p:attrName>r</p:attrName>
                                        </p:attrNameLst>
                                      </p:cBhvr>
                                    </p:animRot>
                                    <p:animRot by="-240000">
                                      <p:cBhvr>
                                        <p:cTn id="33" dur="200" fill="hold">
                                          <p:stCondLst>
                                            <p:cond delay="200"/>
                                          </p:stCondLst>
                                        </p:cTn>
                                        <p:tgtEl>
                                          <p:spTgt spid="18"/>
                                        </p:tgtEl>
                                        <p:attrNameLst>
                                          <p:attrName>r</p:attrName>
                                        </p:attrNameLst>
                                      </p:cBhvr>
                                    </p:animRot>
                                    <p:animRot by="240000">
                                      <p:cBhvr>
                                        <p:cTn id="34" dur="200" fill="hold">
                                          <p:stCondLst>
                                            <p:cond delay="400"/>
                                          </p:stCondLst>
                                        </p:cTn>
                                        <p:tgtEl>
                                          <p:spTgt spid="18"/>
                                        </p:tgtEl>
                                        <p:attrNameLst>
                                          <p:attrName>r</p:attrName>
                                        </p:attrNameLst>
                                      </p:cBhvr>
                                    </p:animRot>
                                    <p:animRot by="-240000">
                                      <p:cBhvr>
                                        <p:cTn id="35" dur="200" fill="hold">
                                          <p:stCondLst>
                                            <p:cond delay="600"/>
                                          </p:stCondLst>
                                        </p:cTn>
                                        <p:tgtEl>
                                          <p:spTgt spid="18"/>
                                        </p:tgtEl>
                                        <p:attrNameLst>
                                          <p:attrName>r</p:attrName>
                                        </p:attrNameLst>
                                      </p:cBhvr>
                                    </p:animRot>
                                    <p:animRot by="120000">
                                      <p:cBhvr>
                                        <p:cTn id="36" dur="200" fill="hold">
                                          <p:stCondLst>
                                            <p:cond delay="800"/>
                                          </p:stCondLst>
                                        </p:cTn>
                                        <p:tgtEl>
                                          <p:spTgt spid="18"/>
                                        </p:tgtEl>
                                        <p:attrNameLst>
                                          <p:attrName>r</p:attrName>
                                        </p:attrNameLst>
                                      </p:cBhvr>
                                    </p:animRot>
                                  </p:childTnLst>
                                </p:cTn>
                              </p:par>
                              <p:par>
                                <p:cTn id="37" presetID="2" presetClass="entr" presetSubtype="2" fill="hold" nodeType="withEffect">
                                  <p:stCondLst>
                                    <p:cond delay="100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1000" fill="hold"/>
                                        <p:tgtEl>
                                          <p:spTgt spid="20"/>
                                        </p:tgtEl>
                                        <p:attrNameLst>
                                          <p:attrName>ppt_x</p:attrName>
                                        </p:attrNameLst>
                                      </p:cBhvr>
                                      <p:tavLst>
                                        <p:tav tm="0">
                                          <p:val>
                                            <p:strVal val="1+#ppt_w/2"/>
                                          </p:val>
                                        </p:tav>
                                        <p:tav tm="100000">
                                          <p:val>
                                            <p:strVal val="#ppt_x"/>
                                          </p:val>
                                        </p:tav>
                                      </p:tavLst>
                                    </p:anim>
                                    <p:anim calcmode="lin" valueType="num">
                                      <p:cBhvr additive="base">
                                        <p:cTn id="40" dur="1000" fill="hold"/>
                                        <p:tgtEl>
                                          <p:spTgt spid="20"/>
                                        </p:tgtEl>
                                        <p:attrNameLst>
                                          <p:attrName>ppt_y</p:attrName>
                                        </p:attrNameLst>
                                      </p:cBhvr>
                                      <p:tavLst>
                                        <p:tav tm="0">
                                          <p:val>
                                            <p:strVal val="#ppt_y"/>
                                          </p:val>
                                        </p:tav>
                                        <p:tav tm="100000">
                                          <p:val>
                                            <p:strVal val="#ppt_y"/>
                                          </p:val>
                                        </p:tav>
                                      </p:tavLst>
                                    </p:anim>
                                  </p:childTnLst>
                                </p:cTn>
                              </p:par>
                              <p:par>
                                <p:cTn id="41" presetID="32" presetClass="emph" presetSubtype="0" fill="hold" nodeType="withEffect">
                                  <p:stCondLst>
                                    <p:cond delay="1000"/>
                                  </p:stCondLst>
                                  <p:childTnLst>
                                    <p:animRot by="120000">
                                      <p:cBhvr>
                                        <p:cTn id="42" dur="100" fill="hold">
                                          <p:stCondLst>
                                            <p:cond delay="0"/>
                                          </p:stCondLst>
                                        </p:cTn>
                                        <p:tgtEl>
                                          <p:spTgt spid="20"/>
                                        </p:tgtEl>
                                        <p:attrNameLst>
                                          <p:attrName>r</p:attrName>
                                        </p:attrNameLst>
                                      </p:cBhvr>
                                    </p:animRot>
                                    <p:animRot by="-240000">
                                      <p:cBhvr>
                                        <p:cTn id="43" dur="200" fill="hold">
                                          <p:stCondLst>
                                            <p:cond delay="200"/>
                                          </p:stCondLst>
                                        </p:cTn>
                                        <p:tgtEl>
                                          <p:spTgt spid="20"/>
                                        </p:tgtEl>
                                        <p:attrNameLst>
                                          <p:attrName>r</p:attrName>
                                        </p:attrNameLst>
                                      </p:cBhvr>
                                    </p:animRot>
                                    <p:animRot by="240000">
                                      <p:cBhvr>
                                        <p:cTn id="44" dur="200" fill="hold">
                                          <p:stCondLst>
                                            <p:cond delay="400"/>
                                          </p:stCondLst>
                                        </p:cTn>
                                        <p:tgtEl>
                                          <p:spTgt spid="20"/>
                                        </p:tgtEl>
                                        <p:attrNameLst>
                                          <p:attrName>r</p:attrName>
                                        </p:attrNameLst>
                                      </p:cBhvr>
                                    </p:animRot>
                                    <p:animRot by="-240000">
                                      <p:cBhvr>
                                        <p:cTn id="45" dur="200" fill="hold">
                                          <p:stCondLst>
                                            <p:cond delay="600"/>
                                          </p:stCondLst>
                                        </p:cTn>
                                        <p:tgtEl>
                                          <p:spTgt spid="20"/>
                                        </p:tgtEl>
                                        <p:attrNameLst>
                                          <p:attrName>r</p:attrName>
                                        </p:attrNameLst>
                                      </p:cBhvr>
                                    </p:animRot>
                                    <p:animRot by="120000">
                                      <p:cBhvr>
                                        <p:cTn id="46" dur="200" fill="hold">
                                          <p:stCondLst>
                                            <p:cond delay="800"/>
                                          </p:stCondLst>
                                        </p:cTn>
                                        <p:tgtEl>
                                          <p:spTgt spid="20"/>
                                        </p:tgtEl>
                                        <p:attrNameLst>
                                          <p:attrName>r</p:attrName>
                                        </p:attrNameLst>
                                      </p:cBhvr>
                                    </p:animRot>
                                  </p:childTnLst>
                                </p:cTn>
                              </p:par>
                              <p:par>
                                <p:cTn id="47" presetID="8" presetClass="emph" presetSubtype="0" repeatCount="indefinite" fill="hold" nodeType="withEffect">
                                  <p:stCondLst>
                                    <p:cond delay="1000"/>
                                  </p:stCondLst>
                                  <p:childTnLst>
                                    <p:animRot by="21600000">
                                      <p:cBhvr>
                                        <p:cTn id="48" dur="3000" fill="hold"/>
                                        <p:tgtEl>
                                          <p:spTgt spid="19"/>
                                        </p:tgtEl>
                                        <p:attrNameLst>
                                          <p:attrName>r</p:attrName>
                                        </p:attrNameLst>
                                      </p:cBhvr>
                                    </p:animRo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fade">
                                      <p:cBhvr>
                                        <p:cTn id="5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screen">
            <a:extLst>
              <a:ext uri="{28A0092B-C50C-407E-A947-70E740481C1C}">
                <a14:useLocalDpi xmlns:a14="http://schemas.microsoft.com/office/drawing/2010/main"/>
              </a:ext>
            </a:extLst>
          </a:blip>
          <a:srcRect t="-10351"/>
          <a:stretch/>
        </p:blipFill>
        <p:spPr>
          <a:xfrm>
            <a:off x="1" y="4143192"/>
            <a:ext cx="3696511" cy="1173241"/>
          </a:xfrm>
          <a:prstGeom prst="rect">
            <a:avLst/>
          </a:prstGeom>
          <a:effectLst>
            <a:innerShdw blurRad="63500" dist="50800" dir="8100000">
              <a:prstClr val="black">
                <a:alpha val="50000"/>
              </a:prstClr>
            </a:innerShdw>
          </a:effectLst>
        </p:spPr>
      </p:pic>
      <p:pic>
        <p:nvPicPr>
          <p:cNvPr id="6" name="图片 4">
            <a:extLst>
              <a:ext uri="{FF2B5EF4-FFF2-40B4-BE49-F238E27FC236}">
                <a16:creationId xmlns:a16="http://schemas.microsoft.com/office/drawing/2014/main" xmlns="" id="{8C82996F-7220-48D6-8A1E-524AFE4384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67933" y="2295783"/>
            <a:ext cx="3145841" cy="4213213"/>
          </a:xfrm>
          <a:prstGeom prst="rect">
            <a:avLst/>
          </a:prstGeom>
          <a:effectLst>
            <a:outerShdw blurRad="76200" dir="13500000" sy="23000" kx="1200000" algn="br" rotWithShape="0">
              <a:prstClr val="black">
                <a:alpha val="20000"/>
              </a:prstClr>
            </a:outerShdw>
          </a:effec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146" y="4969361"/>
            <a:ext cx="3131212" cy="2196051"/>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48255" y="4969756"/>
            <a:ext cx="3131212" cy="2196051"/>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47990" y="4969361"/>
            <a:ext cx="3131212" cy="2196051"/>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34038" y="4969361"/>
            <a:ext cx="3131212" cy="2196051"/>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06451" y="4969361"/>
            <a:ext cx="3131212" cy="2196051"/>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26394" y="4969361"/>
            <a:ext cx="3131212" cy="2196051"/>
          </a:xfrm>
          <a:prstGeom prst="rect">
            <a:avLst/>
          </a:prstGeom>
        </p:spPr>
      </p:pic>
      <p:pic>
        <p:nvPicPr>
          <p:cNvPr id="14" name="Picture 13">
            <a:extLst>
              <a:ext uri="{FF2B5EF4-FFF2-40B4-BE49-F238E27FC236}">
                <a16:creationId xmlns:a16="http://schemas.microsoft.com/office/drawing/2014/main" xmlns="" id="{A2F32126-B1E0-4424-8908-E46449C339D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4048"/>
          <a:stretch/>
        </p:blipFill>
        <p:spPr>
          <a:xfrm flipH="1">
            <a:off x="212" y="358685"/>
            <a:ext cx="3318624" cy="6357692"/>
          </a:xfrm>
          <a:prstGeom prst="rect">
            <a:avLst/>
          </a:prstGeom>
        </p:spPr>
      </p:pic>
      <p:pic>
        <p:nvPicPr>
          <p:cNvPr id="15" name="Picture 14">
            <a:extLst>
              <a:ext uri="{FF2B5EF4-FFF2-40B4-BE49-F238E27FC236}">
                <a16:creationId xmlns:a16="http://schemas.microsoft.com/office/drawing/2014/main" xmlns="" id="{C198B7A0-7BF7-40DA-B513-13629B91F0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32231" y="474087"/>
            <a:ext cx="1920723" cy="1920723"/>
          </a:xfrm>
          <a:prstGeom prst="rect">
            <a:avLst/>
          </a:prstGeom>
        </p:spPr>
      </p:pic>
      <p:pic>
        <p:nvPicPr>
          <p:cNvPr id="18" name="Picture 17">
            <a:extLst>
              <a:ext uri="{FF2B5EF4-FFF2-40B4-BE49-F238E27FC236}">
                <a16:creationId xmlns:a16="http://schemas.microsoft.com/office/drawing/2014/main" xmlns="" id="{C198B7A0-7BF7-40DA-B513-13629B91F0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79791" y="-365575"/>
            <a:ext cx="1920723" cy="1920723"/>
          </a:xfrm>
          <a:prstGeom prst="rect">
            <a:avLst/>
          </a:prstGeom>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71723" y="-1440180"/>
            <a:ext cx="3735963" cy="3735963"/>
          </a:xfrm>
          <a:prstGeom prst="rect">
            <a:avLst/>
          </a:prstGeom>
        </p:spPr>
      </p:pic>
      <p:pic>
        <p:nvPicPr>
          <p:cNvPr id="20" name="Picture 19">
            <a:extLst>
              <a:ext uri="{FF2B5EF4-FFF2-40B4-BE49-F238E27FC236}">
                <a16:creationId xmlns:a16="http://schemas.microsoft.com/office/drawing/2014/main" xmlns="" id="{2E8D0C5B-4956-4A5A-A332-91D68A0E71D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56941" y="1"/>
            <a:ext cx="3410857" cy="3410857"/>
          </a:xfrm>
          <a:prstGeom prst="rect">
            <a:avLst/>
          </a:prstGeom>
        </p:spPr>
      </p:pic>
      <p:sp>
        <p:nvSpPr>
          <p:cNvPr id="21" name="Text Box 3">
            <a:extLst>
              <a:ext uri="{FF2B5EF4-FFF2-40B4-BE49-F238E27FC236}">
                <a16:creationId xmlns:a16="http://schemas.microsoft.com/office/drawing/2014/main" xmlns="" id="{2192F28E-4FE6-4E16-8050-1D730E3C9B50}"/>
              </a:ext>
            </a:extLst>
          </p:cNvPr>
          <p:cNvSpPr txBox="1"/>
          <p:nvPr/>
        </p:nvSpPr>
        <p:spPr>
          <a:xfrm>
            <a:off x="534125" y="1353561"/>
            <a:ext cx="8890683" cy="3447093"/>
          </a:xfrm>
          <a:prstGeom prst="rect">
            <a:avLst/>
          </a:prstGeom>
          <a:noFill/>
          <a:ln w="9525">
            <a:noFill/>
          </a:ln>
        </p:spPr>
        <p:txBody>
          <a:bodyPr wrap="square" lIns="121917" tIns="60958" rIns="121917" bIns="60958">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marR="0" lvl="0" indent="0" algn="ctr" defTabSz="687537" rtl="0" eaLnBrk="0" fontAlgn="auto" latinLnBrk="0" hangingPunct="0">
              <a:lnSpc>
                <a:spcPct val="100000"/>
              </a:lnSpc>
              <a:spcBef>
                <a:spcPts val="0"/>
              </a:spcBef>
              <a:spcAft>
                <a:spcPts val="0"/>
              </a:spcAft>
              <a:buClr>
                <a:srgbClr val="000000"/>
              </a:buClr>
              <a:buSzTx/>
              <a:buFontTx/>
              <a:buNone/>
              <a:tabLst/>
              <a:defRPr/>
            </a:pPr>
            <a:r>
              <a:rPr kumimoji="0" lang="vi-VN" altLang="en-US" sz="5400" b="1" i="0" u="none" strike="noStrike" kern="1200" cap="none" spc="0" normalizeH="0" baseline="0" noProof="0" dirty="0" smtClean="0">
                <a:ln>
                  <a:noFill/>
                </a:ln>
                <a:solidFill>
                  <a:prstClr val="black"/>
                </a:solidFill>
                <a:effectLst/>
                <a:uLnTx/>
                <a:uFillTx/>
                <a:latin typeface="Times New Roman" panose="02020603050405020304" charset="0"/>
                <a:ea typeface="微软雅黑"/>
                <a:cs typeface="Times New Roman" panose="02020603050405020304" charset="0"/>
              </a:rPr>
              <a:t>Hãy hệ</a:t>
            </a:r>
            <a:r>
              <a:rPr kumimoji="0" lang="vi-VN" altLang="en-US" sz="5400" b="1" i="0" u="none" strike="noStrike" kern="1200" cap="none" spc="0" normalizeH="0" noProof="0" dirty="0" smtClean="0">
                <a:ln>
                  <a:noFill/>
                </a:ln>
                <a:solidFill>
                  <a:prstClr val="black"/>
                </a:solidFill>
                <a:effectLst/>
                <a:uLnTx/>
                <a:uFillTx/>
                <a:latin typeface="Times New Roman" panose="02020603050405020304" charset="0"/>
                <a:ea typeface="微软雅黑"/>
                <a:cs typeface="Times New Roman" panose="02020603050405020304" charset="0"/>
              </a:rPr>
              <a:t> thống kiến thức về đặc điểm tự nhiên của Đồng bằng Bắc Bộ bằng sơ đồ tư duy em nhé!</a:t>
            </a:r>
            <a:endParaRPr kumimoji="0" lang="en-US" sz="5400" b="0" i="0" u="none" strike="noStrike" kern="0" cap="none" spc="0" normalizeH="0" baseline="0" noProof="0" dirty="0">
              <a:ln>
                <a:noFill/>
              </a:ln>
              <a:solidFill>
                <a:srgbClr val="002060"/>
              </a:solidFill>
              <a:effectLst/>
              <a:uLnTx/>
              <a:uFillTx/>
              <a:latin typeface="Architecture" pitchFamily="34" charset="0"/>
              <a:ea typeface="Architecture" pitchFamily="34" charset="0"/>
              <a:cs typeface="Architecture" pitchFamily="34" charset="0"/>
              <a:sym typeface="Arial"/>
            </a:endParaRPr>
          </a:p>
        </p:txBody>
      </p:sp>
    </p:spTree>
    <p:extLst>
      <p:ext uri="{BB962C8B-B14F-4D97-AF65-F5344CB8AC3E}">
        <p14:creationId xmlns:p14="http://schemas.microsoft.com/office/powerpoint/2010/main" val="237426938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25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2" presetClass="entr" presetSubtype="2" fill="hold" nodeType="withEffect">
                                  <p:stCondLst>
                                    <p:cond delay="100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1000" fill="hold"/>
                                        <p:tgtEl>
                                          <p:spTgt spid="15"/>
                                        </p:tgtEl>
                                        <p:attrNameLst>
                                          <p:attrName>ppt_x</p:attrName>
                                        </p:attrNameLst>
                                      </p:cBhvr>
                                      <p:tavLst>
                                        <p:tav tm="0">
                                          <p:val>
                                            <p:strVal val="1+#ppt_w/2"/>
                                          </p:val>
                                        </p:tav>
                                        <p:tav tm="100000">
                                          <p:val>
                                            <p:strVal val="#ppt_x"/>
                                          </p:val>
                                        </p:tav>
                                      </p:tavLst>
                                    </p:anim>
                                    <p:anim calcmode="lin" valueType="num">
                                      <p:cBhvr additive="base">
                                        <p:cTn id="18" dur="1000" fill="hold"/>
                                        <p:tgtEl>
                                          <p:spTgt spid="15"/>
                                        </p:tgtEl>
                                        <p:attrNameLst>
                                          <p:attrName>ppt_y</p:attrName>
                                        </p:attrNameLst>
                                      </p:cBhvr>
                                      <p:tavLst>
                                        <p:tav tm="0">
                                          <p:val>
                                            <p:strVal val="#ppt_y"/>
                                          </p:val>
                                        </p:tav>
                                        <p:tav tm="100000">
                                          <p:val>
                                            <p:strVal val="#ppt_y"/>
                                          </p:val>
                                        </p:tav>
                                      </p:tavLst>
                                    </p:anim>
                                  </p:childTnLst>
                                </p:cTn>
                              </p:par>
                            </p:childTnLst>
                          </p:cTn>
                        </p:par>
                        <p:par>
                          <p:cTn id="19" fill="hold">
                            <p:stCondLst>
                              <p:cond delay="2000"/>
                            </p:stCondLst>
                            <p:childTnLst>
                              <p:par>
                                <p:cTn id="20" presetID="32" presetClass="emph" presetSubtype="0" fill="hold" nodeType="afterEffect">
                                  <p:stCondLst>
                                    <p:cond delay="0"/>
                                  </p:stCondLst>
                                  <p:childTnLst>
                                    <p:animRot by="120000">
                                      <p:cBhvr>
                                        <p:cTn id="21" dur="100" fill="hold">
                                          <p:stCondLst>
                                            <p:cond delay="0"/>
                                          </p:stCondLst>
                                        </p:cTn>
                                        <p:tgtEl>
                                          <p:spTgt spid="15"/>
                                        </p:tgtEl>
                                        <p:attrNameLst>
                                          <p:attrName>r</p:attrName>
                                        </p:attrNameLst>
                                      </p:cBhvr>
                                    </p:animRot>
                                    <p:animRot by="-240000">
                                      <p:cBhvr>
                                        <p:cTn id="22" dur="200" fill="hold">
                                          <p:stCondLst>
                                            <p:cond delay="200"/>
                                          </p:stCondLst>
                                        </p:cTn>
                                        <p:tgtEl>
                                          <p:spTgt spid="15"/>
                                        </p:tgtEl>
                                        <p:attrNameLst>
                                          <p:attrName>r</p:attrName>
                                        </p:attrNameLst>
                                      </p:cBhvr>
                                    </p:animRot>
                                    <p:animRot by="240000">
                                      <p:cBhvr>
                                        <p:cTn id="23" dur="200" fill="hold">
                                          <p:stCondLst>
                                            <p:cond delay="400"/>
                                          </p:stCondLst>
                                        </p:cTn>
                                        <p:tgtEl>
                                          <p:spTgt spid="15"/>
                                        </p:tgtEl>
                                        <p:attrNameLst>
                                          <p:attrName>r</p:attrName>
                                        </p:attrNameLst>
                                      </p:cBhvr>
                                    </p:animRot>
                                    <p:animRot by="-240000">
                                      <p:cBhvr>
                                        <p:cTn id="24" dur="200" fill="hold">
                                          <p:stCondLst>
                                            <p:cond delay="600"/>
                                          </p:stCondLst>
                                        </p:cTn>
                                        <p:tgtEl>
                                          <p:spTgt spid="15"/>
                                        </p:tgtEl>
                                        <p:attrNameLst>
                                          <p:attrName>r</p:attrName>
                                        </p:attrNameLst>
                                      </p:cBhvr>
                                    </p:animRot>
                                    <p:animRot by="120000">
                                      <p:cBhvr>
                                        <p:cTn id="25" dur="200" fill="hold">
                                          <p:stCondLst>
                                            <p:cond delay="800"/>
                                          </p:stCondLst>
                                        </p:cTn>
                                        <p:tgtEl>
                                          <p:spTgt spid="15"/>
                                        </p:tgtEl>
                                        <p:attrNameLst>
                                          <p:attrName>r</p:attrName>
                                        </p:attrNameLst>
                                      </p:cBhvr>
                                    </p:animRot>
                                  </p:childTnLst>
                                </p:cTn>
                              </p:par>
                              <p:par>
                                <p:cTn id="26" presetID="2" presetClass="entr" presetSubtype="2" fill="hold" nodeType="withEffect">
                                  <p:stCondLst>
                                    <p:cond delay="100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1000" fill="hold"/>
                                        <p:tgtEl>
                                          <p:spTgt spid="18"/>
                                        </p:tgtEl>
                                        <p:attrNameLst>
                                          <p:attrName>ppt_x</p:attrName>
                                        </p:attrNameLst>
                                      </p:cBhvr>
                                      <p:tavLst>
                                        <p:tav tm="0">
                                          <p:val>
                                            <p:strVal val="1+#ppt_w/2"/>
                                          </p:val>
                                        </p:tav>
                                        <p:tav tm="100000">
                                          <p:val>
                                            <p:strVal val="#ppt_x"/>
                                          </p:val>
                                        </p:tav>
                                      </p:tavLst>
                                    </p:anim>
                                    <p:anim calcmode="lin" valueType="num">
                                      <p:cBhvr additive="base">
                                        <p:cTn id="29" dur="1000" fill="hold"/>
                                        <p:tgtEl>
                                          <p:spTgt spid="18"/>
                                        </p:tgtEl>
                                        <p:attrNameLst>
                                          <p:attrName>ppt_y</p:attrName>
                                        </p:attrNameLst>
                                      </p:cBhvr>
                                      <p:tavLst>
                                        <p:tav tm="0">
                                          <p:val>
                                            <p:strVal val="#ppt_y"/>
                                          </p:val>
                                        </p:tav>
                                        <p:tav tm="100000">
                                          <p:val>
                                            <p:strVal val="#ppt_y"/>
                                          </p:val>
                                        </p:tav>
                                      </p:tavLst>
                                    </p:anim>
                                  </p:childTnLst>
                                </p:cTn>
                              </p:par>
                            </p:childTnLst>
                          </p:cTn>
                        </p:par>
                        <p:par>
                          <p:cTn id="30" fill="hold">
                            <p:stCondLst>
                              <p:cond delay="4000"/>
                            </p:stCondLst>
                            <p:childTnLst>
                              <p:par>
                                <p:cTn id="31" presetID="32" presetClass="emph" presetSubtype="0" fill="hold" nodeType="afterEffect">
                                  <p:stCondLst>
                                    <p:cond delay="0"/>
                                  </p:stCondLst>
                                  <p:childTnLst>
                                    <p:animRot by="120000">
                                      <p:cBhvr>
                                        <p:cTn id="32" dur="100" fill="hold">
                                          <p:stCondLst>
                                            <p:cond delay="0"/>
                                          </p:stCondLst>
                                        </p:cTn>
                                        <p:tgtEl>
                                          <p:spTgt spid="18"/>
                                        </p:tgtEl>
                                        <p:attrNameLst>
                                          <p:attrName>r</p:attrName>
                                        </p:attrNameLst>
                                      </p:cBhvr>
                                    </p:animRot>
                                    <p:animRot by="-240000">
                                      <p:cBhvr>
                                        <p:cTn id="33" dur="200" fill="hold">
                                          <p:stCondLst>
                                            <p:cond delay="200"/>
                                          </p:stCondLst>
                                        </p:cTn>
                                        <p:tgtEl>
                                          <p:spTgt spid="18"/>
                                        </p:tgtEl>
                                        <p:attrNameLst>
                                          <p:attrName>r</p:attrName>
                                        </p:attrNameLst>
                                      </p:cBhvr>
                                    </p:animRot>
                                    <p:animRot by="240000">
                                      <p:cBhvr>
                                        <p:cTn id="34" dur="200" fill="hold">
                                          <p:stCondLst>
                                            <p:cond delay="400"/>
                                          </p:stCondLst>
                                        </p:cTn>
                                        <p:tgtEl>
                                          <p:spTgt spid="18"/>
                                        </p:tgtEl>
                                        <p:attrNameLst>
                                          <p:attrName>r</p:attrName>
                                        </p:attrNameLst>
                                      </p:cBhvr>
                                    </p:animRot>
                                    <p:animRot by="-240000">
                                      <p:cBhvr>
                                        <p:cTn id="35" dur="200" fill="hold">
                                          <p:stCondLst>
                                            <p:cond delay="600"/>
                                          </p:stCondLst>
                                        </p:cTn>
                                        <p:tgtEl>
                                          <p:spTgt spid="18"/>
                                        </p:tgtEl>
                                        <p:attrNameLst>
                                          <p:attrName>r</p:attrName>
                                        </p:attrNameLst>
                                      </p:cBhvr>
                                    </p:animRot>
                                    <p:animRot by="120000">
                                      <p:cBhvr>
                                        <p:cTn id="36" dur="200" fill="hold">
                                          <p:stCondLst>
                                            <p:cond delay="800"/>
                                          </p:stCondLst>
                                        </p:cTn>
                                        <p:tgtEl>
                                          <p:spTgt spid="18"/>
                                        </p:tgtEl>
                                        <p:attrNameLst>
                                          <p:attrName>r</p:attrName>
                                        </p:attrNameLst>
                                      </p:cBhvr>
                                    </p:animRot>
                                  </p:childTnLst>
                                </p:cTn>
                              </p:par>
                              <p:par>
                                <p:cTn id="37" presetID="2" presetClass="entr" presetSubtype="2" fill="hold" nodeType="withEffect">
                                  <p:stCondLst>
                                    <p:cond delay="100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1000" fill="hold"/>
                                        <p:tgtEl>
                                          <p:spTgt spid="20"/>
                                        </p:tgtEl>
                                        <p:attrNameLst>
                                          <p:attrName>ppt_x</p:attrName>
                                        </p:attrNameLst>
                                      </p:cBhvr>
                                      <p:tavLst>
                                        <p:tav tm="0">
                                          <p:val>
                                            <p:strVal val="1+#ppt_w/2"/>
                                          </p:val>
                                        </p:tav>
                                        <p:tav tm="100000">
                                          <p:val>
                                            <p:strVal val="#ppt_x"/>
                                          </p:val>
                                        </p:tav>
                                      </p:tavLst>
                                    </p:anim>
                                    <p:anim calcmode="lin" valueType="num">
                                      <p:cBhvr additive="base">
                                        <p:cTn id="40" dur="1000" fill="hold"/>
                                        <p:tgtEl>
                                          <p:spTgt spid="20"/>
                                        </p:tgtEl>
                                        <p:attrNameLst>
                                          <p:attrName>ppt_y</p:attrName>
                                        </p:attrNameLst>
                                      </p:cBhvr>
                                      <p:tavLst>
                                        <p:tav tm="0">
                                          <p:val>
                                            <p:strVal val="#ppt_y"/>
                                          </p:val>
                                        </p:tav>
                                        <p:tav tm="100000">
                                          <p:val>
                                            <p:strVal val="#ppt_y"/>
                                          </p:val>
                                        </p:tav>
                                      </p:tavLst>
                                    </p:anim>
                                  </p:childTnLst>
                                </p:cTn>
                              </p:par>
                              <p:par>
                                <p:cTn id="41" presetID="32" presetClass="emph" presetSubtype="0" fill="hold" nodeType="withEffect">
                                  <p:stCondLst>
                                    <p:cond delay="1000"/>
                                  </p:stCondLst>
                                  <p:childTnLst>
                                    <p:animRot by="120000">
                                      <p:cBhvr>
                                        <p:cTn id="42" dur="100" fill="hold">
                                          <p:stCondLst>
                                            <p:cond delay="0"/>
                                          </p:stCondLst>
                                        </p:cTn>
                                        <p:tgtEl>
                                          <p:spTgt spid="20"/>
                                        </p:tgtEl>
                                        <p:attrNameLst>
                                          <p:attrName>r</p:attrName>
                                        </p:attrNameLst>
                                      </p:cBhvr>
                                    </p:animRot>
                                    <p:animRot by="-240000">
                                      <p:cBhvr>
                                        <p:cTn id="43" dur="200" fill="hold">
                                          <p:stCondLst>
                                            <p:cond delay="200"/>
                                          </p:stCondLst>
                                        </p:cTn>
                                        <p:tgtEl>
                                          <p:spTgt spid="20"/>
                                        </p:tgtEl>
                                        <p:attrNameLst>
                                          <p:attrName>r</p:attrName>
                                        </p:attrNameLst>
                                      </p:cBhvr>
                                    </p:animRot>
                                    <p:animRot by="240000">
                                      <p:cBhvr>
                                        <p:cTn id="44" dur="200" fill="hold">
                                          <p:stCondLst>
                                            <p:cond delay="400"/>
                                          </p:stCondLst>
                                        </p:cTn>
                                        <p:tgtEl>
                                          <p:spTgt spid="20"/>
                                        </p:tgtEl>
                                        <p:attrNameLst>
                                          <p:attrName>r</p:attrName>
                                        </p:attrNameLst>
                                      </p:cBhvr>
                                    </p:animRot>
                                    <p:animRot by="-240000">
                                      <p:cBhvr>
                                        <p:cTn id="45" dur="200" fill="hold">
                                          <p:stCondLst>
                                            <p:cond delay="600"/>
                                          </p:stCondLst>
                                        </p:cTn>
                                        <p:tgtEl>
                                          <p:spTgt spid="20"/>
                                        </p:tgtEl>
                                        <p:attrNameLst>
                                          <p:attrName>r</p:attrName>
                                        </p:attrNameLst>
                                      </p:cBhvr>
                                    </p:animRot>
                                    <p:animRot by="120000">
                                      <p:cBhvr>
                                        <p:cTn id="46" dur="200" fill="hold">
                                          <p:stCondLst>
                                            <p:cond delay="800"/>
                                          </p:stCondLst>
                                        </p:cTn>
                                        <p:tgtEl>
                                          <p:spTgt spid="20"/>
                                        </p:tgtEl>
                                        <p:attrNameLst>
                                          <p:attrName>r</p:attrName>
                                        </p:attrNameLst>
                                      </p:cBhvr>
                                    </p:animRot>
                                  </p:childTnLst>
                                </p:cTn>
                              </p:par>
                              <p:par>
                                <p:cTn id="47" presetID="8" presetClass="emph" presetSubtype="0" repeatCount="indefinite" fill="hold" nodeType="withEffect">
                                  <p:stCondLst>
                                    <p:cond delay="1000"/>
                                  </p:stCondLst>
                                  <p:childTnLst>
                                    <p:animRot by="21600000">
                                      <p:cBhvr>
                                        <p:cTn id="48" dur="3000" fill="hold"/>
                                        <p:tgtEl>
                                          <p:spTgt spid="19"/>
                                        </p:tgtEl>
                                        <p:attrNameLst>
                                          <p:attrName>r</p:attrName>
                                        </p:attrNameLst>
                                      </p:cBhvr>
                                    </p:animRot>
                                  </p:childTnLst>
                                </p:cTn>
                              </p:par>
                            </p:childTnLst>
                          </p:cTn>
                        </p:par>
                      </p:childTnLst>
                    </p:cTn>
                  </p:par>
                  <p:par>
                    <p:cTn id="49" fill="hold">
                      <p:stCondLst>
                        <p:cond delay="indefinite"/>
                      </p:stCondLst>
                      <p:childTnLst>
                        <p:par>
                          <p:cTn id="50" fill="hold">
                            <p:stCondLst>
                              <p:cond delay="0"/>
                            </p:stCondLst>
                            <p:childTnLst>
                              <p:par>
                                <p:cTn id="51" presetID="26" presetClass="entr" presetSubtype="0" fill="hold" grpId="0" nodeType="click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wipe(down)">
                                      <p:cBhvr>
                                        <p:cTn id="53" dur="580">
                                          <p:stCondLst>
                                            <p:cond delay="0"/>
                                          </p:stCondLst>
                                        </p:cTn>
                                        <p:tgtEl>
                                          <p:spTgt spid="21"/>
                                        </p:tgtEl>
                                      </p:cBhvr>
                                    </p:animEffect>
                                    <p:anim calcmode="lin" valueType="num">
                                      <p:cBhvr>
                                        <p:cTn id="54"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55"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56"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57"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58"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59" dur="26">
                                          <p:stCondLst>
                                            <p:cond delay="650"/>
                                          </p:stCondLst>
                                        </p:cTn>
                                        <p:tgtEl>
                                          <p:spTgt spid="21"/>
                                        </p:tgtEl>
                                      </p:cBhvr>
                                      <p:to x="100000" y="60000"/>
                                    </p:animScale>
                                    <p:animScale>
                                      <p:cBhvr>
                                        <p:cTn id="60" dur="166" decel="50000">
                                          <p:stCondLst>
                                            <p:cond delay="676"/>
                                          </p:stCondLst>
                                        </p:cTn>
                                        <p:tgtEl>
                                          <p:spTgt spid="21"/>
                                        </p:tgtEl>
                                      </p:cBhvr>
                                      <p:to x="100000" y="100000"/>
                                    </p:animScale>
                                    <p:animScale>
                                      <p:cBhvr>
                                        <p:cTn id="61" dur="26">
                                          <p:stCondLst>
                                            <p:cond delay="1312"/>
                                          </p:stCondLst>
                                        </p:cTn>
                                        <p:tgtEl>
                                          <p:spTgt spid="21"/>
                                        </p:tgtEl>
                                      </p:cBhvr>
                                      <p:to x="100000" y="80000"/>
                                    </p:animScale>
                                    <p:animScale>
                                      <p:cBhvr>
                                        <p:cTn id="62" dur="166" decel="50000">
                                          <p:stCondLst>
                                            <p:cond delay="1338"/>
                                          </p:stCondLst>
                                        </p:cTn>
                                        <p:tgtEl>
                                          <p:spTgt spid="21"/>
                                        </p:tgtEl>
                                      </p:cBhvr>
                                      <p:to x="100000" y="100000"/>
                                    </p:animScale>
                                    <p:animScale>
                                      <p:cBhvr>
                                        <p:cTn id="63" dur="26">
                                          <p:stCondLst>
                                            <p:cond delay="1642"/>
                                          </p:stCondLst>
                                        </p:cTn>
                                        <p:tgtEl>
                                          <p:spTgt spid="21"/>
                                        </p:tgtEl>
                                      </p:cBhvr>
                                      <p:to x="100000" y="90000"/>
                                    </p:animScale>
                                    <p:animScale>
                                      <p:cBhvr>
                                        <p:cTn id="64" dur="166" decel="50000">
                                          <p:stCondLst>
                                            <p:cond delay="1668"/>
                                          </p:stCondLst>
                                        </p:cTn>
                                        <p:tgtEl>
                                          <p:spTgt spid="21"/>
                                        </p:tgtEl>
                                      </p:cBhvr>
                                      <p:to x="100000" y="100000"/>
                                    </p:animScale>
                                    <p:animScale>
                                      <p:cBhvr>
                                        <p:cTn id="65" dur="26">
                                          <p:stCondLst>
                                            <p:cond delay="1808"/>
                                          </p:stCondLst>
                                        </p:cTn>
                                        <p:tgtEl>
                                          <p:spTgt spid="21"/>
                                        </p:tgtEl>
                                      </p:cBhvr>
                                      <p:to x="100000" y="95000"/>
                                    </p:animScale>
                                    <p:animScale>
                                      <p:cBhvr>
                                        <p:cTn id="66" dur="166" decel="50000">
                                          <p:stCondLst>
                                            <p:cond delay="1834"/>
                                          </p:stCondLst>
                                        </p:cTn>
                                        <p:tgtEl>
                                          <p:spTgt spid="2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screen">
            <a:extLst>
              <a:ext uri="{28A0092B-C50C-407E-A947-70E740481C1C}">
                <a14:useLocalDpi xmlns:a14="http://schemas.microsoft.com/office/drawing/2010/main"/>
              </a:ext>
            </a:extLst>
          </a:blip>
          <a:srcRect t="-10351"/>
          <a:stretch/>
        </p:blipFill>
        <p:spPr>
          <a:xfrm>
            <a:off x="1" y="4143192"/>
            <a:ext cx="3696511" cy="1173241"/>
          </a:xfrm>
          <a:prstGeom prst="rect">
            <a:avLst/>
          </a:prstGeom>
          <a:effectLst>
            <a:innerShdw blurRad="63500" dist="50800" dir="8100000">
              <a:prstClr val="black">
                <a:alpha val="50000"/>
              </a:prstClr>
            </a:innerShdw>
          </a:effectLst>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146" y="4969361"/>
            <a:ext cx="3131212" cy="2196051"/>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48255" y="4969756"/>
            <a:ext cx="3131212" cy="2196051"/>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47990" y="4969361"/>
            <a:ext cx="3131212" cy="2196051"/>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34038" y="4969361"/>
            <a:ext cx="3131212" cy="2196051"/>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06451" y="4969361"/>
            <a:ext cx="3131212" cy="2196051"/>
          </a:xfrm>
          <a:prstGeom prst="rect">
            <a:avLst/>
          </a:prstGeom>
        </p:spPr>
      </p:pic>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26394" y="4969361"/>
            <a:ext cx="3131212" cy="2196051"/>
          </a:xfrm>
          <a:prstGeom prst="rect">
            <a:avLst/>
          </a:prstGeom>
        </p:spPr>
      </p:pic>
      <p:pic>
        <p:nvPicPr>
          <p:cNvPr id="14" name="Picture 13">
            <a:extLst>
              <a:ext uri="{FF2B5EF4-FFF2-40B4-BE49-F238E27FC236}">
                <a16:creationId xmlns:a16="http://schemas.microsoft.com/office/drawing/2014/main" xmlns="" id="{A2F32126-B1E0-4424-8908-E46449C339D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4048"/>
          <a:stretch/>
        </p:blipFill>
        <p:spPr>
          <a:xfrm flipH="1">
            <a:off x="212" y="358685"/>
            <a:ext cx="3318624" cy="6357692"/>
          </a:xfrm>
          <a:prstGeom prst="rect">
            <a:avLst/>
          </a:prstGeom>
        </p:spPr>
      </p:pic>
      <p:pic>
        <p:nvPicPr>
          <p:cNvPr id="15" name="Picture 14">
            <a:extLst>
              <a:ext uri="{FF2B5EF4-FFF2-40B4-BE49-F238E27FC236}">
                <a16:creationId xmlns:a16="http://schemas.microsoft.com/office/drawing/2014/main" xmlns="" id="{C198B7A0-7BF7-40DA-B513-13629B91F0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32231" y="474087"/>
            <a:ext cx="1920723" cy="1920723"/>
          </a:xfrm>
          <a:prstGeom prst="rect">
            <a:avLst/>
          </a:prstGeom>
        </p:spPr>
      </p:pic>
      <p:pic>
        <p:nvPicPr>
          <p:cNvPr id="18" name="Picture 17">
            <a:extLst>
              <a:ext uri="{FF2B5EF4-FFF2-40B4-BE49-F238E27FC236}">
                <a16:creationId xmlns:a16="http://schemas.microsoft.com/office/drawing/2014/main" xmlns="" id="{C198B7A0-7BF7-40DA-B513-13629B91F0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279791" y="-365575"/>
            <a:ext cx="1920723" cy="1920723"/>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2796712755"/>
              </p:ext>
            </p:extLst>
          </p:nvPr>
        </p:nvGraphicFramePr>
        <p:xfrm>
          <a:off x="2103624" y="1496647"/>
          <a:ext cx="8751422" cy="4040533"/>
        </p:xfrm>
        <a:graphic>
          <a:graphicData uri="http://schemas.openxmlformats.org/drawingml/2006/table">
            <a:tbl>
              <a:tblPr firstRow="1" firstCol="1" bandRow="1">
                <a:tableStyleId>{284E427A-3D55-4303-BF80-6455036E1DE7}</a:tableStyleId>
              </a:tblPr>
              <a:tblGrid>
                <a:gridCol w="4375711">
                  <a:extLst>
                    <a:ext uri="{9D8B030D-6E8A-4147-A177-3AD203B41FA5}">
                      <a16:colId xmlns:a16="http://schemas.microsoft.com/office/drawing/2014/main" xmlns="" val="2604837334"/>
                    </a:ext>
                  </a:extLst>
                </a:gridCol>
                <a:gridCol w="4375711">
                  <a:extLst>
                    <a:ext uri="{9D8B030D-6E8A-4147-A177-3AD203B41FA5}">
                      <a16:colId xmlns:a16="http://schemas.microsoft.com/office/drawing/2014/main" xmlns="" val="2203937510"/>
                    </a:ext>
                  </a:extLst>
                </a:gridCol>
              </a:tblGrid>
              <a:tr h="986023">
                <a:tc>
                  <a:txBody>
                    <a:bodyPr/>
                    <a:lstStyle/>
                    <a:p>
                      <a:pPr algn="ctr">
                        <a:spcAft>
                          <a:spcPts val="0"/>
                        </a:spcAft>
                      </a:pPr>
                      <a:r>
                        <a:rPr lang="en-US" sz="3200">
                          <a:effectLst/>
                        </a:rPr>
                        <a:t>Yếu tố tự nhiên</a:t>
                      </a:r>
                      <a:endParaRPr lang="en-US" sz="3200">
                        <a:effectLst/>
                        <a:latin typeface="Cambria" panose="02040503050406030204" pitchFamily="18" charset="0"/>
                        <a:ea typeface="Cambria" panose="02040503050406030204" pitchFamily="18" charset="0"/>
                      </a:endParaRPr>
                    </a:p>
                  </a:txBody>
                  <a:tcPr marL="68580" marR="68580" marT="0" marB="0"/>
                </a:tc>
                <a:tc>
                  <a:txBody>
                    <a:bodyPr/>
                    <a:lstStyle/>
                    <a:p>
                      <a:pPr algn="ctr">
                        <a:spcAft>
                          <a:spcPts val="0"/>
                        </a:spcAft>
                      </a:pPr>
                      <a:r>
                        <a:rPr lang="en-US" sz="3200">
                          <a:effectLst/>
                        </a:rPr>
                        <a:t>Đặc điểm</a:t>
                      </a:r>
                      <a:endParaRPr lang="en-US" sz="3200">
                        <a:effectLst/>
                        <a:latin typeface="Cambria" panose="02040503050406030204" pitchFamily="18" charset="0"/>
                        <a:ea typeface="Cambria" panose="02040503050406030204" pitchFamily="18" charset="0"/>
                      </a:endParaRPr>
                    </a:p>
                  </a:txBody>
                  <a:tcPr marL="68580" marR="68580" marT="0" marB="0"/>
                </a:tc>
                <a:extLst>
                  <a:ext uri="{0D108BD9-81ED-4DB2-BD59-A6C34878D82A}">
                    <a16:rowId xmlns:a16="http://schemas.microsoft.com/office/drawing/2014/main" xmlns="" val="3104111309"/>
                  </a:ext>
                </a:extLst>
              </a:tr>
              <a:tr h="678780">
                <a:tc>
                  <a:txBody>
                    <a:bodyPr/>
                    <a:lstStyle/>
                    <a:p>
                      <a:pPr algn="ctr">
                        <a:spcAft>
                          <a:spcPts val="0"/>
                        </a:spcAft>
                      </a:pPr>
                      <a:r>
                        <a:rPr lang="en-US" sz="3200">
                          <a:effectLst/>
                        </a:rPr>
                        <a:t>Địa hình</a:t>
                      </a:r>
                      <a:endParaRPr lang="en-US" sz="3200">
                        <a:effectLst/>
                        <a:latin typeface="Cambria" panose="02040503050406030204" pitchFamily="18" charset="0"/>
                        <a:ea typeface="Cambria" panose="02040503050406030204" pitchFamily="18" charset="0"/>
                      </a:endParaRPr>
                    </a:p>
                  </a:txBody>
                  <a:tcPr marL="68580" marR="68580" marT="0" marB="0"/>
                </a:tc>
                <a:tc>
                  <a:txBody>
                    <a:bodyPr/>
                    <a:lstStyle/>
                    <a:p>
                      <a:pPr algn="ctr">
                        <a:spcAft>
                          <a:spcPts val="0"/>
                        </a:spcAft>
                      </a:pPr>
                      <a:r>
                        <a:rPr lang="en-US" sz="3200">
                          <a:effectLst/>
                        </a:rPr>
                        <a:t> </a:t>
                      </a:r>
                      <a:endParaRPr lang="en-US" sz="3200">
                        <a:effectLst/>
                        <a:latin typeface="Cambria" panose="02040503050406030204" pitchFamily="18" charset="0"/>
                        <a:ea typeface="Cambria" panose="02040503050406030204" pitchFamily="18" charset="0"/>
                      </a:endParaRPr>
                    </a:p>
                  </a:txBody>
                  <a:tcPr marL="68580" marR="68580" marT="0" marB="0"/>
                </a:tc>
                <a:extLst>
                  <a:ext uri="{0D108BD9-81ED-4DB2-BD59-A6C34878D82A}">
                    <a16:rowId xmlns:a16="http://schemas.microsoft.com/office/drawing/2014/main" xmlns="" val="3291070538"/>
                  </a:ext>
                </a:extLst>
              </a:tr>
              <a:tr h="678780">
                <a:tc>
                  <a:txBody>
                    <a:bodyPr/>
                    <a:lstStyle/>
                    <a:p>
                      <a:pPr algn="ctr">
                        <a:spcAft>
                          <a:spcPts val="0"/>
                        </a:spcAft>
                      </a:pPr>
                      <a:r>
                        <a:rPr lang="en-US" sz="3200">
                          <a:effectLst/>
                        </a:rPr>
                        <a:t>Khí hậu</a:t>
                      </a:r>
                      <a:endParaRPr lang="en-US" sz="3200">
                        <a:effectLst/>
                        <a:latin typeface="Cambria" panose="02040503050406030204" pitchFamily="18" charset="0"/>
                        <a:ea typeface="Cambria" panose="02040503050406030204" pitchFamily="18" charset="0"/>
                      </a:endParaRPr>
                    </a:p>
                  </a:txBody>
                  <a:tcPr marL="68580" marR="68580" marT="0" marB="0"/>
                </a:tc>
                <a:tc>
                  <a:txBody>
                    <a:bodyPr/>
                    <a:lstStyle/>
                    <a:p>
                      <a:pPr algn="ctr">
                        <a:spcAft>
                          <a:spcPts val="0"/>
                        </a:spcAft>
                      </a:pPr>
                      <a:r>
                        <a:rPr lang="en-US" sz="3200">
                          <a:effectLst/>
                        </a:rPr>
                        <a:t> </a:t>
                      </a:r>
                      <a:endParaRPr lang="en-US" sz="3200">
                        <a:effectLst/>
                        <a:latin typeface="Cambria" panose="02040503050406030204" pitchFamily="18" charset="0"/>
                        <a:ea typeface="Cambria" panose="02040503050406030204" pitchFamily="18" charset="0"/>
                      </a:endParaRPr>
                    </a:p>
                  </a:txBody>
                  <a:tcPr marL="68580" marR="68580" marT="0" marB="0"/>
                </a:tc>
                <a:extLst>
                  <a:ext uri="{0D108BD9-81ED-4DB2-BD59-A6C34878D82A}">
                    <a16:rowId xmlns:a16="http://schemas.microsoft.com/office/drawing/2014/main" xmlns="" val="972942672"/>
                  </a:ext>
                </a:extLst>
              </a:tr>
              <a:tr h="678780">
                <a:tc>
                  <a:txBody>
                    <a:bodyPr/>
                    <a:lstStyle/>
                    <a:p>
                      <a:pPr algn="ctr">
                        <a:spcAft>
                          <a:spcPts val="0"/>
                        </a:spcAft>
                      </a:pPr>
                      <a:r>
                        <a:rPr lang="en-US" sz="3200" dirty="0" err="1">
                          <a:effectLst/>
                        </a:rPr>
                        <a:t>Sông</a:t>
                      </a:r>
                      <a:r>
                        <a:rPr lang="en-US" sz="3200" dirty="0">
                          <a:effectLst/>
                        </a:rPr>
                        <a:t> </a:t>
                      </a:r>
                      <a:r>
                        <a:rPr lang="en-US" sz="3200" dirty="0" err="1">
                          <a:effectLst/>
                        </a:rPr>
                        <a:t>ngòi</a:t>
                      </a:r>
                      <a:endParaRPr lang="en-US" sz="3200" dirty="0">
                        <a:effectLst/>
                        <a:latin typeface="Cambria" panose="02040503050406030204" pitchFamily="18" charset="0"/>
                        <a:ea typeface="Cambria" panose="02040503050406030204" pitchFamily="18" charset="0"/>
                      </a:endParaRPr>
                    </a:p>
                  </a:txBody>
                  <a:tcPr marL="68580" marR="68580" marT="0" marB="0"/>
                </a:tc>
                <a:tc>
                  <a:txBody>
                    <a:bodyPr/>
                    <a:lstStyle/>
                    <a:p>
                      <a:pPr algn="ctr">
                        <a:spcAft>
                          <a:spcPts val="0"/>
                        </a:spcAft>
                      </a:pPr>
                      <a:r>
                        <a:rPr lang="en-US" sz="3200" dirty="0">
                          <a:effectLst/>
                        </a:rPr>
                        <a:t> </a:t>
                      </a:r>
                      <a:endParaRPr lang="en-US" sz="3200" dirty="0">
                        <a:effectLst/>
                        <a:latin typeface="Cambria" panose="02040503050406030204" pitchFamily="18" charset="0"/>
                        <a:ea typeface="Cambria" panose="02040503050406030204" pitchFamily="18" charset="0"/>
                      </a:endParaRPr>
                    </a:p>
                  </a:txBody>
                  <a:tcPr marL="68580" marR="68580" marT="0" marB="0"/>
                </a:tc>
                <a:extLst>
                  <a:ext uri="{0D108BD9-81ED-4DB2-BD59-A6C34878D82A}">
                    <a16:rowId xmlns:a16="http://schemas.microsoft.com/office/drawing/2014/main" xmlns="" val="918212977"/>
                  </a:ext>
                </a:extLst>
              </a:tr>
              <a:tr h="1018170">
                <a:tc>
                  <a:txBody>
                    <a:bodyPr/>
                    <a:lstStyle/>
                    <a:p>
                      <a:pPr algn="ctr">
                        <a:spcAft>
                          <a:spcPts val="0"/>
                        </a:spcAft>
                      </a:pPr>
                      <a:r>
                        <a:rPr lang="vi-VN" sz="3200" dirty="0" smtClean="0">
                          <a:effectLst/>
                        </a:rPr>
                        <a:t>Đất</a:t>
                      </a:r>
                      <a:r>
                        <a:rPr lang="vi-VN" sz="3200" baseline="0" dirty="0" smtClean="0">
                          <a:effectLst/>
                        </a:rPr>
                        <a:t> và sinh vật</a:t>
                      </a:r>
                      <a:endParaRPr lang="en-US" sz="3200" dirty="0">
                        <a:effectLst/>
                        <a:latin typeface="Cambria" panose="02040503050406030204" pitchFamily="18" charset="0"/>
                        <a:ea typeface="Cambria" panose="02040503050406030204" pitchFamily="18" charset="0"/>
                      </a:endParaRPr>
                    </a:p>
                  </a:txBody>
                  <a:tcPr marL="68580" marR="68580" marT="0" marB="0"/>
                </a:tc>
                <a:tc>
                  <a:txBody>
                    <a:bodyPr/>
                    <a:lstStyle/>
                    <a:p>
                      <a:pPr algn="ctr">
                        <a:spcAft>
                          <a:spcPts val="0"/>
                        </a:spcAft>
                      </a:pPr>
                      <a:endParaRPr lang="en-US" sz="3200" dirty="0">
                        <a:effectLst/>
                        <a:latin typeface="Cambria" panose="02040503050406030204" pitchFamily="18" charset="0"/>
                        <a:ea typeface="Cambria" panose="02040503050406030204" pitchFamily="18" charset="0"/>
                      </a:endParaRPr>
                    </a:p>
                  </a:txBody>
                  <a:tcPr marL="68580" marR="68580" marT="0" marB="0"/>
                </a:tc>
                <a:extLst>
                  <a:ext uri="{0D108BD9-81ED-4DB2-BD59-A6C34878D82A}">
                    <a16:rowId xmlns:a16="http://schemas.microsoft.com/office/drawing/2014/main" xmlns="" val="781711326"/>
                  </a:ext>
                </a:extLst>
              </a:tr>
            </a:tbl>
          </a:graphicData>
        </a:graphic>
      </p:graphicFrame>
    </p:spTree>
    <p:extLst>
      <p:ext uri="{BB962C8B-B14F-4D97-AF65-F5344CB8AC3E}">
        <p14:creationId xmlns:p14="http://schemas.microsoft.com/office/powerpoint/2010/main" val="1268466258"/>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25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2" presetClass="entr" presetSubtype="2" fill="hold" nodeType="withEffect">
                                  <p:stCondLst>
                                    <p:cond delay="100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1000" fill="hold"/>
                                        <p:tgtEl>
                                          <p:spTgt spid="15"/>
                                        </p:tgtEl>
                                        <p:attrNameLst>
                                          <p:attrName>ppt_x</p:attrName>
                                        </p:attrNameLst>
                                      </p:cBhvr>
                                      <p:tavLst>
                                        <p:tav tm="0">
                                          <p:val>
                                            <p:strVal val="1+#ppt_w/2"/>
                                          </p:val>
                                        </p:tav>
                                        <p:tav tm="100000">
                                          <p:val>
                                            <p:strVal val="#ppt_x"/>
                                          </p:val>
                                        </p:tav>
                                      </p:tavLst>
                                    </p:anim>
                                    <p:anim calcmode="lin" valueType="num">
                                      <p:cBhvr additive="base">
                                        <p:cTn id="18" dur="1000" fill="hold"/>
                                        <p:tgtEl>
                                          <p:spTgt spid="15"/>
                                        </p:tgtEl>
                                        <p:attrNameLst>
                                          <p:attrName>ppt_y</p:attrName>
                                        </p:attrNameLst>
                                      </p:cBhvr>
                                      <p:tavLst>
                                        <p:tav tm="0">
                                          <p:val>
                                            <p:strVal val="#ppt_y"/>
                                          </p:val>
                                        </p:tav>
                                        <p:tav tm="100000">
                                          <p:val>
                                            <p:strVal val="#ppt_y"/>
                                          </p:val>
                                        </p:tav>
                                      </p:tavLst>
                                    </p:anim>
                                  </p:childTnLst>
                                </p:cTn>
                              </p:par>
                            </p:childTnLst>
                          </p:cTn>
                        </p:par>
                        <p:par>
                          <p:cTn id="19" fill="hold">
                            <p:stCondLst>
                              <p:cond delay="2000"/>
                            </p:stCondLst>
                            <p:childTnLst>
                              <p:par>
                                <p:cTn id="20" presetID="32" presetClass="emph" presetSubtype="0" fill="hold" nodeType="afterEffect">
                                  <p:stCondLst>
                                    <p:cond delay="0"/>
                                  </p:stCondLst>
                                  <p:childTnLst>
                                    <p:animRot by="120000">
                                      <p:cBhvr>
                                        <p:cTn id="21" dur="100" fill="hold">
                                          <p:stCondLst>
                                            <p:cond delay="0"/>
                                          </p:stCondLst>
                                        </p:cTn>
                                        <p:tgtEl>
                                          <p:spTgt spid="15"/>
                                        </p:tgtEl>
                                        <p:attrNameLst>
                                          <p:attrName>r</p:attrName>
                                        </p:attrNameLst>
                                      </p:cBhvr>
                                    </p:animRot>
                                    <p:animRot by="-240000">
                                      <p:cBhvr>
                                        <p:cTn id="22" dur="200" fill="hold">
                                          <p:stCondLst>
                                            <p:cond delay="200"/>
                                          </p:stCondLst>
                                        </p:cTn>
                                        <p:tgtEl>
                                          <p:spTgt spid="15"/>
                                        </p:tgtEl>
                                        <p:attrNameLst>
                                          <p:attrName>r</p:attrName>
                                        </p:attrNameLst>
                                      </p:cBhvr>
                                    </p:animRot>
                                    <p:animRot by="240000">
                                      <p:cBhvr>
                                        <p:cTn id="23" dur="200" fill="hold">
                                          <p:stCondLst>
                                            <p:cond delay="400"/>
                                          </p:stCondLst>
                                        </p:cTn>
                                        <p:tgtEl>
                                          <p:spTgt spid="15"/>
                                        </p:tgtEl>
                                        <p:attrNameLst>
                                          <p:attrName>r</p:attrName>
                                        </p:attrNameLst>
                                      </p:cBhvr>
                                    </p:animRot>
                                    <p:animRot by="-240000">
                                      <p:cBhvr>
                                        <p:cTn id="24" dur="200" fill="hold">
                                          <p:stCondLst>
                                            <p:cond delay="600"/>
                                          </p:stCondLst>
                                        </p:cTn>
                                        <p:tgtEl>
                                          <p:spTgt spid="15"/>
                                        </p:tgtEl>
                                        <p:attrNameLst>
                                          <p:attrName>r</p:attrName>
                                        </p:attrNameLst>
                                      </p:cBhvr>
                                    </p:animRot>
                                    <p:animRot by="120000">
                                      <p:cBhvr>
                                        <p:cTn id="25" dur="200" fill="hold">
                                          <p:stCondLst>
                                            <p:cond delay="800"/>
                                          </p:stCondLst>
                                        </p:cTn>
                                        <p:tgtEl>
                                          <p:spTgt spid="15"/>
                                        </p:tgtEl>
                                        <p:attrNameLst>
                                          <p:attrName>r</p:attrName>
                                        </p:attrNameLst>
                                      </p:cBhvr>
                                    </p:animRot>
                                  </p:childTnLst>
                                </p:cTn>
                              </p:par>
                              <p:par>
                                <p:cTn id="26" presetID="2" presetClass="entr" presetSubtype="2" fill="hold" nodeType="withEffect">
                                  <p:stCondLst>
                                    <p:cond delay="100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1000" fill="hold"/>
                                        <p:tgtEl>
                                          <p:spTgt spid="18"/>
                                        </p:tgtEl>
                                        <p:attrNameLst>
                                          <p:attrName>ppt_x</p:attrName>
                                        </p:attrNameLst>
                                      </p:cBhvr>
                                      <p:tavLst>
                                        <p:tav tm="0">
                                          <p:val>
                                            <p:strVal val="1+#ppt_w/2"/>
                                          </p:val>
                                        </p:tav>
                                        <p:tav tm="100000">
                                          <p:val>
                                            <p:strVal val="#ppt_x"/>
                                          </p:val>
                                        </p:tav>
                                      </p:tavLst>
                                    </p:anim>
                                    <p:anim calcmode="lin" valueType="num">
                                      <p:cBhvr additive="base">
                                        <p:cTn id="29" dur="1000" fill="hold"/>
                                        <p:tgtEl>
                                          <p:spTgt spid="18"/>
                                        </p:tgtEl>
                                        <p:attrNameLst>
                                          <p:attrName>ppt_y</p:attrName>
                                        </p:attrNameLst>
                                      </p:cBhvr>
                                      <p:tavLst>
                                        <p:tav tm="0">
                                          <p:val>
                                            <p:strVal val="#ppt_y"/>
                                          </p:val>
                                        </p:tav>
                                        <p:tav tm="100000">
                                          <p:val>
                                            <p:strVal val="#ppt_y"/>
                                          </p:val>
                                        </p:tav>
                                      </p:tavLst>
                                    </p:anim>
                                  </p:childTnLst>
                                </p:cTn>
                              </p:par>
                            </p:childTnLst>
                          </p:cTn>
                        </p:par>
                        <p:par>
                          <p:cTn id="30" fill="hold">
                            <p:stCondLst>
                              <p:cond delay="4000"/>
                            </p:stCondLst>
                            <p:childTnLst>
                              <p:par>
                                <p:cTn id="31" presetID="32" presetClass="emph" presetSubtype="0" fill="hold" nodeType="afterEffect">
                                  <p:stCondLst>
                                    <p:cond delay="0"/>
                                  </p:stCondLst>
                                  <p:childTnLst>
                                    <p:animRot by="120000">
                                      <p:cBhvr>
                                        <p:cTn id="32" dur="100" fill="hold">
                                          <p:stCondLst>
                                            <p:cond delay="0"/>
                                          </p:stCondLst>
                                        </p:cTn>
                                        <p:tgtEl>
                                          <p:spTgt spid="18"/>
                                        </p:tgtEl>
                                        <p:attrNameLst>
                                          <p:attrName>r</p:attrName>
                                        </p:attrNameLst>
                                      </p:cBhvr>
                                    </p:animRot>
                                    <p:animRot by="-240000">
                                      <p:cBhvr>
                                        <p:cTn id="33" dur="200" fill="hold">
                                          <p:stCondLst>
                                            <p:cond delay="200"/>
                                          </p:stCondLst>
                                        </p:cTn>
                                        <p:tgtEl>
                                          <p:spTgt spid="18"/>
                                        </p:tgtEl>
                                        <p:attrNameLst>
                                          <p:attrName>r</p:attrName>
                                        </p:attrNameLst>
                                      </p:cBhvr>
                                    </p:animRot>
                                    <p:animRot by="240000">
                                      <p:cBhvr>
                                        <p:cTn id="34" dur="200" fill="hold">
                                          <p:stCondLst>
                                            <p:cond delay="400"/>
                                          </p:stCondLst>
                                        </p:cTn>
                                        <p:tgtEl>
                                          <p:spTgt spid="18"/>
                                        </p:tgtEl>
                                        <p:attrNameLst>
                                          <p:attrName>r</p:attrName>
                                        </p:attrNameLst>
                                      </p:cBhvr>
                                    </p:animRot>
                                    <p:animRot by="-240000">
                                      <p:cBhvr>
                                        <p:cTn id="35" dur="200" fill="hold">
                                          <p:stCondLst>
                                            <p:cond delay="600"/>
                                          </p:stCondLst>
                                        </p:cTn>
                                        <p:tgtEl>
                                          <p:spTgt spid="18"/>
                                        </p:tgtEl>
                                        <p:attrNameLst>
                                          <p:attrName>r</p:attrName>
                                        </p:attrNameLst>
                                      </p:cBhvr>
                                    </p:animRot>
                                    <p:animRot by="120000">
                                      <p:cBhvr>
                                        <p:cTn id="36" dur="200" fill="hold">
                                          <p:stCondLst>
                                            <p:cond delay="800"/>
                                          </p:stCondLst>
                                        </p:cTn>
                                        <p:tgtEl>
                                          <p:spTgt spid="18"/>
                                        </p:tgtEl>
                                        <p:attrNameLst>
                                          <p:attrName>r</p:attrName>
                                        </p:attrNameLst>
                                      </p:cBhvr>
                                    </p:animRo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screen">
            <a:extLst>
              <a:ext uri="{28A0092B-C50C-407E-A947-70E740481C1C}">
                <a14:useLocalDpi xmlns:a14="http://schemas.microsoft.com/office/drawing/2010/main"/>
              </a:ext>
            </a:extLst>
          </a:blip>
          <a:srcRect t="-10351"/>
          <a:stretch/>
        </p:blipFill>
        <p:spPr>
          <a:xfrm>
            <a:off x="1" y="4143192"/>
            <a:ext cx="3696511" cy="1173241"/>
          </a:xfrm>
          <a:prstGeom prst="rect">
            <a:avLst/>
          </a:prstGeom>
          <a:effectLst>
            <a:innerShdw blurRad="63500" dist="50800" dir="8100000">
              <a:prstClr val="black">
                <a:alpha val="50000"/>
              </a:prstClr>
            </a:innerShdw>
          </a:effectLst>
        </p:spPr>
      </p:pic>
      <p:pic>
        <p:nvPicPr>
          <p:cNvPr id="6" name="图片 4">
            <a:extLst>
              <a:ext uri="{FF2B5EF4-FFF2-40B4-BE49-F238E27FC236}">
                <a16:creationId xmlns:a16="http://schemas.microsoft.com/office/drawing/2014/main" xmlns="" id="{8C82996F-7220-48D6-8A1E-524AFE4384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6226" y="1953457"/>
            <a:ext cx="3145841" cy="4213213"/>
          </a:xfrm>
          <a:prstGeom prst="rect">
            <a:avLst/>
          </a:prstGeom>
          <a:effectLst>
            <a:outerShdw blurRad="76200" dir="13500000" sy="23000" kx="1200000" algn="br" rotWithShape="0">
              <a:prstClr val="black">
                <a:alpha val="20000"/>
              </a:prstClr>
            </a:outerShdw>
          </a:effec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146" y="4969361"/>
            <a:ext cx="3131212" cy="2196051"/>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48255" y="4969756"/>
            <a:ext cx="3131212" cy="2196051"/>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47990" y="4969361"/>
            <a:ext cx="3131212" cy="2196051"/>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34038" y="4969361"/>
            <a:ext cx="3131212" cy="2196051"/>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06451" y="4969361"/>
            <a:ext cx="3131212" cy="2196051"/>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26394" y="4969361"/>
            <a:ext cx="3131212" cy="2196051"/>
          </a:xfrm>
          <a:prstGeom prst="rect">
            <a:avLst/>
          </a:prstGeom>
        </p:spPr>
      </p:pic>
      <p:pic>
        <p:nvPicPr>
          <p:cNvPr id="14" name="Picture 13">
            <a:extLst>
              <a:ext uri="{FF2B5EF4-FFF2-40B4-BE49-F238E27FC236}">
                <a16:creationId xmlns:a16="http://schemas.microsoft.com/office/drawing/2014/main" xmlns="" id="{A2F32126-B1E0-4424-8908-E46449C339D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4048"/>
          <a:stretch/>
        </p:blipFill>
        <p:spPr>
          <a:xfrm flipH="1">
            <a:off x="212" y="358685"/>
            <a:ext cx="3318624" cy="6357692"/>
          </a:xfrm>
          <a:prstGeom prst="rect">
            <a:avLst/>
          </a:prstGeom>
        </p:spPr>
      </p:pic>
      <p:pic>
        <p:nvPicPr>
          <p:cNvPr id="15" name="Picture 14">
            <a:extLst>
              <a:ext uri="{FF2B5EF4-FFF2-40B4-BE49-F238E27FC236}">
                <a16:creationId xmlns:a16="http://schemas.microsoft.com/office/drawing/2014/main" xmlns="" id="{C198B7A0-7BF7-40DA-B513-13629B91F0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32231" y="474087"/>
            <a:ext cx="1920723" cy="1920723"/>
          </a:xfrm>
          <a:prstGeom prst="rect">
            <a:avLst/>
          </a:prstGeom>
        </p:spPr>
      </p:pic>
      <p:pic>
        <p:nvPicPr>
          <p:cNvPr id="18" name="Picture 17">
            <a:extLst>
              <a:ext uri="{FF2B5EF4-FFF2-40B4-BE49-F238E27FC236}">
                <a16:creationId xmlns:a16="http://schemas.microsoft.com/office/drawing/2014/main" xmlns="" id="{C198B7A0-7BF7-40DA-B513-13629B91F0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79791" y="-365575"/>
            <a:ext cx="1920723" cy="1920723"/>
          </a:xfrm>
          <a:prstGeom prst="rect">
            <a:avLst/>
          </a:prstGeom>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71723" y="-1440180"/>
            <a:ext cx="3735963" cy="3735963"/>
          </a:xfrm>
          <a:prstGeom prst="rect">
            <a:avLst/>
          </a:prstGeom>
        </p:spPr>
      </p:pic>
      <p:pic>
        <p:nvPicPr>
          <p:cNvPr id="20" name="Picture 19">
            <a:extLst>
              <a:ext uri="{FF2B5EF4-FFF2-40B4-BE49-F238E27FC236}">
                <a16:creationId xmlns:a16="http://schemas.microsoft.com/office/drawing/2014/main" xmlns="" id="{2E8D0C5B-4956-4A5A-A332-91D68A0E71D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56941" y="1"/>
            <a:ext cx="3410857" cy="3410857"/>
          </a:xfrm>
          <a:prstGeom prst="rect">
            <a:avLst/>
          </a:prstGeom>
        </p:spPr>
      </p:pic>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979" y="1733422"/>
            <a:ext cx="8986283" cy="2773920"/>
          </a:xfrm>
          <a:prstGeom prst="rect">
            <a:avLst/>
          </a:prstGeom>
        </p:spPr>
      </p:pic>
    </p:spTree>
    <p:extLst>
      <p:ext uri="{BB962C8B-B14F-4D97-AF65-F5344CB8AC3E}">
        <p14:creationId xmlns:p14="http://schemas.microsoft.com/office/powerpoint/2010/main" val="387047981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25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2" presetClass="entr" presetSubtype="2" fill="hold" nodeType="withEffect">
                                  <p:stCondLst>
                                    <p:cond delay="100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1000" fill="hold"/>
                                        <p:tgtEl>
                                          <p:spTgt spid="15"/>
                                        </p:tgtEl>
                                        <p:attrNameLst>
                                          <p:attrName>ppt_x</p:attrName>
                                        </p:attrNameLst>
                                      </p:cBhvr>
                                      <p:tavLst>
                                        <p:tav tm="0">
                                          <p:val>
                                            <p:strVal val="1+#ppt_w/2"/>
                                          </p:val>
                                        </p:tav>
                                        <p:tav tm="100000">
                                          <p:val>
                                            <p:strVal val="#ppt_x"/>
                                          </p:val>
                                        </p:tav>
                                      </p:tavLst>
                                    </p:anim>
                                    <p:anim calcmode="lin" valueType="num">
                                      <p:cBhvr additive="base">
                                        <p:cTn id="18" dur="1000" fill="hold"/>
                                        <p:tgtEl>
                                          <p:spTgt spid="15"/>
                                        </p:tgtEl>
                                        <p:attrNameLst>
                                          <p:attrName>ppt_y</p:attrName>
                                        </p:attrNameLst>
                                      </p:cBhvr>
                                      <p:tavLst>
                                        <p:tav tm="0">
                                          <p:val>
                                            <p:strVal val="#ppt_y"/>
                                          </p:val>
                                        </p:tav>
                                        <p:tav tm="100000">
                                          <p:val>
                                            <p:strVal val="#ppt_y"/>
                                          </p:val>
                                        </p:tav>
                                      </p:tavLst>
                                    </p:anim>
                                  </p:childTnLst>
                                </p:cTn>
                              </p:par>
                            </p:childTnLst>
                          </p:cTn>
                        </p:par>
                        <p:par>
                          <p:cTn id="19" fill="hold">
                            <p:stCondLst>
                              <p:cond delay="2000"/>
                            </p:stCondLst>
                            <p:childTnLst>
                              <p:par>
                                <p:cTn id="20" presetID="32" presetClass="emph" presetSubtype="0" fill="hold" nodeType="afterEffect">
                                  <p:stCondLst>
                                    <p:cond delay="0"/>
                                  </p:stCondLst>
                                  <p:childTnLst>
                                    <p:animRot by="120000">
                                      <p:cBhvr>
                                        <p:cTn id="21" dur="100" fill="hold">
                                          <p:stCondLst>
                                            <p:cond delay="0"/>
                                          </p:stCondLst>
                                        </p:cTn>
                                        <p:tgtEl>
                                          <p:spTgt spid="15"/>
                                        </p:tgtEl>
                                        <p:attrNameLst>
                                          <p:attrName>r</p:attrName>
                                        </p:attrNameLst>
                                      </p:cBhvr>
                                    </p:animRot>
                                    <p:animRot by="-240000">
                                      <p:cBhvr>
                                        <p:cTn id="22" dur="200" fill="hold">
                                          <p:stCondLst>
                                            <p:cond delay="200"/>
                                          </p:stCondLst>
                                        </p:cTn>
                                        <p:tgtEl>
                                          <p:spTgt spid="15"/>
                                        </p:tgtEl>
                                        <p:attrNameLst>
                                          <p:attrName>r</p:attrName>
                                        </p:attrNameLst>
                                      </p:cBhvr>
                                    </p:animRot>
                                    <p:animRot by="240000">
                                      <p:cBhvr>
                                        <p:cTn id="23" dur="200" fill="hold">
                                          <p:stCondLst>
                                            <p:cond delay="400"/>
                                          </p:stCondLst>
                                        </p:cTn>
                                        <p:tgtEl>
                                          <p:spTgt spid="15"/>
                                        </p:tgtEl>
                                        <p:attrNameLst>
                                          <p:attrName>r</p:attrName>
                                        </p:attrNameLst>
                                      </p:cBhvr>
                                    </p:animRot>
                                    <p:animRot by="-240000">
                                      <p:cBhvr>
                                        <p:cTn id="24" dur="200" fill="hold">
                                          <p:stCondLst>
                                            <p:cond delay="600"/>
                                          </p:stCondLst>
                                        </p:cTn>
                                        <p:tgtEl>
                                          <p:spTgt spid="15"/>
                                        </p:tgtEl>
                                        <p:attrNameLst>
                                          <p:attrName>r</p:attrName>
                                        </p:attrNameLst>
                                      </p:cBhvr>
                                    </p:animRot>
                                    <p:animRot by="120000">
                                      <p:cBhvr>
                                        <p:cTn id="25" dur="200" fill="hold">
                                          <p:stCondLst>
                                            <p:cond delay="800"/>
                                          </p:stCondLst>
                                        </p:cTn>
                                        <p:tgtEl>
                                          <p:spTgt spid="15"/>
                                        </p:tgtEl>
                                        <p:attrNameLst>
                                          <p:attrName>r</p:attrName>
                                        </p:attrNameLst>
                                      </p:cBhvr>
                                    </p:animRot>
                                  </p:childTnLst>
                                </p:cTn>
                              </p:par>
                              <p:par>
                                <p:cTn id="26" presetID="2" presetClass="entr" presetSubtype="2" fill="hold" nodeType="withEffect">
                                  <p:stCondLst>
                                    <p:cond delay="100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1000" fill="hold"/>
                                        <p:tgtEl>
                                          <p:spTgt spid="18"/>
                                        </p:tgtEl>
                                        <p:attrNameLst>
                                          <p:attrName>ppt_x</p:attrName>
                                        </p:attrNameLst>
                                      </p:cBhvr>
                                      <p:tavLst>
                                        <p:tav tm="0">
                                          <p:val>
                                            <p:strVal val="1+#ppt_w/2"/>
                                          </p:val>
                                        </p:tav>
                                        <p:tav tm="100000">
                                          <p:val>
                                            <p:strVal val="#ppt_x"/>
                                          </p:val>
                                        </p:tav>
                                      </p:tavLst>
                                    </p:anim>
                                    <p:anim calcmode="lin" valueType="num">
                                      <p:cBhvr additive="base">
                                        <p:cTn id="29" dur="1000" fill="hold"/>
                                        <p:tgtEl>
                                          <p:spTgt spid="18"/>
                                        </p:tgtEl>
                                        <p:attrNameLst>
                                          <p:attrName>ppt_y</p:attrName>
                                        </p:attrNameLst>
                                      </p:cBhvr>
                                      <p:tavLst>
                                        <p:tav tm="0">
                                          <p:val>
                                            <p:strVal val="#ppt_y"/>
                                          </p:val>
                                        </p:tav>
                                        <p:tav tm="100000">
                                          <p:val>
                                            <p:strVal val="#ppt_y"/>
                                          </p:val>
                                        </p:tav>
                                      </p:tavLst>
                                    </p:anim>
                                  </p:childTnLst>
                                </p:cTn>
                              </p:par>
                            </p:childTnLst>
                          </p:cTn>
                        </p:par>
                        <p:par>
                          <p:cTn id="30" fill="hold">
                            <p:stCondLst>
                              <p:cond delay="4000"/>
                            </p:stCondLst>
                            <p:childTnLst>
                              <p:par>
                                <p:cTn id="31" presetID="32" presetClass="emph" presetSubtype="0" fill="hold" nodeType="afterEffect">
                                  <p:stCondLst>
                                    <p:cond delay="0"/>
                                  </p:stCondLst>
                                  <p:childTnLst>
                                    <p:animRot by="120000">
                                      <p:cBhvr>
                                        <p:cTn id="32" dur="100" fill="hold">
                                          <p:stCondLst>
                                            <p:cond delay="0"/>
                                          </p:stCondLst>
                                        </p:cTn>
                                        <p:tgtEl>
                                          <p:spTgt spid="18"/>
                                        </p:tgtEl>
                                        <p:attrNameLst>
                                          <p:attrName>r</p:attrName>
                                        </p:attrNameLst>
                                      </p:cBhvr>
                                    </p:animRot>
                                    <p:animRot by="-240000">
                                      <p:cBhvr>
                                        <p:cTn id="33" dur="200" fill="hold">
                                          <p:stCondLst>
                                            <p:cond delay="200"/>
                                          </p:stCondLst>
                                        </p:cTn>
                                        <p:tgtEl>
                                          <p:spTgt spid="18"/>
                                        </p:tgtEl>
                                        <p:attrNameLst>
                                          <p:attrName>r</p:attrName>
                                        </p:attrNameLst>
                                      </p:cBhvr>
                                    </p:animRot>
                                    <p:animRot by="240000">
                                      <p:cBhvr>
                                        <p:cTn id="34" dur="200" fill="hold">
                                          <p:stCondLst>
                                            <p:cond delay="400"/>
                                          </p:stCondLst>
                                        </p:cTn>
                                        <p:tgtEl>
                                          <p:spTgt spid="18"/>
                                        </p:tgtEl>
                                        <p:attrNameLst>
                                          <p:attrName>r</p:attrName>
                                        </p:attrNameLst>
                                      </p:cBhvr>
                                    </p:animRot>
                                    <p:animRot by="-240000">
                                      <p:cBhvr>
                                        <p:cTn id="35" dur="200" fill="hold">
                                          <p:stCondLst>
                                            <p:cond delay="600"/>
                                          </p:stCondLst>
                                        </p:cTn>
                                        <p:tgtEl>
                                          <p:spTgt spid="18"/>
                                        </p:tgtEl>
                                        <p:attrNameLst>
                                          <p:attrName>r</p:attrName>
                                        </p:attrNameLst>
                                      </p:cBhvr>
                                    </p:animRot>
                                    <p:animRot by="120000">
                                      <p:cBhvr>
                                        <p:cTn id="36" dur="200" fill="hold">
                                          <p:stCondLst>
                                            <p:cond delay="800"/>
                                          </p:stCondLst>
                                        </p:cTn>
                                        <p:tgtEl>
                                          <p:spTgt spid="18"/>
                                        </p:tgtEl>
                                        <p:attrNameLst>
                                          <p:attrName>r</p:attrName>
                                        </p:attrNameLst>
                                      </p:cBhvr>
                                    </p:animRot>
                                  </p:childTnLst>
                                </p:cTn>
                              </p:par>
                              <p:par>
                                <p:cTn id="37" presetID="2" presetClass="entr" presetSubtype="2" fill="hold" nodeType="withEffect">
                                  <p:stCondLst>
                                    <p:cond delay="100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1000" fill="hold"/>
                                        <p:tgtEl>
                                          <p:spTgt spid="20"/>
                                        </p:tgtEl>
                                        <p:attrNameLst>
                                          <p:attrName>ppt_x</p:attrName>
                                        </p:attrNameLst>
                                      </p:cBhvr>
                                      <p:tavLst>
                                        <p:tav tm="0">
                                          <p:val>
                                            <p:strVal val="1+#ppt_w/2"/>
                                          </p:val>
                                        </p:tav>
                                        <p:tav tm="100000">
                                          <p:val>
                                            <p:strVal val="#ppt_x"/>
                                          </p:val>
                                        </p:tav>
                                      </p:tavLst>
                                    </p:anim>
                                    <p:anim calcmode="lin" valueType="num">
                                      <p:cBhvr additive="base">
                                        <p:cTn id="40" dur="1000" fill="hold"/>
                                        <p:tgtEl>
                                          <p:spTgt spid="20"/>
                                        </p:tgtEl>
                                        <p:attrNameLst>
                                          <p:attrName>ppt_y</p:attrName>
                                        </p:attrNameLst>
                                      </p:cBhvr>
                                      <p:tavLst>
                                        <p:tav tm="0">
                                          <p:val>
                                            <p:strVal val="#ppt_y"/>
                                          </p:val>
                                        </p:tav>
                                        <p:tav tm="100000">
                                          <p:val>
                                            <p:strVal val="#ppt_y"/>
                                          </p:val>
                                        </p:tav>
                                      </p:tavLst>
                                    </p:anim>
                                  </p:childTnLst>
                                </p:cTn>
                              </p:par>
                              <p:par>
                                <p:cTn id="41" presetID="32" presetClass="emph" presetSubtype="0" fill="hold" nodeType="withEffect">
                                  <p:stCondLst>
                                    <p:cond delay="1000"/>
                                  </p:stCondLst>
                                  <p:childTnLst>
                                    <p:animRot by="120000">
                                      <p:cBhvr>
                                        <p:cTn id="42" dur="100" fill="hold">
                                          <p:stCondLst>
                                            <p:cond delay="0"/>
                                          </p:stCondLst>
                                        </p:cTn>
                                        <p:tgtEl>
                                          <p:spTgt spid="20"/>
                                        </p:tgtEl>
                                        <p:attrNameLst>
                                          <p:attrName>r</p:attrName>
                                        </p:attrNameLst>
                                      </p:cBhvr>
                                    </p:animRot>
                                    <p:animRot by="-240000">
                                      <p:cBhvr>
                                        <p:cTn id="43" dur="200" fill="hold">
                                          <p:stCondLst>
                                            <p:cond delay="200"/>
                                          </p:stCondLst>
                                        </p:cTn>
                                        <p:tgtEl>
                                          <p:spTgt spid="20"/>
                                        </p:tgtEl>
                                        <p:attrNameLst>
                                          <p:attrName>r</p:attrName>
                                        </p:attrNameLst>
                                      </p:cBhvr>
                                    </p:animRot>
                                    <p:animRot by="240000">
                                      <p:cBhvr>
                                        <p:cTn id="44" dur="200" fill="hold">
                                          <p:stCondLst>
                                            <p:cond delay="400"/>
                                          </p:stCondLst>
                                        </p:cTn>
                                        <p:tgtEl>
                                          <p:spTgt spid="20"/>
                                        </p:tgtEl>
                                        <p:attrNameLst>
                                          <p:attrName>r</p:attrName>
                                        </p:attrNameLst>
                                      </p:cBhvr>
                                    </p:animRot>
                                    <p:animRot by="-240000">
                                      <p:cBhvr>
                                        <p:cTn id="45" dur="200" fill="hold">
                                          <p:stCondLst>
                                            <p:cond delay="600"/>
                                          </p:stCondLst>
                                        </p:cTn>
                                        <p:tgtEl>
                                          <p:spTgt spid="20"/>
                                        </p:tgtEl>
                                        <p:attrNameLst>
                                          <p:attrName>r</p:attrName>
                                        </p:attrNameLst>
                                      </p:cBhvr>
                                    </p:animRot>
                                    <p:animRot by="120000">
                                      <p:cBhvr>
                                        <p:cTn id="46" dur="200" fill="hold">
                                          <p:stCondLst>
                                            <p:cond delay="800"/>
                                          </p:stCondLst>
                                        </p:cTn>
                                        <p:tgtEl>
                                          <p:spTgt spid="20"/>
                                        </p:tgtEl>
                                        <p:attrNameLst>
                                          <p:attrName>r</p:attrName>
                                        </p:attrNameLst>
                                      </p:cBhvr>
                                    </p:animRot>
                                  </p:childTnLst>
                                </p:cTn>
                              </p:par>
                              <p:par>
                                <p:cTn id="47" presetID="8" presetClass="emph" presetSubtype="0" repeatCount="indefinite" fill="hold" nodeType="withEffect">
                                  <p:stCondLst>
                                    <p:cond delay="1000"/>
                                  </p:stCondLst>
                                  <p:childTnLst>
                                    <p:animRot by="21600000">
                                      <p:cBhvr>
                                        <p:cTn id="48" dur="3000" fill="hold"/>
                                        <p:tgtEl>
                                          <p:spTgt spid="19"/>
                                        </p:tgtEl>
                                        <p:attrNameLst>
                                          <p:attrName>r</p:attrName>
                                        </p:attrNameLst>
                                      </p:cBhvr>
                                    </p:animRo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fade">
                                      <p:cBhvr>
                                        <p:cTn id="5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a:extLst>
              <a:ext uri="{BEBA8EAE-BF5A-486C-A8C5-ECC9F3942E4B}">
                <a14:imgProps xmlns:a14="http://schemas.microsoft.com/office/drawing/2010/main">
                  <a14:imgLayer r:embed="rId4">
                    <a14:imgEffect>
                      <a14:sharpenSoften amount="25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Rounded Rectangle 11"/>
          <p:cNvSpPr/>
          <p:nvPr/>
        </p:nvSpPr>
        <p:spPr>
          <a:xfrm>
            <a:off x="1037617" y="1284051"/>
            <a:ext cx="10077856" cy="4046707"/>
          </a:xfrm>
          <a:prstGeom prst="roundRect">
            <a:avLst/>
          </a:prstGeom>
          <a:solidFill>
            <a:schemeClr val="bg1">
              <a:alpha val="68000"/>
            </a:schemeClr>
          </a:solidFill>
          <a:effectLst>
            <a:outerShdw blurRad="50800" dist="38100" dir="2700000" algn="tl" rotWithShape="0">
              <a:prstClr val="black">
                <a:alpha val="40000"/>
              </a:prstClr>
            </a:outerShdw>
            <a:reflection blurRad="6350" stA="52000" endA="300" endPos="35000" dir="5400000" sy="-100000" algn="bl" rotWithShape="0"/>
          </a:effectLst>
          <a:scene3d>
            <a:camera prst="orthographicFront"/>
            <a:lightRig rig="threePt" dir="t"/>
          </a:scene3d>
          <a:sp3d>
            <a:bevelT prst="angle"/>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等线"/>
              <a:ea typeface="微软雅黑"/>
              <a:cs typeface="+mn-cs"/>
            </a:endParaRPr>
          </a:p>
        </p:txBody>
      </p:sp>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3462972"/>
            <a:ext cx="3836841" cy="3836841"/>
          </a:xfrm>
          <a:prstGeom prst="rect">
            <a:avLst/>
          </a:prstGeom>
          <a:effectLst>
            <a:innerShdw blurRad="63500" dist="50800">
              <a:prstClr val="black">
                <a:alpha val="50000"/>
              </a:prstClr>
            </a:innerShdw>
          </a:effectLst>
        </p:spPr>
      </p:pic>
      <p:pic>
        <p:nvPicPr>
          <p:cNvPr id="2" name="Picture 1"/>
          <p:cNvPicPr>
            <a:picLocks noChangeAspect="1"/>
          </p:cNvPicPr>
          <p:nvPr/>
        </p:nvPicPr>
        <p:blipFill rotWithShape="1">
          <a:blip r:embed="rId6">
            <a:extLst>
              <a:ext uri="{BEBA8EAE-BF5A-486C-A8C5-ECC9F3942E4B}">
                <a14:imgProps xmlns:a14="http://schemas.microsoft.com/office/drawing/2010/main">
                  <a14:imgLayer r:embed="rId7">
                    <a14:imgEffect>
                      <a14:backgroundRemoval t="10000" b="90000" l="10000" r="90000"/>
                    </a14:imgEffect>
                  </a14:imgLayer>
                </a14:imgProps>
              </a:ext>
              <a:ext uri="{28A0092B-C50C-407E-A947-70E740481C1C}">
                <a14:useLocalDpi xmlns:a14="http://schemas.microsoft.com/office/drawing/2010/main" val="0"/>
              </a:ext>
            </a:extLst>
          </a:blip>
          <a:srcRect l="13166" t="23710" r="3555" b="12372"/>
          <a:stretch/>
        </p:blipFill>
        <p:spPr>
          <a:xfrm rot="1760547">
            <a:off x="8717863" y="2712720"/>
            <a:ext cx="3055596" cy="2349409"/>
          </a:xfrm>
          <a:prstGeom prst="rect">
            <a:avLst/>
          </a:prstGeom>
        </p:spPr>
      </p:pic>
      <p:pic>
        <p:nvPicPr>
          <p:cNvPr id="9" name="Picture 8">
            <a:extLst>
              <a:ext uri="{FF2B5EF4-FFF2-40B4-BE49-F238E27FC236}">
                <a16:creationId xmlns:a16="http://schemas.microsoft.com/office/drawing/2014/main" xmlns="" id="{C198B7A0-7BF7-40DA-B513-13629B91F0C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19173" y="265040"/>
            <a:ext cx="1920723" cy="1920723"/>
          </a:xfrm>
          <a:prstGeom prst="rect">
            <a:avLst/>
          </a:prstGeom>
        </p:spPr>
      </p:pic>
      <p:pic>
        <p:nvPicPr>
          <p:cNvPr id="13" name="Picture 12">
            <a:extLst>
              <a:ext uri="{FF2B5EF4-FFF2-40B4-BE49-F238E27FC236}">
                <a16:creationId xmlns:a16="http://schemas.microsoft.com/office/drawing/2014/main" xmlns="" id="{C198B7A0-7BF7-40DA-B513-13629B91F0C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022400" y="-325439"/>
            <a:ext cx="3312000" cy="1920723"/>
          </a:xfrm>
          <a:prstGeom prst="rect">
            <a:avLst/>
          </a:prstGeom>
        </p:spPr>
      </p:pic>
      <p:pic>
        <p:nvPicPr>
          <p:cNvPr id="14" name="Picture 13">
            <a:extLst>
              <a:ext uri="{FF2B5EF4-FFF2-40B4-BE49-F238E27FC236}">
                <a16:creationId xmlns:a16="http://schemas.microsoft.com/office/drawing/2014/main" xmlns="" id="{2E8D0C5B-4956-4A5A-A332-91D68A0E71D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527858" y="-577349"/>
            <a:ext cx="3410857" cy="3410857"/>
          </a:xfrm>
          <a:prstGeom prst="rect">
            <a:avLst/>
          </a:prstGeom>
        </p:spPr>
      </p:pic>
      <p:pic>
        <p:nvPicPr>
          <p:cNvPr id="3" name="Picture 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0303032" y="-1487532"/>
            <a:ext cx="3271365" cy="3271365"/>
          </a:xfrm>
          <a:prstGeom prst="rect">
            <a:avLst/>
          </a:prstGeom>
        </p:spPr>
      </p:pic>
      <p:sp>
        <p:nvSpPr>
          <p:cNvPr id="5" name="Rectangle 4"/>
          <p:cNvSpPr/>
          <p:nvPr/>
        </p:nvSpPr>
        <p:spPr>
          <a:xfrm>
            <a:off x="1542415" y="1316547"/>
            <a:ext cx="8760617" cy="433965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
                <a:prstClr val="black"/>
              </a:buClr>
              <a:buSzPts val="2500"/>
              <a:buFontTx/>
              <a:buNone/>
              <a:tabLst/>
              <a:defRPr/>
            </a:pPr>
            <a:r>
              <a:rPr lang="vi-VN" sz="13800" dirty="0" smtClean="0">
                <a:solidFill>
                  <a:srgbClr val="70AD47">
                    <a:lumMod val="75000"/>
                  </a:srgbClr>
                </a:solidFill>
                <a:latin typeface="#9Slide03 IcielPanton Black" panose="00000A00000000000000" pitchFamily="2" charset="0"/>
                <a:ea typeface="微软雅黑"/>
                <a:cs typeface="#9Slide03 Cousine Bold" panose="02070709020205020404" pitchFamily="49" charset="0"/>
                <a:sym typeface="Poppins ExtraBold"/>
              </a:rPr>
              <a:t>HẸN GẶP LẠI!</a:t>
            </a:r>
            <a:endParaRPr kumimoji="0" lang="en-US" sz="9600" b="0" i="0" u="none" strike="noStrike" kern="1200" cap="none" spc="0" normalizeH="0" baseline="0" noProof="0" dirty="0">
              <a:ln>
                <a:noFill/>
              </a:ln>
              <a:solidFill>
                <a:srgbClr val="70AD47">
                  <a:lumMod val="75000"/>
                </a:srgbClr>
              </a:solidFill>
              <a:effectLst/>
              <a:uLnTx/>
              <a:uFillTx/>
              <a:latin typeface="#9Slide03 SVNEvery Movie Every " panose="02000500000000000000" pitchFamily="2" charset="0"/>
              <a:ea typeface="微软雅黑"/>
              <a:cs typeface="#9Slide03 Cousine Bold" panose="02070709020205020404" pitchFamily="49" charset="0"/>
              <a:sym typeface="Poppins ExtraBold"/>
            </a:endParaRPr>
          </a:p>
        </p:txBody>
      </p:sp>
    </p:spTree>
    <p:extLst>
      <p:ext uri="{BB962C8B-B14F-4D97-AF65-F5344CB8AC3E}">
        <p14:creationId xmlns:p14="http://schemas.microsoft.com/office/powerpoint/2010/main" val="321610653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1000" fill="hold"/>
                                        <p:tgtEl>
                                          <p:spTgt spid="12"/>
                                        </p:tgtEl>
                                        <p:attrNameLst>
                                          <p:attrName>ppt_w</p:attrName>
                                        </p:attrNameLst>
                                      </p:cBhvr>
                                      <p:tavLst>
                                        <p:tav tm="0">
                                          <p:val>
                                            <p:fltVal val="0"/>
                                          </p:val>
                                        </p:tav>
                                        <p:tav tm="100000">
                                          <p:val>
                                            <p:strVal val="#ppt_w"/>
                                          </p:val>
                                        </p:tav>
                                      </p:tavLst>
                                    </p:anim>
                                    <p:anim calcmode="lin" valueType="num">
                                      <p:cBhvr>
                                        <p:cTn id="8" dur="1000" fill="hold"/>
                                        <p:tgtEl>
                                          <p:spTgt spid="12"/>
                                        </p:tgtEl>
                                        <p:attrNameLst>
                                          <p:attrName>ppt_h</p:attrName>
                                        </p:attrNameLst>
                                      </p:cBhvr>
                                      <p:tavLst>
                                        <p:tav tm="0">
                                          <p:val>
                                            <p:fltVal val="0"/>
                                          </p:val>
                                        </p:tav>
                                        <p:tav tm="100000">
                                          <p:val>
                                            <p:strVal val="#ppt_h"/>
                                          </p:val>
                                        </p:tav>
                                      </p:tavLst>
                                    </p:anim>
                                    <p:anim calcmode="lin" valueType="num">
                                      <p:cBhvr>
                                        <p:cTn id="9" dur="1000" fill="hold"/>
                                        <p:tgtEl>
                                          <p:spTgt spid="12"/>
                                        </p:tgtEl>
                                        <p:attrNameLst>
                                          <p:attrName>style.rotation</p:attrName>
                                        </p:attrNameLst>
                                      </p:cBhvr>
                                      <p:tavLst>
                                        <p:tav tm="0">
                                          <p:val>
                                            <p:fltVal val="90"/>
                                          </p:val>
                                        </p:tav>
                                        <p:tav tm="100000">
                                          <p:val>
                                            <p:fltVal val="0"/>
                                          </p:val>
                                        </p:tav>
                                      </p:tavLst>
                                    </p:anim>
                                    <p:animEffect transition="in" filter="fade">
                                      <p:cBhvr>
                                        <p:cTn id="10" dur="1000"/>
                                        <p:tgtEl>
                                          <p:spTgt spid="12"/>
                                        </p:tgtEl>
                                      </p:cBhvr>
                                    </p:animEffect>
                                  </p:childTnLst>
                                </p:cTn>
                              </p:par>
                            </p:childTnLst>
                          </p:cTn>
                        </p:par>
                        <p:par>
                          <p:cTn id="11" fill="hold">
                            <p:stCondLst>
                              <p:cond delay="1000"/>
                            </p:stCondLst>
                            <p:childTnLst>
                              <p:par>
                                <p:cTn id="12" presetID="2" presetClass="entr" presetSubtype="8" fill="hold" nodeType="afterEffect">
                                  <p:stCondLst>
                                    <p:cond delay="0"/>
                                  </p:stCondLst>
                                  <p:childTnLst>
                                    <p:set>
                                      <p:cBhvr>
                                        <p:cTn id="13" dur="1" fill="hold">
                                          <p:stCondLst>
                                            <p:cond delay="0"/>
                                          </p:stCondLst>
                                        </p:cTn>
                                        <p:tgtEl>
                                          <p:spTgt spid="4"/>
                                        </p:tgtEl>
                                        <p:attrNameLst>
                                          <p:attrName>style.visibility</p:attrName>
                                        </p:attrNameLst>
                                      </p:cBhvr>
                                      <p:to>
                                        <p:strVal val="visible"/>
                                      </p:to>
                                    </p:set>
                                    <p:anim calcmode="lin" valueType="num">
                                      <p:cBhvr additive="base">
                                        <p:cTn id="14" dur="500" fill="hold"/>
                                        <p:tgtEl>
                                          <p:spTgt spid="4"/>
                                        </p:tgtEl>
                                        <p:attrNameLst>
                                          <p:attrName>ppt_x</p:attrName>
                                        </p:attrNameLst>
                                      </p:cBhvr>
                                      <p:tavLst>
                                        <p:tav tm="0">
                                          <p:val>
                                            <p:strVal val="0-#ppt_w/2"/>
                                          </p:val>
                                        </p:tav>
                                        <p:tav tm="100000">
                                          <p:val>
                                            <p:strVal val="#ppt_x"/>
                                          </p:val>
                                        </p:tav>
                                      </p:tavLst>
                                    </p:anim>
                                    <p:anim calcmode="lin" valueType="num">
                                      <p:cBhvr additive="base">
                                        <p:cTn id="15" dur="500" fill="hold"/>
                                        <p:tgtEl>
                                          <p:spTgt spid="4"/>
                                        </p:tgtEl>
                                        <p:attrNameLst>
                                          <p:attrName>ppt_y</p:attrName>
                                        </p:attrNameLst>
                                      </p:cBhvr>
                                      <p:tavLst>
                                        <p:tav tm="0">
                                          <p:val>
                                            <p:strVal val="#ppt_y"/>
                                          </p:val>
                                        </p:tav>
                                        <p:tav tm="100000">
                                          <p:val>
                                            <p:strVal val="#ppt_y"/>
                                          </p:val>
                                        </p:tav>
                                      </p:tavLst>
                                    </p:anim>
                                  </p:childTnLst>
                                </p:cTn>
                              </p:par>
                              <p:par>
                                <p:cTn id="16" presetID="8" presetClass="emph" presetSubtype="0" repeatCount="indefinite" fill="hold" nodeType="withEffect">
                                  <p:stCondLst>
                                    <p:cond delay="0"/>
                                  </p:stCondLst>
                                  <p:childTnLst>
                                    <p:animRot by="21600000">
                                      <p:cBhvr>
                                        <p:cTn id="17" dur="3000" fill="hold"/>
                                        <p:tgtEl>
                                          <p:spTgt spid="3"/>
                                        </p:tgtEl>
                                        <p:attrNameLst>
                                          <p:attrName>r</p:attrName>
                                        </p:attrNameLst>
                                      </p:cBhvr>
                                    </p:animRot>
                                  </p:childTnLst>
                                </p:cTn>
                              </p:par>
                              <p:par>
                                <p:cTn id="18" presetID="2" presetClass="entr" presetSubtype="2" fill="hold" nodeType="with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1000" fill="hold"/>
                                        <p:tgtEl>
                                          <p:spTgt spid="9"/>
                                        </p:tgtEl>
                                        <p:attrNameLst>
                                          <p:attrName>ppt_x</p:attrName>
                                        </p:attrNameLst>
                                      </p:cBhvr>
                                      <p:tavLst>
                                        <p:tav tm="0">
                                          <p:val>
                                            <p:strVal val="1+#ppt_w/2"/>
                                          </p:val>
                                        </p:tav>
                                        <p:tav tm="100000">
                                          <p:val>
                                            <p:strVal val="#ppt_x"/>
                                          </p:val>
                                        </p:tav>
                                      </p:tavLst>
                                    </p:anim>
                                    <p:anim calcmode="lin" valueType="num">
                                      <p:cBhvr additive="base">
                                        <p:cTn id="21" dur="1000" fill="hold"/>
                                        <p:tgtEl>
                                          <p:spTgt spid="9"/>
                                        </p:tgtEl>
                                        <p:attrNameLst>
                                          <p:attrName>ppt_y</p:attrName>
                                        </p:attrNameLst>
                                      </p:cBhvr>
                                      <p:tavLst>
                                        <p:tav tm="0">
                                          <p:val>
                                            <p:strVal val="#ppt_y"/>
                                          </p:val>
                                        </p:tav>
                                        <p:tav tm="100000">
                                          <p:val>
                                            <p:strVal val="#ppt_y"/>
                                          </p:val>
                                        </p:tav>
                                      </p:tavLst>
                                    </p:anim>
                                  </p:childTnLst>
                                </p:cTn>
                              </p:par>
                              <p:par>
                                <p:cTn id="22" presetID="32" presetClass="emph" presetSubtype="0" fill="hold" nodeType="withEffect">
                                  <p:stCondLst>
                                    <p:cond delay="0"/>
                                  </p:stCondLst>
                                  <p:childTnLst>
                                    <p:animRot by="120000">
                                      <p:cBhvr>
                                        <p:cTn id="23" dur="100" fill="hold">
                                          <p:stCondLst>
                                            <p:cond delay="0"/>
                                          </p:stCondLst>
                                        </p:cTn>
                                        <p:tgtEl>
                                          <p:spTgt spid="9"/>
                                        </p:tgtEl>
                                        <p:attrNameLst>
                                          <p:attrName>r</p:attrName>
                                        </p:attrNameLst>
                                      </p:cBhvr>
                                    </p:animRot>
                                    <p:animRot by="-240000">
                                      <p:cBhvr>
                                        <p:cTn id="24" dur="200" fill="hold">
                                          <p:stCondLst>
                                            <p:cond delay="200"/>
                                          </p:stCondLst>
                                        </p:cTn>
                                        <p:tgtEl>
                                          <p:spTgt spid="9"/>
                                        </p:tgtEl>
                                        <p:attrNameLst>
                                          <p:attrName>r</p:attrName>
                                        </p:attrNameLst>
                                      </p:cBhvr>
                                    </p:animRot>
                                    <p:animRot by="240000">
                                      <p:cBhvr>
                                        <p:cTn id="25" dur="200" fill="hold">
                                          <p:stCondLst>
                                            <p:cond delay="400"/>
                                          </p:stCondLst>
                                        </p:cTn>
                                        <p:tgtEl>
                                          <p:spTgt spid="9"/>
                                        </p:tgtEl>
                                        <p:attrNameLst>
                                          <p:attrName>r</p:attrName>
                                        </p:attrNameLst>
                                      </p:cBhvr>
                                    </p:animRot>
                                    <p:animRot by="-240000">
                                      <p:cBhvr>
                                        <p:cTn id="26" dur="200" fill="hold">
                                          <p:stCondLst>
                                            <p:cond delay="600"/>
                                          </p:stCondLst>
                                        </p:cTn>
                                        <p:tgtEl>
                                          <p:spTgt spid="9"/>
                                        </p:tgtEl>
                                        <p:attrNameLst>
                                          <p:attrName>r</p:attrName>
                                        </p:attrNameLst>
                                      </p:cBhvr>
                                    </p:animRot>
                                    <p:animRot by="120000">
                                      <p:cBhvr>
                                        <p:cTn id="27" dur="200" fill="hold">
                                          <p:stCondLst>
                                            <p:cond delay="800"/>
                                          </p:stCondLst>
                                        </p:cTn>
                                        <p:tgtEl>
                                          <p:spTgt spid="9"/>
                                        </p:tgtEl>
                                        <p:attrNameLst>
                                          <p:attrName>r</p:attrName>
                                        </p:attrNameLst>
                                      </p:cBhvr>
                                    </p:animRot>
                                  </p:childTnLst>
                                </p:cTn>
                              </p:par>
                              <p:par>
                                <p:cTn id="28" presetID="2" presetClass="entr" presetSubtype="2" fill="hold" nodeType="withEffect">
                                  <p:stCondLst>
                                    <p:cond delay="0"/>
                                  </p:stCondLst>
                                  <p:childTnLst>
                                    <p:set>
                                      <p:cBhvr>
                                        <p:cTn id="29" dur="1" fill="hold">
                                          <p:stCondLst>
                                            <p:cond delay="0"/>
                                          </p:stCondLst>
                                        </p:cTn>
                                        <p:tgtEl>
                                          <p:spTgt spid="13"/>
                                        </p:tgtEl>
                                        <p:attrNameLst>
                                          <p:attrName>style.visibility</p:attrName>
                                        </p:attrNameLst>
                                      </p:cBhvr>
                                      <p:to>
                                        <p:strVal val="visible"/>
                                      </p:to>
                                    </p:set>
                                    <p:anim calcmode="lin" valueType="num">
                                      <p:cBhvr additive="base">
                                        <p:cTn id="30" dur="1000" fill="hold"/>
                                        <p:tgtEl>
                                          <p:spTgt spid="13"/>
                                        </p:tgtEl>
                                        <p:attrNameLst>
                                          <p:attrName>ppt_x</p:attrName>
                                        </p:attrNameLst>
                                      </p:cBhvr>
                                      <p:tavLst>
                                        <p:tav tm="0">
                                          <p:val>
                                            <p:strVal val="1+#ppt_w/2"/>
                                          </p:val>
                                        </p:tav>
                                        <p:tav tm="100000">
                                          <p:val>
                                            <p:strVal val="#ppt_x"/>
                                          </p:val>
                                        </p:tav>
                                      </p:tavLst>
                                    </p:anim>
                                    <p:anim calcmode="lin" valueType="num">
                                      <p:cBhvr additive="base">
                                        <p:cTn id="31" dur="1000" fill="hold"/>
                                        <p:tgtEl>
                                          <p:spTgt spid="13"/>
                                        </p:tgtEl>
                                        <p:attrNameLst>
                                          <p:attrName>ppt_y</p:attrName>
                                        </p:attrNameLst>
                                      </p:cBhvr>
                                      <p:tavLst>
                                        <p:tav tm="0">
                                          <p:val>
                                            <p:strVal val="#ppt_y"/>
                                          </p:val>
                                        </p:tav>
                                        <p:tav tm="100000">
                                          <p:val>
                                            <p:strVal val="#ppt_y"/>
                                          </p:val>
                                        </p:tav>
                                      </p:tavLst>
                                    </p:anim>
                                  </p:childTnLst>
                                </p:cTn>
                              </p:par>
                              <p:par>
                                <p:cTn id="32" presetID="32" presetClass="emph" presetSubtype="0" fill="hold" nodeType="withEffect">
                                  <p:stCondLst>
                                    <p:cond delay="0"/>
                                  </p:stCondLst>
                                  <p:childTnLst>
                                    <p:animRot by="120000">
                                      <p:cBhvr>
                                        <p:cTn id="33" dur="100" fill="hold">
                                          <p:stCondLst>
                                            <p:cond delay="0"/>
                                          </p:stCondLst>
                                        </p:cTn>
                                        <p:tgtEl>
                                          <p:spTgt spid="13"/>
                                        </p:tgtEl>
                                        <p:attrNameLst>
                                          <p:attrName>r</p:attrName>
                                        </p:attrNameLst>
                                      </p:cBhvr>
                                    </p:animRot>
                                    <p:animRot by="-240000">
                                      <p:cBhvr>
                                        <p:cTn id="34" dur="200" fill="hold">
                                          <p:stCondLst>
                                            <p:cond delay="200"/>
                                          </p:stCondLst>
                                        </p:cTn>
                                        <p:tgtEl>
                                          <p:spTgt spid="13"/>
                                        </p:tgtEl>
                                        <p:attrNameLst>
                                          <p:attrName>r</p:attrName>
                                        </p:attrNameLst>
                                      </p:cBhvr>
                                    </p:animRot>
                                    <p:animRot by="240000">
                                      <p:cBhvr>
                                        <p:cTn id="35" dur="200" fill="hold">
                                          <p:stCondLst>
                                            <p:cond delay="400"/>
                                          </p:stCondLst>
                                        </p:cTn>
                                        <p:tgtEl>
                                          <p:spTgt spid="13"/>
                                        </p:tgtEl>
                                        <p:attrNameLst>
                                          <p:attrName>r</p:attrName>
                                        </p:attrNameLst>
                                      </p:cBhvr>
                                    </p:animRot>
                                    <p:animRot by="-240000">
                                      <p:cBhvr>
                                        <p:cTn id="36" dur="200" fill="hold">
                                          <p:stCondLst>
                                            <p:cond delay="600"/>
                                          </p:stCondLst>
                                        </p:cTn>
                                        <p:tgtEl>
                                          <p:spTgt spid="13"/>
                                        </p:tgtEl>
                                        <p:attrNameLst>
                                          <p:attrName>r</p:attrName>
                                        </p:attrNameLst>
                                      </p:cBhvr>
                                    </p:animRot>
                                    <p:animRot by="120000">
                                      <p:cBhvr>
                                        <p:cTn id="37" dur="200" fill="hold">
                                          <p:stCondLst>
                                            <p:cond delay="800"/>
                                          </p:stCondLst>
                                        </p:cTn>
                                        <p:tgtEl>
                                          <p:spTgt spid="13"/>
                                        </p:tgtEl>
                                        <p:attrNameLst>
                                          <p:attrName>r</p:attrName>
                                        </p:attrNameLst>
                                      </p:cBhvr>
                                    </p:animRot>
                                  </p:childTnLst>
                                </p:cTn>
                              </p:par>
                              <p:par>
                                <p:cTn id="38" presetID="2" presetClass="entr" presetSubtype="2"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additive="base">
                                        <p:cTn id="40" dur="1000" fill="hold"/>
                                        <p:tgtEl>
                                          <p:spTgt spid="14"/>
                                        </p:tgtEl>
                                        <p:attrNameLst>
                                          <p:attrName>ppt_x</p:attrName>
                                        </p:attrNameLst>
                                      </p:cBhvr>
                                      <p:tavLst>
                                        <p:tav tm="0">
                                          <p:val>
                                            <p:strVal val="1+#ppt_w/2"/>
                                          </p:val>
                                        </p:tav>
                                        <p:tav tm="100000">
                                          <p:val>
                                            <p:strVal val="#ppt_x"/>
                                          </p:val>
                                        </p:tav>
                                      </p:tavLst>
                                    </p:anim>
                                    <p:anim calcmode="lin" valueType="num">
                                      <p:cBhvr additive="base">
                                        <p:cTn id="41" dur="1000" fill="hold"/>
                                        <p:tgtEl>
                                          <p:spTgt spid="14"/>
                                        </p:tgtEl>
                                        <p:attrNameLst>
                                          <p:attrName>ppt_y</p:attrName>
                                        </p:attrNameLst>
                                      </p:cBhvr>
                                      <p:tavLst>
                                        <p:tav tm="0">
                                          <p:val>
                                            <p:strVal val="#ppt_y"/>
                                          </p:val>
                                        </p:tav>
                                        <p:tav tm="100000">
                                          <p:val>
                                            <p:strVal val="#ppt_y"/>
                                          </p:val>
                                        </p:tav>
                                      </p:tavLst>
                                    </p:anim>
                                  </p:childTnLst>
                                </p:cTn>
                              </p:par>
                              <p:par>
                                <p:cTn id="42" presetID="32" presetClass="emph" presetSubtype="0" fill="hold" nodeType="withEffect">
                                  <p:stCondLst>
                                    <p:cond delay="0"/>
                                  </p:stCondLst>
                                  <p:childTnLst>
                                    <p:animRot by="120000">
                                      <p:cBhvr>
                                        <p:cTn id="43" dur="100" fill="hold">
                                          <p:stCondLst>
                                            <p:cond delay="0"/>
                                          </p:stCondLst>
                                        </p:cTn>
                                        <p:tgtEl>
                                          <p:spTgt spid="14"/>
                                        </p:tgtEl>
                                        <p:attrNameLst>
                                          <p:attrName>r</p:attrName>
                                        </p:attrNameLst>
                                      </p:cBhvr>
                                    </p:animRot>
                                    <p:animRot by="-240000">
                                      <p:cBhvr>
                                        <p:cTn id="44" dur="200" fill="hold">
                                          <p:stCondLst>
                                            <p:cond delay="200"/>
                                          </p:stCondLst>
                                        </p:cTn>
                                        <p:tgtEl>
                                          <p:spTgt spid="14"/>
                                        </p:tgtEl>
                                        <p:attrNameLst>
                                          <p:attrName>r</p:attrName>
                                        </p:attrNameLst>
                                      </p:cBhvr>
                                    </p:animRot>
                                    <p:animRot by="240000">
                                      <p:cBhvr>
                                        <p:cTn id="45" dur="200" fill="hold">
                                          <p:stCondLst>
                                            <p:cond delay="400"/>
                                          </p:stCondLst>
                                        </p:cTn>
                                        <p:tgtEl>
                                          <p:spTgt spid="14"/>
                                        </p:tgtEl>
                                        <p:attrNameLst>
                                          <p:attrName>r</p:attrName>
                                        </p:attrNameLst>
                                      </p:cBhvr>
                                    </p:animRot>
                                    <p:animRot by="-240000">
                                      <p:cBhvr>
                                        <p:cTn id="46" dur="200" fill="hold">
                                          <p:stCondLst>
                                            <p:cond delay="600"/>
                                          </p:stCondLst>
                                        </p:cTn>
                                        <p:tgtEl>
                                          <p:spTgt spid="14"/>
                                        </p:tgtEl>
                                        <p:attrNameLst>
                                          <p:attrName>r</p:attrName>
                                        </p:attrNameLst>
                                      </p:cBhvr>
                                    </p:animRot>
                                    <p:animRot by="120000">
                                      <p:cBhvr>
                                        <p:cTn id="47" dur="200" fill="hold">
                                          <p:stCondLst>
                                            <p:cond delay="800"/>
                                          </p:stCondLst>
                                        </p:cTn>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图片 1">
            <a:extLst>
              <a:ext uri="{FF2B5EF4-FFF2-40B4-BE49-F238E27FC236}">
                <a16:creationId xmlns:a16="http://schemas.microsoft.com/office/drawing/2014/main" xmlns="" id="{4723A39D-4283-4565-BF3F-566FA25BB38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74309" y="49444"/>
            <a:ext cx="7193571" cy="5851763"/>
          </a:xfrm>
          <a:prstGeom prst="rect">
            <a:avLst/>
          </a:prstGeom>
        </p:spPr>
      </p:pic>
      <p:grpSp>
        <p:nvGrpSpPr>
          <p:cNvPr id="2" name="组合 18">
            <a:extLst>
              <a:ext uri="{FF2B5EF4-FFF2-40B4-BE49-F238E27FC236}">
                <a16:creationId xmlns:a16="http://schemas.microsoft.com/office/drawing/2014/main" xmlns="" id="{A74F5B10-7DA4-4569-BA46-36416A5F13D6}"/>
              </a:ext>
            </a:extLst>
          </p:cNvPr>
          <p:cNvGrpSpPr/>
          <p:nvPr/>
        </p:nvGrpSpPr>
        <p:grpSpPr>
          <a:xfrm>
            <a:off x="92093" y="4218093"/>
            <a:ext cx="12201344" cy="2623167"/>
            <a:chOff x="-69166" y="3185627"/>
            <a:chExt cx="9151008" cy="1967375"/>
          </a:xfrm>
        </p:grpSpPr>
        <p:pic>
          <p:nvPicPr>
            <p:cNvPr id="3" name="图片 19">
              <a:extLst>
                <a:ext uri="{FF2B5EF4-FFF2-40B4-BE49-F238E27FC236}">
                  <a16:creationId xmlns:a16="http://schemas.microsoft.com/office/drawing/2014/main" xmlns="" id="{10C2EE48-F6CB-40F1-922C-E0783735C1A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71590" y="3196805"/>
              <a:ext cx="4910252" cy="1956197"/>
            </a:xfrm>
            <a:prstGeom prst="rect">
              <a:avLst/>
            </a:prstGeom>
          </p:spPr>
        </p:pic>
        <p:pic>
          <p:nvPicPr>
            <p:cNvPr id="4" name="图片 21">
              <a:extLst>
                <a:ext uri="{FF2B5EF4-FFF2-40B4-BE49-F238E27FC236}">
                  <a16:creationId xmlns:a16="http://schemas.microsoft.com/office/drawing/2014/main" xmlns="" id="{B52CD15E-452D-4FEE-BB94-736AFE80C9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69166" y="3185627"/>
              <a:ext cx="4910252" cy="1956197"/>
            </a:xfrm>
            <a:prstGeom prst="rect">
              <a:avLst/>
            </a:prstGeom>
          </p:spPr>
        </p:pic>
      </p:grpSp>
      <p:pic>
        <p:nvPicPr>
          <p:cNvPr id="5" name="图片 4">
            <a:extLst>
              <a:ext uri="{FF2B5EF4-FFF2-40B4-BE49-F238E27FC236}">
                <a16:creationId xmlns:a16="http://schemas.microsoft.com/office/drawing/2014/main" xmlns="" id="{12F34552-5D8B-4774-A713-E9BAE1EBD4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6229" y="-251940"/>
            <a:ext cx="11093804" cy="2165120"/>
          </a:xfrm>
          <a:prstGeom prst="rect">
            <a:avLst/>
          </a:prstGeom>
        </p:spPr>
      </p:pic>
      <p:sp>
        <p:nvSpPr>
          <p:cNvPr id="6" name="TextBox 5">
            <a:extLst>
              <a:ext uri="{FF2B5EF4-FFF2-40B4-BE49-F238E27FC236}">
                <a16:creationId xmlns:a16="http://schemas.microsoft.com/office/drawing/2014/main" xmlns="" id="{F83B3399-0675-4FB8-BB1E-2D8CBC21200B}"/>
              </a:ext>
            </a:extLst>
          </p:cNvPr>
          <p:cNvSpPr txBox="1">
            <a:spLocks noChangeArrowheads="1"/>
          </p:cNvSpPr>
          <p:nvPr/>
        </p:nvSpPr>
        <p:spPr bwMode="auto">
          <a:xfrm>
            <a:off x="5698480" y="887260"/>
            <a:ext cx="2774264" cy="102592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121917" tIns="60958" rIns="121917" bIns="60958">
            <a:spAutoFit/>
          </a:bodyPr>
          <a:lstStyle>
            <a:lvl1pPr eaLnBrk="0" hangingPunct="0">
              <a:defRPr>
                <a:solidFill>
                  <a:schemeClr val="tx1"/>
                </a:solidFill>
                <a:latin typeface="Arial" pitchFamily="34" charset="0"/>
              </a:defRPr>
            </a:lvl1pPr>
            <a:lvl2pPr marL="742950" indent="-285750" eaLnBrk="0" hangingPunct="0">
              <a:defRPr>
                <a:solidFill>
                  <a:schemeClr val="tx1"/>
                </a:solidFill>
                <a:latin typeface="Arial" pitchFamily="34" charset="0"/>
              </a:defRPr>
            </a:lvl2pPr>
            <a:lvl3pPr marL="1143000" indent="-228600" eaLnBrk="0" hangingPunct="0">
              <a:defRPr>
                <a:solidFill>
                  <a:schemeClr val="tx1"/>
                </a:solidFill>
                <a:latin typeface="Arial" pitchFamily="34" charset="0"/>
              </a:defRPr>
            </a:lvl3pPr>
            <a:lvl4pPr marL="1600200" indent="-228600" eaLnBrk="0" hangingPunct="0">
              <a:defRPr>
                <a:solidFill>
                  <a:schemeClr val="tx1"/>
                </a:solidFill>
                <a:latin typeface="Arial" pitchFamily="34" charset="0"/>
              </a:defRPr>
            </a:lvl4pPr>
            <a:lvl5pPr marL="2057400" indent="-228600" eaLnBrk="0" hangingPunct="0">
              <a:defRPr>
                <a:solidFill>
                  <a:schemeClr val="tx1"/>
                </a:solidFill>
                <a:latin typeface="Arial" pitchFamily="34" charset="0"/>
              </a:defRPr>
            </a:lvl5pPr>
            <a:lvl6pPr marL="2514600" indent="-228600" eaLnBrk="0" fontAlgn="base" hangingPunct="0">
              <a:spcBef>
                <a:spcPct val="0"/>
              </a:spcBef>
              <a:spcAft>
                <a:spcPct val="0"/>
              </a:spcAft>
              <a:defRPr>
                <a:solidFill>
                  <a:schemeClr val="tx1"/>
                </a:solidFill>
                <a:latin typeface="Arial" pitchFamily="34" charset="0"/>
              </a:defRPr>
            </a:lvl6pPr>
            <a:lvl7pPr marL="2971800" indent="-228600" eaLnBrk="0" fontAlgn="base" hangingPunct="0">
              <a:spcBef>
                <a:spcPct val="0"/>
              </a:spcBef>
              <a:spcAft>
                <a:spcPct val="0"/>
              </a:spcAft>
              <a:defRPr>
                <a:solidFill>
                  <a:schemeClr val="tx1"/>
                </a:solidFill>
                <a:latin typeface="Arial" pitchFamily="34" charset="0"/>
              </a:defRPr>
            </a:lvl7pPr>
            <a:lvl8pPr marL="3429000" indent="-228600" eaLnBrk="0" fontAlgn="base" hangingPunct="0">
              <a:spcBef>
                <a:spcPct val="0"/>
              </a:spcBef>
              <a:spcAft>
                <a:spcPct val="0"/>
              </a:spcAft>
              <a:defRPr>
                <a:solidFill>
                  <a:schemeClr val="tx1"/>
                </a:solidFill>
                <a:latin typeface="Arial" pitchFamily="34" charset="0"/>
              </a:defRPr>
            </a:lvl8pPr>
            <a:lvl9pPr marL="3886200" indent="-228600" eaLnBrk="0" fontAlgn="base" hangingPunct="0">
              <a:spcBef>
                <a:spcPct val="0"/>
              </a:spcBef>
              <a:spcAft>
                <a:spcPct val="0"/>
              </a:spcAft>
              <a:defRPr>
                <a:solidFill>
                  <a:schemeClr val="tx1"/>
                </a:solidFill>
                <a:latin typeface="Arial" pitchFamily="34"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5900" b="0" i="0" u="none" strike="noStrike" kern="1200" cap="none" spc="0" normalizeH="0" baseline="0" noProof="0">
                <a:ln>
                  <a:noFill/>
                </a:ln>
                <a:solidFill>
                  <a:srgbClr val="2A8910"/>
                </a:solidFill>
                <a:effectLst>
                  <a:glow rad="63500">
                    <a:srgbClr val="5B9BD5">
                      <a:satMod val="175000"/>
                      <a:alpha val="40000"/>
                    </a:srgbClr>
                  </a:glow>
                </a:effectLst>
                <a:uLnTx/>
                <a:uFillTx/>
                <a:latin typeface="UTM Impact" panose="02040603050506020204" pitchFamily="18" charset="0"/>
                <a:ea typeface="微软雅黑 Light" panose="020B0502040204020203" pitchFamily="34" charset="-122"/>
                <a:cs typeface="+mn-cs"/>
              </a:rPr>
              <a:t>Trò chơi</a:t>
            </a:r>
            <a:endParaRPr kumimoji="0" lang="zh-CN" altLang="en-US" sz="5900" b="0" i="0" u="none" strike="noStrike" kern="1200" cap="none" spc="0" normalizeH="0" baseline="0" noProof="0" dirty="0">
              <a:ln>
                <a:noFill/>
              </a:ln>
              <a:solidFill>
                <a:srgbClr val="2A8910"/>
              </a:solidFill>
              <a:effectLst>
                <a:glow rad="63500">
                  <a:srgbClr val="5B9BD5">
                    <a:satMod val="175000"/>
                    <a:alpha val="40000"/>
                  </a:srgbClr>
                </a:glow>
              </a:effectLst>
              <a:uLnTx/>
              <a:uFillTx/>
              <a:latin typeface="UTM Impact" panose="02040603050506020204" pitchFamily="18" charset="0"/>
              <a:ea typeface="微软雅黑 Light" panose="020B0502040204020203" pitchFamily="34" charset="-122"/>
              <a:cs typeface="+mn-cs"/>
            </a:endParaRPr>
          </a:p>
        </p:txBody>
      </p:sp>
      <p:pic>
        <p:nvPicPr>
          <p:cNvPr id="7" name="图片 1">
            <a:extLst>
              <a:ext uri="{FF2B5EF4-FFF2-40B4-BE49-F238E27FC236}">
                <a16:creationId xmlns:a16="http://schemas.microsoft.com/office/drawing/2014/main" xmlns="" id="{7FA645E9-D923-41C9-9D17-DCA4074E0CB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254661" y="36434"/>
            <a:ext cx="2038776" cy="6378743"/>
          </a:xfrm>
          <a:prstGeom prst="rect">
            <a:avLst/>
          </a:prstGeom>
        </p:spPr>
      </p:pic>
      <p:sp>
        <p:nvSpPr>
          <p:cNvPr id="9" name="Google Shape;222;p3">
            <a:extLst>
              <a:ext uri="{FF2B5EF4-FFF2-40B4-BE49-F238E27FC236}">
                <a16:creationId xmlns:a16="http://schemas.microsoft.com/office/drawing/2014/main" xmlns="" id="{9218475D-807C-4A63-851C-938D5EC2753B}"/>
              </a:ext>
            </a:extLst>
          </p:cNvPr>
          <p:cNvSpPr txBox="1">
            <a:spLocks/>
          </p:cNvSpPr>
          <p:nvPr/>
        </p:nvSpPr>
        <p:spPr>
          <a:xfrm>
            <a:off x="3707577" y="2082339"/>
            <a:ext cx="6936820" cy="1933787"/>
          </a:xfrm>
          <a:prstGeom prst="rect">
            <a:avLst/>
          </a:prstGeom>
          <a:noFill/>
          <a:ln>
            <a:noFill/>
          </a:ln>
        </p:spPr>
        <p:txBody>
          <a:bodyPr spcFirstLastPara="1" wrap="square" lIns="121897" tIns="121897" rIns="121897" bIns="121897" anchor="ctr" anchorCtr="0">
            <a:noAutofit/>
          </a:bodyPr>
          <a:lstStyle>
            <a:lvl1pPr algn="l" rtl="0" eaLnBrk="0" fontAlgn="base" hangingPunct="0">
              <a:spcBef>
                <a:spcPct val="0"/>
              </a:spcBef>
              <a:spcAft>
                <a:spcPct val="0"/>
              </a:spcAft>
              <a:defRPr sz="4000" b="1">
                <a:solidFill>
                  <a:schemeClr val="tx2"/>
                </a:solidFill>
                <a:latin typeface="+mj-lt"/>
                <a:ea typeface="+mj-ea"/>
                <a:cs typeface="+mj-cs"/>
              </a:defRPr>
            </a:lvl1pPr>
            <a:lvl2pPr algn="l" rtl="0" eaLnBrk="0" fontAlgn="base" hangingPunct="0">
              <a:spcBef>
                <a:spcPct val="0"/>
              </a:spcBef>
              <a:spcAft>
                <a:spcPct val="0"/>
              </a:spcAft>
              <a:defRPr sz="4000" b="1">
                <a:solidFill>
                  <a:schemeClr val="tx2"/>
                </a:solidFill>
                <a:latin typeface="Arial" pitchFamily="34" charset="0"/>
              </a:defRPr>
            </a:lvl2pPr>
            <a:lvl3pPr algn="l" rtl="0" eaLnBrk="0" fontAlgn="base" hangingPunct="0">
              <a:spcBef>
                <a:spcPct val="0"/>
              </a:spcBef>
              <a:spcAft>
                <a:spcPct val="0"/>
              </a:spcAft>
              <a:defRPr sz="4000" b="1">
                <a:solidFill>
                  <a:schemeClr val="tx2"/>
                </a:solidFill>
                <a:latin typeface="Arial" pitchFamily="34" charset="0"/>
              </a:defRPr>
            </a:lvl3pPr>
            <a:lvl4pPr algn="l" rtl="0" eaLnBrk="0" fontAlgn="base" hangingPunct="0">
              <a:spcBef>
                <a:spcPct val="0"/>
              </a:spcBef>
              <a:spcAft>
                <a:spcPct val="0"/>
              </a:spcAft>
              <a:defRPr sz="4000" b="1">
                <a:solidFill>
                  <a:schemeClr val="tx2"/>
                </a:solidFill>
                <a:latin typeface="Arial" pitchFamily="34" charset="0"/>
              </a:defRPr>
            </a:lvl4pPr>
            <a:lvl5pPr algn="l" rtl="0" eaLnBrk="0" fontAlgn="base" hangingPunct="0">
              <a:spcBef>
                <a:spcPct val="0"/>
              </a:spcBef>
              <a:spcAft>
                <a:spcPct val="0"/>
              </a:spcAft>
              <a:defRPr sz="4000" b="1">
                <a:solidFill>
                  <a:schemeClr val="tx2"/>
                </a:solidFill>
                <a:latin typeface="Arial" pitchFamily="34" charset="0"/>
              </a:defRPr>
            </a:lvl5pPr>
            <a:lvl6pPr marL="457200" algn="l" rtl="0" eaLnBrk="0" fontAlgn="base" hangingPunct="0">
              <a:spcBef>
                <a:spcPct val="0"/>
              </a:spcBef>
              <a:spcAft>
                <a:spcPct val="0"/>
              </a:spcAft>
              <a:defRPr sz="4000" b="1">
                <a:solidFill>
                  <a:schemeClr val="tx2"/>
                </a:solidFill>
                <a:latin typeface="Arial" pitchFamily="34" charset="0"/>
              </a:defRPr>
            </a:lvl6pPr>
            <a:lvl7pPr marL="914400" algn="l" rtl="0" eaLnBrk="0" fontAlgn="base" hangingPunct="0">
              <a:spcBef>
                <a:spcPct val="0"/>
              </a:spcBef>
              <a:spcAft>
                <a:spcPct val="0"/>
              </a:spcAft>
              <a:defRPr sz="4000" b="1">
                <a:solidFill>
                  <a:schemeClr val="tx2"/>
                </a:solidFill>
                <a:latin typeface="Arial" pitchFamily="34" charset="0"/>
              </a:defRPr>
            </a:lvl7pPr>
            <a:lvl8pPr marL="1371600" algn="l" rtl="0" eaLnBrk="0" fontAlgn="base" hangingPunct="0">
              <a:spcBef>
                <a:spcPct val="0"/>
              </a:spcBef>
              <a:spcAft>
                <a:spcPct val="0"/>
              </a:spcAft>
              <a:defRPr sz="4000" b="1">
                <a:solidFill>
                  <a:schemeClr val="tx2"/>
                </a:solidFill>
                <a:latin typeface="Arial" pitchFamily="34" charset="0"/>
              </a:defRPr>
            </a:lvl8pPr>
            <a:lvl9pPr marL="1828800" algn="l" rtl="0" eaLnBrk="0" fontAlgn="base" hangingPunct="0">
              <a:spcBef>
                <a:spcPct val="0"/>
              </a:spcBef>
              <a:spcAft>
                <a:spcPct val="0"/>
              </a:spcAft>
              <a:defRPr sz="4000" b="1">
                <a:solidFill>
                  <a:schemeClr val="tx2"/>
                </a:solidFill>
                <a:latin typeface="Arial" pitchFamily="34" charset="0"/>
              </a:defRPr>
            </a:lvl9pPr>
          </a:lstStyle>
          <a:p>
            <a:pPr marL="0" marR="0" lvl="0" indent="0" algn="ctr" defTabSz="914400" rtl="0" eaLnBrk="0" fontAlgn="base" latinLnBrk="0" hangingPunct="0">
              <a:lnSpc>
                <a:spcPct val="100000"/>
              </a:lnSpc>
              <a:spcBef>
                <a:spcPts val="0"/>
              </a:spcBef>
              <a:spcAft>
                <a:spcPts val="0"/>
              </a:spcAft>
              <a:buClrTx/>
              <a:buSzPts val="9600"/>
              <a:buFontTx/>
              <a:buNone/>
              <a:tabLst/>
              <a:defRPr/>
            </a:pPr>
            <a:r>
              <a:rPr kumimoji="0" lang="en-US" sz="8800" b="1" i="0" u="none" strike="noStrike" kern="0" cap="none" spc="0" normalizeH="0" baseline="0" noProof="0" dirty="0">
                <a:ln w="9525">
                  <a:solidFill>
                    <a:srgbClr val="FFFFFF"/>
                  </a:solidFill>
                  <a:prstDash val="solid"/>
                </a:ln>
                <a:solidFill>
                  <a:srgbClr val="4472C4"/>
                </a:solidFill>
                <a:effectLst>
                  <a:outerShdw blurRad="12700" dist="38100" dir="2700000" algn="tl" rotWithShape="0">
                    <a:srgbClr val="4472C4">
                      <a:lumMod val="60000"/>
                      <a:lumOff val="40000"/>
                    </a:srgbClr>
                  </a:outerShdw>
                </a:effectLst>
                <a:uLnTx/>
                <a:uFillTx/>
                <a:latin typeface="UTM Androgyne" panose="02040603050506020204" pitchFamily="18" charset="0"/>
                <a:ea typeface="Lobster" panose="00000500000000000000"/>
                <a:cs typeface="Lobster" panose="00000500000000000000"/>
                <a:sym typeface="Lobster" panose="00000500000000000000"/>
              </a:rPr>
              <a:t>Ai </a:t>
            </a:r>
            <a:r>
              <a:rPr kumimoji="0" lang="en-US" sz="8800" b="1" i="0" u="none" strike="noStrike" kern="0" cap="none" spc="0" normalizeH="0" baseline="0" noProof="0" dirty="0" err="1">
                <a:ln w="9525">
                  <a:solidFill>
                    <a:srgbClr val="FFFFFF"/>
                  </a:solidFill>
                  <a:prstDash val="solid"/>
                </a:ln>
                <a:solidFill>
                  <a:srgbClr val="4472C4"/>
                </a:solidFill>
                <a:effectLst>
                  <a:outerShdw blurRad="12700" dist="38100" dir="2700000" algn="tl" rotWithShape="0">
                    <a:srgbClr val="4472C4">
                      <a:lumMod val="60000"/>
                      <a:lumOff val="40000"/>
                    </a:srgbClr>
                  </a:outerShdw>
                </a:effectLst>
                <a:uLnTx/>
                <a:uFillTx/>
                <a:latin typeface="UTM Androgyne" panose="02040603050506020204" pitchFamily="18" charset="0"/>
                <a:ea typeface="Lobster" panose="00000500000000000000"/>
                <a:cs typeface="Lobster" panose="00000500000000000000"/>
                <a:sym typeface="Lobster" panose="00000500000000000000"/>
              </a:rPr>
              <a:t>nhanh</a:t>
            </a:r>
            <a:r>
              <a:rPr kumimoji="0" lang="en-US" sz="8800" b="1" i="0" u="none" strike="noStrike" kern="0" cap="none" spc="0" normalizeH="0" baseline="0" noProof="0" dirty="0">
                <a:ln w="9525">
                  <a:solidFill>
                    <a:srgbClr val="FFFFFF"/>
                  </a:solidFill>
                  <a:prstDash val="solid"/>
                </a:ln>
                <a:solidFill>
                  <a:srgbClr val="4472C4"/>
                </a:solidFill>
                <a:effectLst>
                  <a:outerShdw blurRad="12700" dist="38100" dir="2700000" algn="tl" rotWithShape="0">
                    <a:srgbClr val="4472C4">
                      <a:lumMod val="60000"/>
                      <a:lumOff val="40000"/>
                    </a:srgbClr>
                  </a:outerShdw>
                </a:effectLst>
                <a:uLnTx/>
                <a:uFillTx/>
                <a:latin typeface="UTM Androgyne" panose="02040603050506020204" pitchFamily="18" charset="0"/>
                <a:ea typeface="Lobster" panose="00000500000000000000"/>
                <a:cs typeface="Lobster" panose="00000500000000000000"/>
                <a:sym typeface="Lobster" panose="00000500000000000000"/>
              </a:rPr>
              <a:t> </a:t>
            </a:r>
            <a:r>
              <a:rPr kumimoji="0" lang="en-US" sz="8800" b="1" i="0" u="none" strike="noStrike" kern="0" cap="none" spc="0" normalizeH="0" baseline="0" noProof="0" dirty="0" err="1">
                <a:ln w="9525">
                  <a:solidFill>
                    <a:srgbClr val="FFFFFF"/>
                  </a:solidFill>
                  <a:prstDash val="solid"/>
                </a:ln>
                <a:solidFill>
                  <a:srgbClr val="4472C4"/>
                </a:solidFill>
                <a:effectLst>
                  <a:outerShdw blurRad="12700" dist="38100" dir="2700000" algn="tl" rotWithShape="0">
                    <a:srgbClr val="4472C4">
                      <a:lumMod val="60000"/>
                      <a:lumOff val="40000"/>
                    </a:srgbClr>
                  </a:outerShdw>
                </a:effectLst>
                <a:uLnTx/>
                <a:uFillTx/>
                <a:latin typeface="UTM Androgyne" panose="02040603050506020204" pitchFamily="18" charset="0"/>
                <a:ea typeface="Lobster" panose="00000500000000000000"/>
                <a:cs typeface="Lobster" panose="00000500000000000000"/>
                <a:sym typeface="Lobster" panose="00000500000000000000"/>
              </a:rPr>
              <a:t>hơn</a:t>
            </a:r>
            <a:r>
              <a:rPr kumimoji="0" lang="en-US" sz="8800" b="1" i="0" u="none" strike="noStrike" kern="0" cap="none" spc="0" normalizeH="0" baseline="0" noProof="0" dirty="0">
                <a:ln w="9525">
                  <a:solidFill>
                    <a:srgbClr val="FFFFFF"/>
                  </a:solidFill>
                  <a:prstDash val="solid"/>
                </a:ln>
                <a:solidFill>
                  <a:srgbClr val="4472C4"/>
                </a:solidFill>
                <a:effectLst>
                  <a:outerShdw blurRad="12700" dist="38100" dir="2700000" algn="tl" rotWithShape="0">
                    <a:srgbClr val="4472C4">
                      <a:lumMod val="60000"/>
                      <a:lumOff val="40000"/>
                    </a:srgbClr>
                  </a:outerShdw>
                </a:effectLst>
                <a:uLnTx/>
                <a:uFillTx/>
                <a:latin typeface="UTM Androgyne" panose="02040603050506020204" pitchFamily="18" charset="0"/>
                <a:ea typeface="Lobster" panose="00000500000000000000"/>
                <a:cs typeface="Lobster" panose="00000500000000000000"/>
                <a:sym typeface="Lobster" panose="00000500000000000000"/>
              </a:rPr>
              <a:t> </a:t>
            </a:r>
            <a:r>
              <a:rPr kumimoji="0" lang="en-US" sz="8800" b="1" i="0" u="none" strike="noStrike" kern="0" cap="none" spc="0" normalizeH="0" baseline="0" noProof="0" dirty="0" err="1">
                <a:ln w="9525">
                  <a:solidFill>
                    <a:srgbClr val="FFFFFF"/>
                  </a:solidFill>
                  <a:prstDash val="solid"/>
                </a:ln>
                <a:solidFill>
                  <a:srgbClr val="4472C4"/>
                </a:solidFill>
                <a:effectLst>
                  <a:outerShdw blurRad="12700" dist="38100" dir="2700000" algn="tl" rotWithShape="0">
                    <a:srgbClr val="4472C4">
                      <a:lumMod val="60000"/>
                      <a:lumOff val="40000"/>
                    </a:srgbClr>
                  </a:outerShdw>
                </a:effectLst>
                <a:uLnTx/>
                <a:uFillTx/>
                <a:latin typeface="UTM Androgyne" panose="02040603050506020204" pitchFamily="18" charset="0"/>
                <a:ea typeface="Lobster" panose="00000500000000000000"/>
                <a:cs typeface="Lobster" panose="00000500000000000000"/>
                <a:sym typeface="Lobster" panose="00000500000000000000"/>
              </a:rPr>
              <a:t>nào</a:t>
            </a:r>
            <a:r>
              <a:rPr kumimoji="0" lang="en-US" sz="8800" b="1" i="0" u="none" strike="noStrike" kern="0" cap="none" spc="0" normalizeH="0" baseline="0" noProof="0" dirty="0">
                <a:ln w="9525">
                  <a:solidFill>
                    <a:srgbClr val="FFFFFF"/>
                  </a:solidFill>
                  <a:prstDash val="solid"/>
                </a:ln>
                <a:solidFill>
                  <a:srgbClr val="4472C4"/>
                </a:solidFill>
                <a:effectLst>
                  <a:outerShdw blurRad="12700" dist="38100" dir="2700000" algn="tl" rotWithShape="0">
                    <a:srgbClr val="4472C4">
                      <a:lumMod val="60000"/>
                      <a:lumOff val="40000"/>
                    </a:srgbClr>
                  </a:outerShdw>
                </a:effectLst>
                <a:uLnTx/>
                <a:uFillTx/>
                <a:latin typeface="UTM Androgyne" panose="02040603050506020204" pitchFamily="18" charset="0"/>
                <a:ea typeface="Lobster" panose="00000500000000000000"/>
                <a:cs typeface="Lobster" panose="00000500000000000000"/>
                <a:sym typeface="Lobster" panose="00000500000000000000"/>
              </a:rPr>
              <a:t>?</a:t>
            </a:r>
          </a:p>
        </p:txBody>
      </p:sp>
      <p:pic>
        <p:nvPicPr>
          <p:cNvPr id="14" name="Picture 13" descr="Graphical user interface&#10;&#10;Description automatically generated with medium confidence">
            <a:extLst>
              <a:ext uri="{FF2B5EF4-FFF2-40B4-BE49-F238E27FC236}">
                <a16:creationId xmlns:a16="http://schemas.microsoft.com/office/drawing/2014/main" xmlns="" id="{BF0F1233-2701-4D89-8763-E2343BA27925}"/>
              </a:ext>
            </a:extLst>
          </p:cNvPr>
          <p:cNvPicPr>
            <a:picLocks noChangeAspect="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29320" y="1812080"/>
            <a:ext cx="5123440" cy="4841832"/>
          </a:xfrm>
          <a:prstGeom prst="rect">
            <a:avLst/>
          </a:prstGeom>
        </p:spPr>
      </p:pic>
    </p:spTree>
    <p:extLst>
      <p:ext uri="{BB962C8B-B14F-4D97-AF65-F5344CB8AC3E}">
        <p14:creationId xmlns:p14="http://schemas.microsoft.com/office/powerpoint/2010/main" val="2259728726"/>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6" presetClass="entr" presetSubtype="32"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out)">
                                      <p:cBhvr>
                                        <p:cTn id="12" dur="20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8"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750"/>
                                        <p:tgtEl>
                                          <p:spTgt spid="6"/>
                                        </p:tgtEl>
                                        <p:attrNameLst>
                                          <p:attrName>ppt_x</p:attrName>
                                        </p:attrNameLst>
                                      </p:cBhvr>
                                      <p:tavLst>
                                        <p:tav tm="0">
                                          <p:val>
                                            <p:strVal val="#ppt_x-#ppt_w*1.125000"/>
                                          </p:val>
                                        </p:tav>
                                        <p:tav tm="100000">
                                          <p:val>
                                            <p:strVal val="#ppt_x"/>
                                          </p:val>
                                        </p:tav>
                                      </p:tavLst>
                                    </p:anim>
                                    <p:animEffect transition="in" filter="wipe(right)">
                                      <p:cBhvr>
                                        <p:cTn id="18" dur="75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7" presetClass="entr" presetSubtype="1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 calcmode="lin" valueType="num">
                                      <p:cBhvr>
                                        <p:cTn id="23" dur="500" fill="hold"/>
                                        <p:tgtEl>
                                          <p:spTgt spid="9"/>
                                        </p:tgtEl>
                                        <p:attrNameLst>
                                          <p:attrName>ppt_w</p:attrName>
                                        </p:attrNameLst>
                                      </p:cBhvr>
                                      <p:tavLst>
                                        <p:tav tm="0">
                                          <p:val>
                                            <p:fltVal val="0"/>
                                          </p:val>
                                        </p:tav>
                                        <p:tav tm="100000">
                                          <p:val>
                                            <p:strVal val="#ppt_w"/>
                                          </p:val>
                                        </p:tav>
                                      </p:tavLst>
                                    </p:anim>
                                    <p:anim calcmode="lin" valueType="num">
                                      <p:cBhvr>
                                        <p:cTn id="24" dur="500" fill="hold"/>
                                        <p:tgtEl>
                                          <p:spTgt spid="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screen">
            <a:extLst>
              <a:ext uri="{28A0092B-C50C-407E-A947-70E740481C1C}">
                <a14:useLocalDpi xmlns:a14="http://schemas.microsoft.com/office/drawing/2010/main"/>
              </a:ext>
            </a:extLst>
          </a:blip>
          <a:srcRect t="-10351"/>
          <a:stretch/>
        </p:blipFill>
        <p:spPr>
          <a:xfrm>
            <a:off x="1" y="4143192"/>
            <a:ext cx="3696511" cy="1173241"/>
          </a:xfrm>
          <a:prstGeom prst="rect">
            <a:avLst/>
          </a:prstGeom>
          <a:effectLst>
            <a:innerShdw blurRad="63500" dist="50800" dir="8100000">
              <a:prstClr val="black">
                <a:alpha val="50000"/>
              </a:prstClr>
            </a:innerShdw>
          </a:effectLst>
        </p:spPr>
      </p:pic>
      <p:pic>
        <p:nvPicPr>
          <p:cNvPr id="6" name="图片 4">
            <a:extLst>
              <a:ext uri="{FF2B5EF4-FFF2-40B4-BE49-F238E27FC236}">
                <a16:creationId xmlns:a16="http://schemas.microsoft.com/office/drawing/2014/main" xmlns="" id="{8C82996F-7220-48D6-8A1E-524AFE4384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6226" y="1953457"/>
            <a:ext cx="3145841" cy="4213213"/>
          </a:xfrm>
          <a:prstGeom prst="rect">
            <a:avLst/>
          </a:prstGeom>
          <a:effectLst>
            <a:outerShdw blurRad="76200" dir="13500000" sy="23000" kx="1200000" algn="br" rotWithShape="0">
              <a:prstClr val="black">
                <a:alpha val="20000"/>
              </a:prstClr>
            </a:outerShdw>
          </a:effec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146" y="4969361"/>
            <a:ext cx="3131212" cy="2196051"/>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48255" y="4969756"/>
            <a:ext cx="3131212" cy="2196051"/>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47990" y="4969361"/>
            <a:ext cx="3131212" cy="2196051"/>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34038" y="4969361"/>
            <a:ext cx="3131212" cy="2196051"/>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06451" y="4969361"/>
            <a:ext cx="3131212" cy="2196051"/>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26394" y="4969361"/>
            <a:ext cx="3131212" cy="2196051"/>
          </a:xfrm>
          <a:prstGeom prst="rect">
            <a:avLst/>
          </a:prstGeom>
        </p:spPr>
      </p:pic>
      <p:pic>
        <p:nvPicPr>
          <p:cNvPr id="14" name="Picture 13">
            <a:extLst>
              <a:ext uri="{FF2B5EF4-FFF2-40B4-BE49-F238E27FC236}">
                <a16:creationId xmlns:a16="http://schemas.microsoft.com/office/drawing/2014/main" xmlns="" id="{A2F32126-B1E0-4424-8908-E46449C339D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4048"/>
          <a:stretch/>
        </p:blipFill>
        <p:spPr>
          <a:xfrm flipH="1">
            <a:off x="212" y="358685"/>
            <a:ext cx="3318624" cy="6357692"/>
          </a:xfrm>
          <a:prstGeom prst="rect">
            <a:avLst/>
          </a:prstGeom>
        </p:spPr>
      </p:pic>
      <p:pic>
        <p:nvPicPr>
          <p:cNvPr id="15" name="Picture 14">
            <a:extLst>
              <a:ext uri="{FF2B5EF4-FFF2-40B4-BE49-F238E27FC236}">
                <a16:creationId xmlns:a16="http://schemas.microsoft.com/office/drawing/2014/main" xmlns="" id="{C198B7A0-7BF7-40DA-B513-13629B91F0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32231" y="474087"/>
            <a:ext cx="1920723" cy="1920723"/>
          </a:xfrm>
          <a:prstGeom prst="rect">
            <a:avLst/>
          </a:prstGeom>
        </p:spPr>
      </p:pic>
      <p:pic>
        <p:nvPicPr>
          <p:cNvPr id="18" name="Picture 17">
            <a:extLst>
              <a:ext uri="{FF2B5EF4-FFF2-40B4-BE49-F238E27FC236}">
                <a16:creationId xmlns:a16="http://schemas.microsoft.com/office/drawing/2014/main" xmlns="" id="{C198B7A0-7BF7-40DA-B513-13629B91F0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79791" y="-365575"/>
            <a:ext cx="1920723" cy="1920723"/>
          </a:xfrm>
          <a:prstGeom prst="rect">
            <a:avLst/>
          </a:prstGeom>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71723" y="-1440180"/>
            <a:ext cx="3735963" cy="3735963"/>
          </a:xfrm>
          <a:prstGeom prst="rect">
            <a:avLst/>
          </a:prstGeom>
        </p:spPr>
      </p:pic>
      <p:pic>
        <p:nvPicPr>
          <p:cNvPr id="20" name="Picture 19">
            <a:extLst>
              <a:ext uri="{FF2B5EF4-FFF2-40B4-BE49-F238E27FC236}">
                <a16:creationId xmlns:a16="http://schemas.microsoft.com/office/drawing/2014/main" xmlns="" id="{2E8D0C5B-4956-4A5A-A332-91D68A0E71D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56941" y="1"/>
            <a:ext cx="3410857" cy="3410857"/>
          </a:xfrm>
          <a:prstGeom prst="rect">
            <a:avLst/>
          </a:prstGeom>
        </p:spPr>
      </p:pic>
      <p:sp>
        <p:nvSpPr>
          <p:cNvPr id="3" name="Rounded Rectangle 2"/>
          <p:cNvSpPr/>
          <p:nvPr/>
        </p:nvSpPr>
        <p:spPr>
          <a:xfrm>
            <a:off x="536467" y="3168170"/>
            <a:ext cx="11103237" cy="225664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nl-NL" sz="4000" dirty="0">
                <a:latin typeface="Cambria" panose="02040503050406030204" pitchFamily="18" charset="0"/>
                <a:ea typeface="Cambria" panose="02040503050406030204" pitchFamily="18" charset="0"/>
              </a:rPr>
              <a:t>Địa hình vùng đồng bằng Bắc Bộ </a:t>
            </a:r>
            <a:r>
              <a:rPr lang="nl-NL" sz="4000" dirty="0" smtClean="0">
                <a:latin typeface="Cambria" panose="02040503050406030204" pitchFamily="18" charset="0"/>
                <a:ea typeface="Cambria" panose="02040503050406030204" pitchFamily="18" charset="0"/>
              </a:rPr>
              <a:t>tương </a:t>
            </a:r>
            <a:r>
              <a:rPr lang="nl-NL" sz="4000" dirty="0">
                <a:latin typeface="Cambria" panose="02040503050406030204" pitchFamily="18" charset="0"/>
                <a:ea typeface="Cambria" panose="02040503050406030204" pitchFamily="18" charset="0"/>
              </a:rPr>
              <a:t>đối bằng phẳng, có độ cao trung bình trên 25m, rộng khoảng 15 000km</a:t>
            </a:r>
            <a:r>
              <a:rPr lang="en-US" sz="4000" b="1" dirty="0">
                <a:latin typeface="Cambria" panose="02040503050406030204" pitchFamily="18" charset="0"/>
                <a:ea typeface="Cambria" panose="02040503050406030204" pitchFamily="18" charset="0"/>
              </a:rPr>
              <a:t>²</a:t>
            </a:r>
            <a:endParaRPr lang="en-US" sz="4000" dirty="0">
              <a:latin typeface="Cambria" panose="02040503050406030204" pitchFamily="18" charset="0"/>
              <a:ea typeface="Cambria" panose="02040503050406030204" pitchFamily="18" charset="0"/>
            </a:endParaRPr>
          </a:p>
        </p:txBody>
      </p:sp>
      <p:sp>
        <p:nvSpPr>
          <p:cNvPr id="21" name="Text Box 3">
            <a:extLst>
              <a:ext uri="{FF2B5EF4-FFF2-40B4-BE49-F238E27FC236}">
                <a16:creationId xmlns:a16="http://schemas.microsoft.com/office/drawing/2014/main" xmlns="" id="{2192F28E-4FE6-4E16-8050-1D730E3C9B50}"/>
              </a:ext>
            </a:extLst>
          </p:cNvPr>
          <p:cNvSpPr txBox="1"/>
          <p:nvPr/>
        </p:nvSpPr>
        <p:spPr>
          <a:xfrm>
            <a:off x="1631719" y="1036537"/>
            <a:ext cx="8890683" cy="1785100"/>
          </a:xfrm>
          <a:prstGeom prst="rect">
            <a:avLst/>
          </a:prstGeom>
          <a:noFill/>
          <a:ln w="9525">
            <a:noFill/>
          </a:ln>
        </p:spPr>
        <p:txBody>
          <a:bodyPr wrap="square" lIns="121917" tIns="60958" rIns="121917" bIns="60958">
            <a:spAutoFit/>
          </a:bodyPr>
          <a:lst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stStyle>
          <a:p>
            <a:pPr marL="0" marR="0" lvl="0" indent="0" algn="ctr" defTabSz="687537" rtl="0" eaLnBrk="0" fontAlgn="auto" latinLnBrk="0" hangingPunct="0">
              <a:lnSpc>
                <a:spcPct val="100000"/>
              </a:lnSpc>
              <a:spcBef>
                <a:spcPts val="0"/>
              </a:spcBef>
              <a:spcAft>
                <a:spcPts val="0"/>
              </a:spcAft>
              <a:buClr>
                <a:srgbClr val="000000"/>
              </a:buClr>
              <a:buSzTx/>
              <a:buFontTx/>
              <a:buNone/>
              <a:tabLst/>
              <a:defRPr/>
            </a:pPr>
            <a:r>
              <a:rPr kumimoji="0" lang="vi-VN" altLang="en-US" sz="5400" b="1" i="0" u="none" strike="noStrike" kern="1200" cap="none" spc="0" normalizeH="0" baseline="0" noProof="0" dirty="0" smtClean="0">
                <a:ln>
                  <a:noFill/>
                </a:ln>
                <a:solidFill>
                  <a:prstClr val="black"/>
                </a:solidFill>
                <a:effectLst/>
                <a:uLnTx/>
                <a:uFillTx/>
                <a:latin typeface="Times New Roman" panose="02020603050405020304" charset="0"/>
                <a:ea typeface="+mn-ea"/>
                <a:cs typeface="Times New Roman" panose="02020603050405020304" charset="0"/>
              </a:rPr>
              <a:t>Hãy</a:t>
            </a:r>
            <a:r>
              <a:rPr kumimoji="0" lang="vi-VN" altLang="en-US" sz="5400" b="1" i="0" u="none" strike="noStrike" kern="1200" cap="none" spc="0" normalizeH="0" noProof="0" dirty="0" smtClean="0">
                <a:ln>
                  <a:noFill/>
                </a:ln>
                <a:solidFill>
                  <a:prstClr val="black"/>
                </a:solidFill>
                <a:effectLst/>
                <a:uLnTx/>
                <a:uFillTx/>
                <a:latin typeface="Times New Roman" panose="02020603050405020304" charset="0"/>
                <a:ea typeface="+mn-ea"/>
                <a:cs typeface="Times New Roman" panose="02020603050405020304" charset="0"/>
              </a:rPr>
              <a:t> nêu đặc điểm địa hình của vùng Đồng bằng Bắc Bộ?</a:t>
            </a:r>
            <a:endParaRPr kumimoji="0" lang="en-US" sz="5400" b="0" i="0" u="none" strike="noStrike" kern="0" cap="none" spc="0" normalizeH="0" baseline="0" noProof="0" dirty="0">
              <a:ln>
                <a:noFill/>
              </a:ln>
              <a:solidFill>
                <a:srgbClr val="002060"/>
              </a:solidFill>
              <a:effectLst/>
              <a:uLnTx/>
              <a:uFillTx/>
              <a:latin typeface="Architecture" pitchFamily="34" charset="0"/>
              <a:ea typeface="Architecture" pitchFamily="34" charset="0"/>
              <a:cs typeface="Architecture" pitchFamily="34" charset="0"/>
              <a:sym typeface="Arial"/>
            </a:endParaRPr>
          </a:p>
        </p:txBody>
      </p:sp>
    </p:spTree>
    <p:extLst>
      <p:ext uri="{BB962C8B-B14F-4D97-AF65-F5344CB8AC3E}">
        <p14:creationId xmlns:p14="http://schemas.microsoft.com/office/powerpoint/2010/main" val="338160621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25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2" presetClass="entr" presetSubtype="2" fill="hold" nodeType="withEffect">
                                  <p:stCondLst>
                                    <p:cond delay="100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1000" fill="hold"/>
                                        <p:tgtEl>
                                          <p:spTgt spid="15"/>
                                        </p:tgtEl>
                                        <p:attrNameLst>
                                          <p:attrName>ppt_x</p:attrName>
                                        </p:attrNameLst>
                                      </p:cBhvr>
                                      <p:tavLst>
                                        <p:tav tm="0">
                                          <p:val>
                                            <p:strVal val="1+#ppt_w/2"/>
                                          </p:val>
                                        </p:tav>
                                        <p:tav tm="100000">
                                          <p:val>
                                            <p:strVal val="#ppt_x"/>
                                          </p:val>
                                        </p:tav>
                                      </p:tavLst>
                                    </p:anim>
                                    <p:anim calcmode="lin" valueType="num">
                                      <p:cBhvr additive="base">
                                        <p:cTn id="18" dur="1000" fill="hold"/>
                                        <p:tgtEl>
                                          <p:spTgt spid="15"/>
                                        </p:tgtEl>
                                        <p:attrNameLst>
                                          <p:attrName>ppt_y</p:attrName>
                                        </p:attrNameLst>
                                      </p:cBhvr>
                                      <p:tavLst>
                                        <p:tav tm="0">
                                          <p:val>
                                            <p:strVal val="#ppt_y"/>
                                          </p:val>
                                        </p:tav>
                                        <p:tav tm="100000">
                                          <p:val>
                                            <p:strVal val="#ppt_y"/>
                                          </p:val>
                                        </p:tav>
                                      </p:tavLst>
                                    </p:anim>
                                  </p:childTnLst>
                                </p:cTn>
                              </p:par>
                            </p:childTnLst>
                          </p:cTn>
                        </p:par>
                        <p:par>
                          <p:cTn id="19" fill="hold">
                            <p:stCondLst>
                              <p:cond delay="2000"/>
                            </p:stCondLst>
                            <p:childTnLst>
                              <p:par>
                                <p:cTn id="20" presetID="32" presetClass="emph" presetSubtype="0" fill="hold" nodeType="afterEffect">
                                  <p:stCondLst>
                                    <p:cond delay="0"/>
                                  </p:stCondLst>
                                  <p:childTnLst>
                                    <p:animRot by="120000">
                                      <p:cBhvr>
                                        <p:cTn id="21" dur="100" fill="hold">
                                          <p:stCondLst>
                                            <p:cond delay="0"/>
                                          </p:stCondLst>
                                        </p:cTn>
                                        <p:tgtEl>
                                          <p:spTgt spid="15"/>
                                        </p:tgtEl>
                                        <p:attrNameLst>
                                          <p:attrName>r</p:attrName>
                                        </p:attrNameLst>
                                      </p:cBhvr>
                                    </p:animRot>
                                    <p:animRot by="-240000">
                                      <p:cBhvr>
                                        <p:cTn id="22" dur="200" fill="hold">
                                          <p:stCondLst>
                                            <p:cond delay="200"/>
                                          </p:stCondLst>
                                        </p:cTn>
                                        <p:tgtEl>
                                          <p:spTgt spid="15"/>
                                        </p:tgtEl>
                                        <p:attrNameLst>
                                          <p:attrName>r</p:attrName>
                                        </p:attrNameLst>
                                      </p:cBhvr>
                                    </p:animRot>
                                    <p:animRot by="240000">
                                      <p:cBhvr>
                                        <p:cTn id="23" dur="200" fill="hold">
                                          <p:stCondLst>
                                            <p:cond delay="400"/>
                                          </p:stCondLst>
                                        </p:cTn>
                                        <p:tgtEl>
                                          <p:spTgt spid="15"/>
                                        </p:tgtEl>
                                        <p:attrNameLst>
                                          <p:attrName>r</p:attrName>
                                        </p:attrNameLst>
                                      </p:cBhvr>
                                    </p:animRot>
                                    <p:animRot by="-240000">
                                      <p:cBhvr>
                                        <p:cTn id="24" dur="200" fill="hold">
                                          <p:stCondLst>
                                            <p:cond delay="600"/>
                                          </p:stCondLst>
                                        </p:cTn>
                                        <p:tgtEl>
                                          <p:spTgt spid="15"/>
                                        </p:tgtEl>
                                        <p:attrNameLst>
                                          <p:attrName>r</p:attrName>
                                        </p:attrNameLst>
                                      </p:cBhvr>
                                    </p:animRot>
                                    <p:animRot by="120000">
                                      <p:cBhvr>
                                        <p:cTn id="25" dur="200" fill="hold">
                                          <p:stCondLst>
                                            <p:cond delay="800"/>
                                          </p:stCondLst>
                                        </p:cTn>
                                        <p:tgtEl>
                                          <p:spTgt spid="15"/>
                                        </p:tgtEl>
                                        <p:attrNameLst>
                                          <p:attrName>r</p:attrName>
                                        </p:attrNameLst>
                                      </p:cBhvr>
                                    </p:animRot>
                                  </p:childTnLst>
                                </p:cTn>
                              </p:par>
                              <p:par>
                                <p:cTn id="26" presetID="2" presetClass="entr" presetSubtype="2" fill="hold" nodeType="withEffect">
                                  <p:stCondLst>
                                    <p:cond delay="100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1000" fill="hold"/>
                                        <p:tgtEl>
                                          <p:spTgt spid="18"/>
                                        </p:tgtEl>
                                        <p:attrNameLst>
                                          <p:attrName>ppt_x</p:attrName>
                                        </p:attrNameLst>
                                      </p:cBhvr>
                                      <p:tavLst>
                                        <p:tav tm="0">
                                          <p:val>
                                            <p:strVal val="1+#ppt_w/2"/>
                                          </p:val>
                                        </p:tav>
                                        <p:tav tm="100000">
                                          <p:val>
                                            <p:strVal val="#ppt_x"/>
                                          </p:val>
                                        </p:tav>
                                      </p:tavLst>
                                    </p:anim>
                                    <p:anim calcmode="lin" valueType="num">
                                      <p:cBhvr additive="base">
                                        <p:cTn id="29" dur="1000" fill="hold"/>
                                        <p:tgtEl>
                                          <p:spTgt spid="18"/>
                                        </p:tgtEl>
                                        <p:attrNameLst>
                                          <p:attrName>ppt_y</p:attrName>
                                        </p:attrNameLst>
                                      </p:cBhvr>
                                      <p:tavLst>
                                        <p:tav tm="0">
                                          <p:val>
                                            <p:strVal val="#ppt_y"/>
                                          </p:val>
                                        </p:tav>
                                        <p:tav tm="100000">
                                          <p:val>
                                            <p:strVal val="#ppt_y"/>
                                          </p:val>
                                        </p:tav>
                                      </p:tavLst>
                                    </p:anim>
                                  </p:childTnLst>
                                </p:cTn>
                              </p:par>
                            </p:childTnLst>
                          </p:cTn>
                        </p:par>
                        <p:par>
                          <p:cTn id="30" fill="hold">
                            <p:stCondLst>
                              <p:cond delay="4000"/>
                            </p:stCondLst>
                            <p:childTnLst>
                              <p:par>
                                <p:cTn id="31" presetID="32" presetClass="emph" presetSubtype="0" fill="hold" nodeType="afterEffect">
                                  <p:stCondLst>
                                    <p:cond delay="0"/>
                                  </p:stCondLst>
                                  <p:childTnLst>
                                    <p:animRot by="120000">
                                      <p:cBhvr>
                                        <p:cTn id="32" dur="100" fill="hold">
                                          <p:stCondLst>
                                            <p:cond delay="0"/>
                                          </p:stCondLst>
                                        </p:cTn>
                                        <p:tgtEl>
                                          <p:spTgt spid="18"/>
                                        </p:tgtEl>
                                        <p:attrNameLst>
                                          <p:attrName>r</p:attrName>
                                        </p:attrNameLst>
                                      </p:cBhvr>
                                    </p:animRot>
                                    <p:animRot by="-240000">
                                      <p:cBhvr>
                                        <p:cTn id="33" dur="200" fill="hold">
                                          <p:stCondLst>
                                            <p:cond delay="200"/>
                                          </p:stCondLst>
                                        </p:cTn>
                                        <p:tgtEl>
                                          <p:spTgt spid="18"/>
                                        </p:tgtEl>
                                        <p:attrNameLst>
                                          <p:attrName>r</p:attrName>
                                        </p:attrNameLst>
                                      </p:cBhvr>
                                    </p:animRot>
                                    <p:animRot by="240000">
                                      <p:cBhvr>
                                        <p:cTn id="34" dur="200" fill="hold">
                                          <p:stCondLst>
                                            <p:cond delay="400"/>
                                          </p:stCondLst>
                                        </p:cTn>
                                        <p:tgtEl>
                                          <p:spTgt spid="18"/>
                                        </p:tgtEl>
                                        <p:attrNameLst>
                                          <p:attrName>r</p:attrName>
                                        </p:attrNameLst>
                                      </p:cBhvr>
                                    </p:animRot>
                                    <p:animRot by="-240000">
                                      <p:cBhvr>
                                        <p:cTn id="35" dur="200" fill="hold">
                                          <p:stCondLst>
                                            <p:cond delay="600"/>
                                          </p:stCondLst>
                                        </p:cTn>
                                        <p:tgtEl>
                                          <p:spTgt spid="18"/>
                                        </p:tgtEl>
                                        <p:attrNameLst>
                                          <p:attrName>r</p:attrName>
                                        </p:attrNameLst>
                                      </p:cBhvr>
                                    </p:animRot>
                                    <p:animRot by="120000">
                                      <p:cBhvr>
                                        <p:cTn id="36" dur="200" fill="hold">
                                          <p:stCondLst>
                                            <p:cond delay="800"/>
                                          </p:stCondLst>
                                        </p:cTn>
                                        <p:tgtEl>
                                          <p:spTgt spid="18"/>
                                        </p:tgtEl>
                                        <p:attrNameLst>
                                          <p:attrName>r</p:attrName>
                                        </p:attrNameLst>
                                      </p:cBhvr>
                                    </p:animRot>
                                  </p:childTnLst>
                                </p:cTn>
                              </p:par>
                              <p:par>
                                <p:cTn id="37" presetID="2" presetClass="entr" presetSubtype="2" fill="hold" nodeType="withEffect">
                                  <p:stCondLst>
                                    <p:cond delay="100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1000" fill="hold"/>
                                        <p:tgtEl>
                                          <p:spTgt spid="20"/>
                                        </p:tgtEl>
                                        <p:attrNameLst>
                                          <p:attrName>ppt_x</p:attrName>
                                        </p:attrNameLst>
                                      </p:cBhvr>
                                      <p:tavLst>
                                        <p:tav tm="0">
                                          <p:val>
                                            <p:strVal val="1+#ppt_w/2"/>
                                          </p:val>
                                        </p:tav>
                                        <p:tav tm="100000">
                                          <p:val>
                                            <p:strVal val="#ppt_x"/>
                                          </p:val>
                                        </p:tav>
                                      </p:tavLst>
                                    </p:anim>
                                    <p:anim calcmode="lin" valueType="num">
                                      <p:cBhvr additive="base">
                                        <p:cTn id="40" dur="1000" fill="hold"/>
                                        <p:tgtEl>
                                          <p:spTgt spid="20"/>
                                        </p:tgtEl>
                                        <p:attrNameLst>
                                          <p:attrName>ppt_y</p:attrName>
                                        </p:attrNameLst>
                                      </p:cBhvr>
                                      <p:tavLst>
                                        <p:tav tm="0">
                                          <p:val>
                                            <p:strVal val="#ppt_y"/>
                                          </p:val>
                                        </p:tav>
                                        <p:tav tm="100000">
                                          <p:val>
                                            <p:strVal val="#ppt_y"/>
                                          </p:val>
                                        </p:tav>
                                      </p:tavLst>
                                    </p:anim>
                                  </p:childTnLst>
                                </p:cTn>
                              </p:par>
                              <p:par>
                                <p:cTn id="41" presetID="32" presetClass="emph" presetSubtype="0" fill="hold" nodeType="withEffect">
                                  <p:stCondLst>
                                    <p:cond delay="1000"/>
                                  </p:stCondLst>
                                  <p:childTnLst>
                                    <p:animRot by="120000">
                                      <p:cBhvr>
                                        <p:cTn id="42" dur="100" fill="hold">
                                          <p:stCondLst>
                                            <p:cond delay="0"/>
                                          </p:stCondLst>
                                        </p:cTn>
                                        <p:tgtEl>
                                          <p:spTgt spid="20"/>
                                        </p:tgtEl>
                                        <p:attrNameLst>
                                          <p:attrName>r</p:attrName>
                                        </p:attrNameLst>
                                      </p:cBhvr>
                                    </p:animRot>
                                    <p:animRot by="-240000">
                                      <p:cBhvr>
                                        <p:cTn id="43" dur="200" fill="hold">
                                          <p:stCondLst>
                                            <p:cond delay="200"/>
                                          </p:stCondLst>
                                        </p:cTn>
                                        <p:tgtEl>
                                          <p:spTgt spid="20"/>
                                        </p:tgtEl>
                                        <p:attrNameLst>
                                          <p:attrName>r</p:attrName>
                                        </p:attrNameLst>
                                      </p:cBhvr>
                                    </p:animRot>
                                    <p:animRot by="240000">
                                      <p:cBhvr>
                                        <p:cTn id="44" dur="200" fill="hold">
                                          <p:stCondLst>
                                            <p:cond delay="400"/>
                                          </p:stCondLst>
                                        </p:cTn>
                                        <p:tgtEl>
                                          <p:spTgt spid="20"/>
                                        </p:tgtEl>
                                        <p:attrNameLst>
                                          <p:attrName>r</p:attrName>
                                        </p:attrNameLst>
                                      </p:cBhvr>
                                    </p:animRot>
                                    <p:animRot by="-240000">
                                      <p:cBhvr>
                                        <p:cTn id="45" dur="200" fill="hold">
                                          <p:stCondLst>
                                            <p:cond delay="600"/>
                                          </p:stCondLst>
                                        </p:cTn>
                                        <p:tgtEl>
                                          <p:spTgt spid="20"/>
                                        </p:tgtEl>
                                        <p:attrNameLst>
                                          <p:attrName>r</p:attrName>
                                        </p:attrNameLst>
                                      </p:cBhvr>
                                    </p:animRot>
                                    <p:animRot by="120000">
                                      <p:cBhvr>
                                        <p:cTn id="46" dur="200" fill="hold">
                                          <p:stCondLst>
                                            <p:cond delay="800"/>
                                          </p:stCondLst>
                                        </p:cTn>
                                        <p:tgtEl>
                                          <p:spTgt spid="20"/>
                                        </p:tgtEl>
                                        <p:attrNameLst>
                                          <p:attrName>r</p:attrName>
                                        </p:attrNameLst>
                                      </p:cBhvr>
                                    </p:animRot>
                                  </p:childTnLst>
                                </p:cTn>
                              </p:par>
                              <p:par>
                                <p:cTn id="47" presetID="8" presetClass="emph" presetSubtype="0" repeatCount="indefinite" fill="hold" nodeType="withEffect">
                                  <p:stCondLst>
                                    <p:cond delay="1000"/>
                                  </p:stCondLst>
                                  <p:childTnLst>
                                    <p:animRot by="21600000">
                                      <p:cBhvr>
                                        <p:cTn id="48" dur="3000" fill="hold"/>
                                        <p:tgtEl>
                                          <p:spTgt spid="19"/>
                                        </p:tgtEl>
                                        <p:attrNameLst>
                                          <p:attrName>r</p:attrName>
                                        </p:attrNameLst>
                                      </p:cBhvr>
                                    </p:animRot>
                                  </p:childTnLst>
                                </p:cTn>
                              </p:par>
                            </p:childTnLst>
                          </p:cTn>
                        </p:par>
                      </p:childTnLst>
                    </p:cTn>
                  </p:par>
                  <p:par>
                    <p:cTn id="49" fill="hold">
                      <p:stCondLst>
                        <p:cond delay="indefinite"/>
                      </p:stCondLst>
                      <p:childTnLst>
                        <p:par>
                          <p:cTn id="50" fill="hold">
                            <p:stCondLst>
                              <p:cond delay="0"/>
                            </p:stCondLst>
                            <p:childTnLst>
                              <p:par>
                                <p:cTn id="51" presetID="26" presetClass="entr" presetSubtype="0" fill="hold" grpId="0" nodeType="clickEffect">
                                  <p:stCondLst>
                                    <p:cond delay="0"/>
                                  </p:stCondLst>
                                  <p:childTnLst>
                                    <p:set>
                                      <p:cBhvr>
                                        <p:cTn id="52" dur="1" fill="hold">
                                          <p:stCondLst>
                                            <p:cond delay="0"/>
                                          </p:stCondLst>
                                        </p:cTn>
                                        <p:tgtEl>
                                          <p:spTgt spid="21"/>
                                        </p:tgtEl>
                                        <p:attrNameLst>
                                          <p:attrName>style.visibility</p:attrName>
                                        </p:attrNameLst>
                                      </p:cBhvr>
                                      <p:to>
                                        <p:strVal val="visible"/>
                                      </p:to>
                                    </p:set>
                                    <p:animEffect transition="in" filter="wipe(down)">
                                      <p:cBhvr>
                                        <p:cTn id="53" dur="580">
                                          <p:stCondLst>
                                            <p:cond delay="0"/>
                                          </p:stCondLst>
                                        </p:cTn>
                                        <p:tgtEl>
                                          <p:spTgt spid="21"/>
                                        </p:tgtEl>
                                      </p:cBhvr>
                                    </p:animEffect>
                                    <p:anim calcmode="lin" valueType="num">
                                      <p:cBhvr>
                                        <p:cTn id="54"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55"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56"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57"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58"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59" dur="26">
                                          <p:stCondLst>
                                            <p:cond delay="650"/>
                                          </p:stCondLst>
                                        </p:cTn>
                                        <p:tgtEl>
                                          <p:spTgt spid="21"/>
                                        </p:tgtEl>
                                      </p:cBhvr>
                                      <p:to x="100000" y="60000"/>
                                    </p:animScale>
                                    <p:animScale>
                                      <p:cBhvr>
                                        <p:cTn id="60" dur="166" decel="50000">
                                          <p:stCondLst>
                                            <p:cond delay="676"/>
                                          </p:stCondLst>
                                        </p:cTn>
                                        <p:tgtEl>
                                          <p:spTgt spid="21"/>
                                        </p:tgtEl>
                                      </p:cBhvr>
                                      <p:to x="100000" y="100000"/>
                                    </p:animScale>
                                    <p:animScale>
                                      <p:cBhvr>
                                        <p:cTn id="61" dur="26">
                                          <p:stCondLst>
                                            <p:cond delay="1312"/>
                                          </p:stCondLst>
                                        </p:cTn>
                                        <p:tgtEl>
                                          <p:spTgt spid="21"/>
                                        </p:tgtEl>
                                      </p:cBhvr>
                                      <p:to x="100000" y="80000"/>
                                    </p:animScale>
                                    <p:animScale>
                                      <p:cBhvr>
                                        <p:cTn id="62" dur="166" decel="50000">
                                          <p:stCondLst>
                                            <p:cond delay="1338"/>
                                          </p:stCondLst>
                                        </p:cTn>
                                        <p:tgtEl>
                                          <p:spTgt spid="21"/>
                                        </p:tgtEl>
                                      </p:cBhvr>
                                      <p:to x="100000" y="100000"/>
                                    </p:animScale>
                                    <p:animScale>
                                      <p:cBhvr>
                                        <p:cTn id="63" dur="26">
                                          <p:stCondLst>
                                            <p:cond delay="1642"/>
                                          </p:stCondLst>
                                        </p:cTn>
                                        <p:tgtEl>
                                          <p:spTgt spid="21"/>
                                        </p:tgtEl>
                                      </p:cBhvr>
                                      <p:to x="100000" y="90000"/>
                                    </p:animScale>
                                    <p:animScale>
                                      <p:cBhvr>
                                        <p:cTn id="64" dur="166" decel="50000">
                                          <p:stCondLst>
                                            <p:cond delay="1668"/>
                                          </p:stCondLst>
                                        </p:cTn>
                                        <p:tgtEl>
                                          <p:spTgt spid="21"/>
                                        </p:tgtEl>
                                      </p:cBhvr>
                                      <p:to x="100000" y="100000"/>
                                    </p:animScale>
                                    <p:animScale>
                                      <p:cBhvr>
                                        <p:cTn id="65" dur="26">
                                          <p:stCondLst>
                                            <p:cond delay="1808"/>
                                          </p:stCondLst>
                                        </p:cTn>
                                        <p:tgtEl>
                                          <p:spTgt spid="21"/>
                                        </p:tgtEl>
                                      </p:cBhvr>
                                      <p:to x="100000" y="95000"/>
                                    </p:animScale>
                                    <p:animScale>
                                      <p:cBhvr>
                                        <p:cTn id="66" dur="166" decel="50000">
                                          <p:stCondLst>
                                            <p:cond delay="1834"/>
                                          </p:stCondLst>
                                        </p:cTn>
                                        <p:tgtEl>
                                          <p:spTgt spid="21"/>
                                        </p:tgtEl>
                                      </p:cBhvr>
                                      <p:to x="100000" y="100000"/>
                                    </p:animScale>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3"/>
                                        </p:tgtEl>
                                        <p:attrNameLst>
                                          <p:attrName>style.visibility</p:attrName>
                                        </p:attrNameLst>
                                      </p:cBhvr>
                                      <p:to>
                                        <p:strVal val="visible"/>
                                      </p:to>
                                    </p:set>
                                    <p:animEffect transition="in" filter="fade">
                                      <p:cBhvr>
                                        <p:cTn id="7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2" cstate="screen">
            <a:extLst>
              <a:ext uri="{28A0092B-C50C-407E-A947-70E740481C1C}">
                <a14:useLocalDpi xmlns:a14="http://schemas.microsoft.com/office/drawing/2010/main"/>
              </a:ext>
            </a:extLst>
          </a:blip>
          <a:srcRect t="-10351"/>
          <a:stretch/>
        </p:blipFill>
        <p:spPr>
          <a:xfrm>
            <a:off x="1" y="4143192"/>
            <a:ext cx="3696511" cy="1173241"/>
          </a:xfrm>
          <a:prstGeom prst="rect">
            <a:avLst/>
          </a:prstGeom>
          <a:effectLst>
            <a:innerShdw blurRad="63500" dist="50800" dir="8100000">
              <a:prstClr val="black">
                <a:alpha val="50000"/>
              </a:prstClr>
            </a:innerShdw>
          </a:effectLst>
        </p:spPr>
      </p:pic>
      <p:pic>
        <p:nvPicPr>
          <p:cNvPr id="6" name="图片 4">
            <a:extLst>
              <a:ext uri="{FF2B5EF4-FFF2-40B4-BE49-F238E27FC236}">
                <a16:creationId xmlns:a16="http://schemas.microsoft.com/office/drawing/2014/main" xmlns="" id="{8C82996F-7220-48D6-8A1E-524AFE4384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76226" y="1953457"/>
            <a:ext cx="3145841" cy="4213213"/>
          </a:xfrm>
          <a:prstGeom prst="rect">
            <a:avLst/>
          </a:prstGeom>
          <a:effectLst>
            <a:outerShdw blurRad="76200" dir="13500000" sy="23000" kx="1200000" algn="br" rotWithShape="0">
              <a:prstClr val="black">
                <a:alpha val="20000"/>
              </a:prstClr>
            </a:outerShdw>
          </a:effec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146" y="4969361"/>
            <a:ext cx="3131212" cy="2196051"/>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48255" y="4969756"/>
            <a:ext cx="3131212" cy="2196051"/>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47990" y="4969361"/>
            <a:ext cx="3131212" cy="2196051"/>
          </a:xfrm>
          <a:prstGeom prst="rect">
            <a:avLst/>
          </a:prstGeo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434038" y="4969361"/>
            <a:ext cx="3131212" cy="2196051"/>
          </a:xfrm>
          <a:prstGeom prst="rect">
            <a:avLst/>
          </a:prstGeo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306451" y="4969361"/>
            <a:ext cx="3131212" cy="2196051"/>
          </a:xfrm>
          <a:prstGeom prst="rect">
            <a:avLst/>
          </a:prstGeom>
        </p:spPr>
      </p:pic>
      <p:pic>
        <p:nvPicPr>
          <p:cNvPr id="13" name="Pictur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26394" y="4969361"/>
            <a:ext cx="3131212" cy="2196051"/>
          </a:xfrm>
          <a:prstGeom prst="rect">
            <a:avLst/>
          </a:prstGeom>
        </p:spPr>
      </p:pic>
      <p:pic>
        <p:nvPicPr>
          <p:cNvPr id="14" name="Picture 13">
            <a:extLst>
              <a:ext uri="{FF2B5EF4-FFF2-40B4-BE49-F238E27FC236}">
                <a16:creationId xmlns:a16="http://schemas.microsoft.com/office/drawing/2014/main" xmlns="" id="{A2F32126-B1E0-4424-8908-E46449C339D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4048"/>
          <a:stretch/>
        </p:blipFill>
        <p:spPr>
          <a:xfrm flipH="1">
            <a:off x="212" y="358685"/>
            <a:ext cx="3318624" cy="6357692"/>
          </a:xfrm>
          <a:prstGeom prst="rect">
            <a:avLst/>
          </a:prstGeom>
        </p:spPr>
      </p:pic>
      <p:pic>
        <p:nvPicPr>
          <p:cNvPr id="15" name="Picture 14">
            <a:extLst>
              <a:ext uri="{FF2B5EF4-FFF2-40B4-BE49-F238E27FC236}">
                <a16:creationId xmlns:a16="http://schemas.microsoft.com/office/drawing/2014/main" xmlns="" id="{C198B7A0-7BF7-40DA-B513-13629B91F0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32231" y="474087"/>
            <a:ext cx="1920723" cy="1920723"/>
          </a:xfrm>
          <a:prstGeom prst="rect">
            <a:avLst/>
          </a:prstGeom>
        </p:spPr>
      </p:pic>
      <p:pic>
        <p:nvPicPr>
          <p:cNvPr id="18" name="Picture 17">
            <a:extLst>
              <a:ext uri="{FF2B5EF4-FFF2-40B4-BE49-F238E27FC236}">
                <a16:creationId xmlns:a16="http://schemas.microsoft.com/office/drawing/2014/main" xmlns="" id="{C198B7A0-7BF7-40DA-B513-13629B91F0C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79791" y="-365575"/>
            <a:ext cx="1920723" cy="1920723"/>
          </a:xfrm>
          <a:prstGeom prst="rect">
            <a:avLst/>
          </a:prstGeom>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71723" y="-1440180"/>
            <a:ext cx="3735963" cy="3735963"/>
          </a:xfrm>
          <a:prstGeom prst="rect">
            <a:avLst/>
          </a:prstGeom>
        </p:spPr>
      </p:pic>
      <p:pic>
        <p:nvPicPr>
          <p:cNvPr id="20" name="Picture 19">
            <a:extLst>
              <a:ext uri="{FF2B5EF4-FFF2-40B4-BE49-F238E27FC236}">
                <a16:creationId xmlns:a16="http://schemas.microsoft.com/office/drawing/2014/main" xmlns="" id="{2E8D0C5B-4956-4A5A-A332-91D68A0E71D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556941" y="1"/>
            <a:ext cx="3410857" cy="3410857"/>
          </a:xfrm>
          <a:prstGeom prst="rect">
            <a:avLst/>
          </a:prstGeom>
        </p:spPr>
      </p:pic>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04755" y="1695313"/>
            <a:ext cx="9854305" cy="3216433"/>
          </a:xfrm>
          <a:prstGeom prst="rect">
            <a:avLst/>
          </a:prstGeom>
        </p:spPr>
      </p:pic>
    </p:spTree>
    <p:extLst>
      <p:ext uri="{BB962C8B-B14F-4D97-AF65-F5344CB8AC3E}">
        <p14:creationId xmlns:p14="http://schemas.microsoft.com/office/powerpoint/2010/main" val="4123891894"/>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250"/>
                                        <p:tgtEl>
                                          <p:spTgt spid="4"/>
                                        </p:tgtEl>
                                      </p:cBhvr>
                                    </p:animEffect>
                                    <p:anim calcmode="lin" valueType="num">
                                      <p:cBhvr>
                                        <p:cTn id="8" dur="1250" fill="hold"/>
                                        <p:tgtEl>
                                          <p:spTgt spid="4"/>
                                        </p:tgtEl>
                                        <p:attrNameLst>
                                          <p:attrName>ppt_x</p:attrName>
                                        </p:attrNameLst>
                                      </p:cBhvr>
                                      <p:tavLst>
                                        <p:tav tm="0">
                                          <p:val>
                                            <p:strVal val="#ppt_x"/>
                                          </p:val>
                                        </p:tav>
                                        <p:tav tm="100000">
                                          <p:val>
                                            <p:strVal val="#ppt_x"/>
                                          </p:val>
                                        </p:tav>
                                      </p:tavLst>
                                    </p:anim>
                                    <p:anim calcmode="lin" valueType="num">
                                      <p:cBhvr>
                                        <p:cTn id="9" dur="125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par>
                                <p:cTn id="15" presetID="2" presetClass="entr" presetSubtype="2" fill="hold" nodeType="withEffect">
                                  <p:stCondLst>
                                    <p:cond delay="1000"/>
                                  </p:stCondLst>
                                  <p:childTnLst>
                                    <p:set>
                                      <p:cBhvr>
                                        <p:cTn id="16" dur="1" fill="hold">
                                          <p:stCondLst>
                                            <p:cond delay="0"/>
                                          </p:stCondLst>
                                        </p:cTn>
                                        <p:tgtEl>
                                          <p:spTgt spid="15"/>
                                        </p:tgtEl>
                                        <p:attrNameLst>
                                          <p:attrName>style.visibility</p:attrName>
                                        </p:attrNameLst>
                                      </p:cBhvr>
                                      <p:to>
                                        <p:strVal val="visible"/>
                                      </p:to>
                                    </p:set>
                                    <p:anim calcmode="lin" valueType="num">
                                      <p:cBhvr additive="base">
                                        <p:cTn id="17" dur="1000" fill="hold"/>
                                        <p:tgtEl>
                                          <p:spTgt spid="15"/>
                                        </p:tgtEl>
                                        <p:attrNameLst>
                                          <p:attrName>ppt_x</p:attrName>
                                        </p:attrNameLst>
                                      </p:cBhvr>
                                      <p:tavLst>
                                        <p:tav tm="0">
                                          <p:val>
                                            <p:strVal val="1+#ppt_w/2"/>
                                          </p:val>
                                        </p:tav>
                                        <p:tav tm="100000">
                                          <p:val>
                                            <p:strVal val="#ppt_x"/>
                                          </p:val>
                                        </p:tav>
                                      </p:tavLst>
                                    </p:anim>
                                    <p:anim calcmode="lin" valueType="num">
                                      <p:cBhvr additive="base">
                                        <p:cTn id="18" dur="1000" fill="hold"/>
                                        <p:tgtEl>
                                          <p:spTgt spid="15"/>
                                        </p:tgtEl>
                                        <p:attrNameLst>
                                          <p:attrName>ppt_y</p:attrName>
                                        </p:attrNameLst>
                                      </p:cBhvr>
                                      <p:tavLst>
                                        <p:tav tm="0">
                                          <p:val>
                                            <p:strVal val="#ppt_y"/>
                                          </p:val>
                                        </p:tav>
                                        <p:tav tm="100000">
                                          <p:val>
                                            <p:strVal val="#ppt_y"/>
                                          </p:val>
                                        </p:tav>
                                      </p:tavLst>
                                    </p:anim>
                                  </p:childTnLst>
                                </p:cTn>
                              </p:par>
                            </p:childTnLst>
                          </p:cTn>
                        </p:par>
                        <p:par>
                          <p:cTn id="19" fill="hold">
                            <p:stCondLst>
                              <p:cond delay="2000"/>
                            </p:stCondLst>
                            <p:childTnLst>
                              <p:par>
                                <p:cTn id="20" presetID="32" presetClass="emph" presetSubtype="0" fill="hold" nodeType="afterEffect">
                                  <p:stCondLst>
                                    <p:cond delay="0"/>
                                  </p:stCondLst>
                                  <p:childTnLst>
                                    <p:animRot by="120000">
                                      <p:cBhvr>
                                        <p:cTn id="21" dur="100" fill="hold">
                                          <p:stCondLst>
                                            <p:cond delay="0"/>
                                          </p:stCondLst>
                                        </p:cTn>
                                        <p:tgtEl>
                                          <p:spTgt spid="15"/>
                                        </p:tgtEl>
                                        <p:attrNameLst>
                                          <p:attrName>r</p:attrName>
                                        </p:attrNameLst>
                                      </p:cBhvr>
                                    </p:animRot>
                                    <p:animRot by="-240000">
                                      <p:cBhvr>
                                        <p:cTn id="22" dur="200" fill="hold">
                                          <p:stCondLst>
                                            <p:cond delay="200"/>
                                          </p:stCondLst>
                                        </p:cTn>
                                        <p:tgtEl>
                                          <p:spTgt spid="15"/>
                                        </p:tgtEl>
                                        <p:attrNameLst>
                                          <p:attrName>r</p:attrName>
                                        </p:attrNameLst>
                                      </p:cBhvr>
                                    </p:animRot>
                                    <p:animRot by="240000">
                                      <p:cBhvr>
                                        <p:cTn id="23" dur="200" fill="hold">
                                          <p:stCondLst>
                                            <p:cond delay="400"/>
                                          </p:stCondLst>
                                        </p:cTn>
                                        <p:tgtEl>
                                          <p:spTgt spid="15"/>
                                        </p:tgtEl>
                                        <p:attrNameLst>
                                          <p:attrName>r</p:attrName>
                                        </p:attrNameLst>
                                      </p:cBhvr>
                                    </p:animRot>
                                    <p:animRot by="-240000">
                                      <p:cBhvr>
                                        <p:cTn id="24" dur="200" fill="hold">
                                          <p:stCondLst>
                                            <p:cond delay="600"/>
                                          </p:stCondLst>
                                        </p:cTn>
                                        <p:tgtEl>
                                          <p:spTgt spid="15"/>
                                        </p:tgtEl>
                                        <p:attrNameLst>
                                          <p:attrName>r</p:attrName>
                                        </p:attrNameLst>
                                      </p:cBhvr>
                                    </p:animRot>
                                    <p:animRot by="120000">
                                      <p:cBhvr>
                                        <p:cTn id="25" dur="200" fill="hold">
                                          <p:stCondLst>
                                            <p:cond delay="800"/>
                                          </p:stCondLst>
                                        </p:cTn>
                                        <p:tgtEl>
                                          <p:spTgt spid="15"/>
                                        </p:tgtEl>
                                        <p:attrNameLst>
                                          <p:attrName>r</p:attrName>
                                        </p:attrNameLst>
                                      </p:cBhvr>
                                    </p:animRot>
                                  </p:childTnLst>
                                </p:cTn>
                              </p:par>
                              <p:par>
                                <p:cTn id="26" presetID="2" presetClass="entr" presetSubtype="2" fill="hold" nodeType="withEffect">
                                  <p:stCondLst>
                                    <p:cond delay="1000"/>
                                  </p:stCondLst>
                                  <p:childTnLst>
                                    <p:set>
                                      <p:cBhvr>
                                        <p:cTn id="27" dur="1" fill="hold">
                                          <p:stCondLst>
                                            <p:cond delay="0"/>
                                          </p:stCondLst>
                                        </p:cTn>
                                        <p:tgtEl>
                                          <p:spTgt spid="18"/>
                                        </p:tgtEl>
                                        <p:attrNameLst>
                                          <p:attrName>style.visibility</p:attrName>
                                        </p:attrNameLst>
                                      </p:cBhvr>
                                      <p:to>
                                        <p:strVal val="visible"/>
                                      </p:to>
                                    </p:set>
                                    <p:anim calcmode="lin" valueType="num">
                                      <p:cBhvr additive="base">
                                        <p:cTn id="28" dur="1000" fill="hold"/>
                                        <p:tgtEl>
                                          <p:spTgt spid="18"/>
                                        </p:tgtEl>
                                        <p:attrNameLst>
                                          <p:attrName>ppt_x</p:attrName>
                                        </p:attrNameLst>
                                      </p:cBhvr>
                                      <p:tavLst>
                                        <p:tav tm="0">
                                          <p:val>
                                            <p:strVal val="1+#ppt_w/2"/>
                                          </p:val>
                                        </p:tav>
                                        <p:tav tm="100000">
                                          <p:val>
                                            <p:strVal val="#ppt_x"/>
                                          </p:val>
                                        </p:tav>
                                      </p:tavLst>
                                    </p:anim>
                                    <p:anim calcmode="lin" valueType="num">
                                      <p:cBhvr additive="base">
                                        <p:cTn id="29" dur="1000" fill="hold"/>
                                        <p:tgtEl>
                                          <p:spTgt spid="18"/>
                                        </p:tgtEl>
                                        <p:attrNameLst>
                                          <p:attrName>ppt_y</p:attrName>
                                        </p:attrNameLst>
                                      </p:cBhvr>
                                      <p:tavLst>
                                        <p:tav tm="0">
                                          <p:val>
                                            <p:strVal val="#ppt_y"/>
                                          </p:val>
                                        </p:tav>
                                        <p:tav tm="100000">
                                          <p:val>
                                            <p:strVal val="#ppt_y"/>
                                          </p:val>
                                        </p:tav>
                                      </p:tavLst>
                                    </p:anim>
                                  </p:childTnLst>
                                </p:cTn>
                              </p:par>
                            </p:childTnLst>
                          </p:cTn>
                        </p:par>
                        <p:par>
                          <p:cTn id="30" fill="hold">
                            <p:stCondLst>
                              <p:cond delay="4000"/>
                            </p:stCondLst>
                            <p:childTnLst>
                              <p:par>
                                <p:cTn id="31" presetID="32" presetClass="emph" presetSubtype="0" fill="hold" nodeType="afterEffect">
                                  <p:stCondLst>
                                    <p:cond delay="0"/>
                                  </p:stCondLst>
                                  <p:childTnLst>
                                    <p:animRot by="120000">
                                      <p:cBhvr>
                                        <p:cTn id="32" dur="100" fill="hold">
                                          <p:stCondLst>
                                            <p:cond delay="0"/>
                                          </p:stCondLst>
                                        </p:cTn>
                                        <p:tgtEl>
                                          <p:spTgt spid="18"/>
                                        </p:tgtEl>
                                        <p:attrNameLst>
                                          <p:attrName>r</p:attrName>
                                        </p:attrNameLst>
                                      </p:cBhvr>
                                    </p:animRot>
                                    <p:animRot by="-240000">
                                      <p:cBhvr>
                                        <p:cTn id="33" dur="200" fill="hold">
                                          <p:stCondLst>
                                            <p:cond delay="200"/>
                                          </p:stCondLst>
                                        </p:cTn>
                                        <p:tgtEl>
                                          <p:spTgt spid="18"/>
                                        </p:tgtEl>
                                        <p:attrNameLst>
                                          <p:attrName>r</p:attrName>
                                        </p:attrNameLst>
                                      </p:cBhvr>
                                    </p:animRot>
                                    <p:animRot by="240000">
                                      <p:cBhvr>
                                        <p:cTn id="34" dur="200" fill="hold">
                                          <p:stCondLst>
                                            <p:cond delay="400"/>
                                          </p:stCondLst>
                                        </p:cTn>
                                        <p:tgtEl>
                                          <p:spTgt spid="18"/>
                                        </p:tgtEl>
                                        <p:attrNameLst>
                                          <p:attrName>r</p:attrName>
                                        </p:attrNameLst>
                                      </p:cBhvr>
                                    </p:animRot>
                                    <p:animRot by="-240000">
                                      <p:cBhvr>
                                        <p:cTn id="35" dur="200" fill="hold">
                                          <p:stCondLst>
                                            <p:cond delay="600"/>
                                          </p:stCondLst>
                                        </p:cTn>
                                        <p:tgtEl>
                                          <p:spTgt spid="18"/>
                                        </p:tgtEl>
                                        <p:attrNameLst>
                                          <p:attrName>r</p:attrName>
                                        </p:attrNameLst>
                                      </p:cBhvr>
                                    </p:animRot>
                                    <p:animRot by="120000">
                                      <p:cBhvr>
                                        <p:cTn id="36" dur="200" fill="hold">
                                          <p:stCondLst>
                                            <p:cond delay="800"/>
                                          </p:stCondLst>
                                        </p:cTn>
                                        <p:tgtEl>
                                          <p:spTgt spid="18"/>
                                        </p:tgtEl>
                                        <p:attrNameLst>
                                          <p:attrName>r</p:attrName>
                                        </p:attrNameLst>
                                      </p:cBhvr>
                                    </p:animRot>
                                  </p:childTnLst>
                                </p:cTn>
                              </p:par>
                              <p:par>
                                <p:cTn id="37" presetID="2" presetClass="entr" presetSubtype="2" fill="hold" nodeType="withEffect">
                                  <p:stCondLst>
                                    <p:cond delay="1000"/>
                                  </p:stCondLst>
                                  <p:childTnLst>
                                    <p:set>
                                      <p:cBhvr>
                                        <p:cTn id="38" dur="1" fill="hold">
                                          <p:stCondLst>
                                            <p:cond delay="0"/>
                                          </p:stCondLst>
                                        </p:cTn>
                                        <p:tgtEl>
                                          <p:spTgt spid="20"/>
                                        </p:tgtEl>
                                        <p:attrNameLst>
                                          <p:attrName>style.visibility</p:attrName>
                                        </p:attrNameLst>
                                      </p:cBhvr>
                                      <p:to>
                                        <p:strVal val="visible"/>
                                      </p:to>
                                    </p:set>
                                    <p:anim calcmode="lin" valueType="num">
                                      <p:cBhvr additive="base">
                                        <p:cTn id="39" dur="1000" fill="hold"/>
                                        <p:tgtEl>
                                          <p:spTgt spid="20"/>
                                        </p:tgtEl>
                                        <p:attrNameLst>
                                          <p:attrName>ppt_x</p:attrName>
                                        </p:attrNameLst>
                                      </p:cBhvr>
                                      <p:tavLst>
                                        <p:tav tm="0">
                                          <p:val>
                                            <p:strVal val="1+#ppt_w/2"/>
                                          </p:val>
                                        </p:tav>
                                        <p:tav tm="100000">
                                          <p:val>
                                            <p:strVal val="#ppt_x"/>
                                          </p:val>
                                        </p:tav>
                                      </p:tavLst>
                                    </p:anim>
                                    <p:anim calcmode="lin" valueType="num">
                                      <p:cBhvr additive="base">
                                        <p:cTn id="40" dur="1000" fill="hold"/>
                                        <p:tgtEl>
                                          <p:spTgt spid="20"/>
                                        </p:tgtEl>
                                        <p:attrNameLst>
                                          <p:attrName>ppt_y</p:attrName>
                                        </p:attrNameLst>
                                      </p:cBhvr>
                                      <p:tavLst>
                                        <p:tav tm="0">
                                          <p:val>
                                            <p:strVal val="#ppt_y"/>
                                          </p:val>
                                        </p:tav>
                                        <p:tav tm="100000">
                                          <p:val>
                                            <p:strVal val="#ppt_y"/>
                                          </p:val>
                                        </p:tav>
                                      </p:tavLst>
                                    </p:anim>
                                  </p:childTnLst>
                                </p:cTn>
                              </p:par>
                              <p:par>
                                <p:cTn id="41" presetID="32" presetClass="emph" presetSubtype="0" fill="hold" nodeType="withEffect">
                                  <p:stCondLst>
                                    <p:cond delay="1000"/>
                                  </p:stCondLst>
                                  <p:childTnLst>
                                    <p:animRot by="120000">
                                      <p:cBhvr>
                                        <p:cTn id="42" dur="100" fill="hold">
                                          <p:stCondLst>
                                            <p:cond delay="0"/>
                                          </p:stCondLst>
                                        </p:cTn>
                                        <p:tgtEl>
                                          <p:spTgt spid="20"/>
                                        </p:tgtEl>
                                        <p:attrNameLst>
                                          <p:attrName>r</p:attrName>
                                        </p:attrNameLst>
                                      </p:cBhvr>
                                    </p:animRot>
                                    <p:animRot by="-240000">
                                      <p:cBhvr>
                                        <p:cTn id="43" dur="200" fill="hold">
                                          <p:stCondLst>
                                            <p:cond delay="200"/>
                                          </p:stCondLst>
                                        </p:cTn>
                                        <p:tgtEl>
                                          <p:spTgt spid="20"/>
                                        </p:tgtEl>
                                        <p:attrNameLst>
                                          <p:attrName>r</p:attrName>
                                        </p:attrNameLst>
                                      </p:cBhvr>
                                    </p:animRot>
                                    <p:animRot by="240000">
                                      <p:cBhvr>
                                        <p:cTn id="44" dur="200" fill="hold">
                                          <p:stCondLst>
                                            <p:cond delay="400"/>
                                          </p:stCondLst>
                                        </p:cTn>
                                        <p:tgtEl>
                                          <p:spTgt spid="20"/>
                                        </p:tgtEl>
                                        <p:attrNameLst>
                                          <p:attrName>r</p:attrName>
                                        </p:attrNameLst>
                                      </p:cBhvr>
                                    </p:animRot>
                                    <p:animRot by="-240000">
                                      <p:cBhvr>
                                        <p:cTn id="45" dur="200" fill="hold">
                                          <p:stCondLst>
                                            <p:cond delay="600"/>
                                          </p:stCondLst>
                                        </p:cTn>
                                        <p:tgtEl>
                                          <p:spTgt spid="20"/>
                                        </p:tgtEl>
                                        <p:attrNameLst>
                                          <p:attrName>r</p:attrName>
                                        </p:attrNameLst>
                                      </p:cBhvr>
                                    </p:animRot>
                                    <p:animRot by="120000">
                                      <p:cBhvr>
                                        <p:cTn id="46" dur="200" fill="hold">
                                          <p:stCondLst>
                                            <p:cond delay="800"/>
                                          </p:stCondLst>
                                        </p:cTn>
                                        <p:tgtEl>
                                          <p:spTgt spid="20"/>
                                        </p:tgtEl>
                                        <p:attrNameLst>
                                          <p:attrName>r</p:attrName>
                                        </p:attrNameLst>
                                      </p:cBhvr>
                                    </p:animRot>
                                  </p:childTnLst>
                                </p:cTn>
                              </p:par>
                              <p:par>
                                <p:cTn id="47" presetID="8" presetClass="emph" presetSubtype="0" repeatCount="indefinite" fill="hold" nodeType="withEffect">
                                  <p:stCondLst>
                                    <p:cond delay="1000"/>
                                  </p:stCondLst>
                                  <p:childTnLst>
                                    <p:animRot by="21600000">
                                      <p:cBhvr>
                                        <p:cTn id="48" dur="3000" fill="hold"/>
                                        <p:tgtEl>
                                          <p:spTgt spid="19"/>
                                        </p:tgtEl>
                                        <p:attrNameLst>
                                          <p:attrName>r</p:attrName>
                                        </p:attrNameLst>
                                      </p:cBhvr>
                                    </p:animRo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2"/>
                                        </p:tgtEl>
                                        <p:attrNameLst>
                                          <p:attrName>style.visibility</p:attrName>
                                        </p:attrNameLst>
                                      </p:cBhvr>
                                      <p:to>
                                        <p:strVal val="visible"/>
                                      </p:to>
                                    </p:set>
                                    <p:animEffect transition="in" filter="fade">
                                      <p:cBhvr>
                                        <p:cTn id="5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xmlns="" id="{AB0F74C1-3BAC-4C77-AD96-6A3E2CEE0F3E}"/>
              </a:ext>
            </a:extLst>
          </p:cNvPr>
          <p:cNvSpPr/>
          <p:nvPr/>
        </p:nvSpPr>
        <p:spPr>
          <a:xfrm>
            <a:off x="393700" y="812800"/>
            <a:ext cx="10769600" cy="4339650"/>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
                <a:prstClr val="black"/>
              </a:buClr>
              <a:buSzTx/>
              <a:buFontTx/>
              <a:buNone/>
              <a:tabLst/>
              <a:defRPr/>
            </a:pPr>
            <a:r>
              <a:rPr lang="vi-VN" sz="13800" b="1" dirty="0" smtClean="0">
                <a:ln w="19050">
                  <a:noFill/>
                  <a:prstDash val="lgDash"/>
                </a:ln>
                <a:solidFill>
                  <a:prstClr val="white"/>
                </a:solidFill>
                <a:latin typeface="#9Slide03 AmpleSoft Bold" panose="02000000000000000000" pitchFamily="2" charset="0"/>
                <a:cs typeface="#9Slide03 Cousine Bold" panose="02070709020205020404" pitchFamily="49" charset="0"/>
                <a:sym typeface="Poppins ExtraBold"/>
              </a:rPr>
              <a:t>ĐẶC ĐIỂM THIÊN NHIÊN</a:t>
            </a:r>
            <a:endParaRPr kumimoji="0" lang="en-US" sz="13800" b="1" i="0" u="none" strike="noStrike" kern="1200" cap="none" spc="0" normalizeH="0" baseline="0" noProof="0" dirty="0">
              <a:ln w="19050">
                <a:noFill/>
                <a:prstDash val="lgDash"/>
              </a:ln>
              <a:solidFill>
                <a:prstClr val="white"/>
              </a:solidFill>
              <a:effectLst/>
              <a:uLnTx/>
              <a:uFillTx/>
              <a:latin typeface="#9Slide03 AmpleSoft Bold" panose="02000000000000000000" pitchFamily="2" charset="0"/>
              <a:ea typeface="+mn-ea"/>
              <a:cs typeface="#9Slide03 Cousine Bold" panose="02070709020205020404" pitchFamily="49" charset="0"/>
              <a:sym typeface="Poppins ExtraBold"/>
            </a:endParaRPr>
          </a:p>
        </p:txBody>
      </p:sp>
    </p:spTree>
    <p:extLst>
      <p:ext uri="{BB962C8B-B14F-4D97-AF65-F5344CB8AC3E}">
        <p14:creationId xmlns:p14="http://schemas.microsoft.com/office/powerpoint/2010/main" val="421328211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2"/>
          <p:cNvGrpSpPr/>
          <p:nvPr/>
        </p:nvGrpSpPr>
        <p:grpSpPr>
          <a:xfrm>
            <a:off x="396903" y="705668"/>
            <a:ext cx="5999513" cy="583108"/>
            <a:chOff x="0" y="-242677"/>
            <a:chExt cx="13764824" cy="1166217"/>
          </a:xfrm>
        </p:grpSpPr>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t="51616"/>
            <a:stretch>
              <a:fillRect/>
            </a:stretch>
          </p:blipFill>
          <p:spPr>
            <a:xfrm>
              <a:off x="0" y="615252"/>
              <a:ext cx="2452190" cy="106781"/>
            </a:xfrm>
            <a:prstGeom prst="rect">
              <a:avLst/>
            </a:prstGeom>
          </p:spPr>
        </p:pic>
        <p:sp>
          <p:nvSpPr>
            <p:cNvPr id="4" name="TextBox 4"/>
            <p:cNvSpPr txBox="1"/>
            <p:nvPr/>
          </p:nvSpPr>
          <p:spPr>
            <a:xfrm>
              <a:off x="0" y="-57151"/>
              <a:ext cx="8889908" cy="764699"/>
            </a:xfrm>
            <a:prstGeom prst="rect">
              <a:avLst/>
            </a:prstGeom>
          </p:spPr>
          <p:txBody>
            <a:bodyPr lIns="0" tIns="0" rIns="0" bIns="0" rtlCol="0" anchor="t">
              <a:spAutoFit/>
            </a:bodyPr>
            <a:lstStyle/>
            <a:p>
              <a:pPr marL="0" marR="0" lvl="0" indent="0" algn="l" defTabSz="609630" rtl="0" eaLnBrk="1" fontAlgn="auto" latinLnBrk="0" hangingPunct="1">
                <a:lnSpc>
                  <a:spcPts val="2567"/>
                </a:lnSpc>
                <a:spcBef>
                  <a:spcPct val="0"/>
                </a:spcBef>
                <a:spcAft>
                  <a:spcPts val="0"/>
                </a:spcAft>
                <a:buClrTx/>
                <a:buSzTx/>
                <a:buFontTx/>
                <a:buNone/>
                <a:tabLst/>
                <a:defRPr/>
              </a:pPr>
              <a:r>
                <a:rPr lang="vi-VN" sz="4400" dirty="0">
                  <a:solidFill>
                    <a:srgbClr val="EEECE1">
                      <a:lumMod val="25000"/>
                    </a:srgbClr>
                  </a:solidFill>
                  <a:latin typeface="#9Slide04 Tinos Bold" panose="02020803070505020304" pitchFamily="18" charset="0"/>
                  <a:ea typeface="#9Slide04 Tinos Bold" panose="02020803070505020304" pitchFamily="18" charset="0"/>
                  <a:cs typeface="#9Slide04 Tinos Bold" panose="02020803070505020304" pitchFamily="18" charset="0"/>
                </a:rPr>
                <a:t>b</a:t>
              </a:r>
              <a:r>
                <a:rPr kumimoji="0" lang="vi-VN" sz="4400" b="0" i="0" u="none" strike="noStrike" kern="1200" cap="none" spc="0" normalizeH="0" baseline="0" noProof="0" dirty="0" smtClean="0">
                  <a:ln>
                    <a:noFill/>
                  </a:ln>
                  <a:solidFill>
                    <a:srgbClr val="EEECE1">
                      <a:lumMod val="25000"/>
                    </a:srgbClr>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rPr>
                <a:t>)</a:t>
              </a:r>
              <a:endParaRPr kumimoji="0" lang="en-US" sz="4400" b="0" i="0" u="none" strike="noStrike" kern="1200" cap="none" spc="0" normalizeH="0" baseline="0" noProof="0" dirty="0">
                <a:ln>
                  <a:noFill/>
                </a:ln>
                <a:solidFill>
                  <a:srgbClr val="EEECE1">
                    <a:lumMod val="25000"/>
                  </a:srgbClr>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endParaRPr>
            </a:p>
          </p:txBody>
        </p:sp>
        <p:sp>
          <p:nvSpPr>
            <p:cNvPr id="5" name="TextBox 5"/>
            <p:cNvSpPr txBox="1"/>
            <p:nvPr/>
          </p:nvSpPr>
          <p:spPr>
            <a:xfrm>
              <a:off x="1588562" y="-242677"/>
              <a:ext cx="12176262" cy="1166217"/>
            </a:xfrm>
            <a:prstGeom prst="rect">
              <a:avLst/>
            </a:prstGeom>
          </p:spPr>
          <p:txBody>
            <a:bodyPr wrap="square" lIns="0" tIns="0" rIns="0" bIns="0" rtlCol="0" anchor="t">
              <a:spAutoFit/>
            </a:bodyPr>
            <a:lstStyle/>
            <a:p>
              <a:pPr marL="0" marR="0" lvl="0" indent="0" algn="l" defTabSz="609630" rtl="0" eaLnBrk="1" fontAlgn="auto" latinLnBrk="0" hangingPunct="1">
                <a:lnSpc>
                  <a:spcPts val="3995"/>
                </a:lnSpc>
                <a:spcBef>
                  <a:spcPts val="0"/>
                </a:spcBef>
                <a:spcAft>
                  <a:spcPts val="0"/>
                </a:spcAft>
                <a:buClrTx/>
                <a:buSzTx/>
                <a:buFontTx/>
                <a:buNone/>
                <a:tabLst/>
                <a:defRPr/>
              </a:pPr>
              <a:r>
                <a:rPr lang="vi-VN" sz="6600" dirty="0" smtClean="0">
                  <a:solidFill>
                    <a:srgbClr val="D4487D"/>
                  </a:solidFill>
                  <a:latin typeface="#9Slide04 Tinos Bold" panose="02020803070505020304" pitchFamily="18" charset="0"/>
                  <a:ea typeface="#9Slide04 Tinos Bold" panose="02020803070505020304" pitchFamily="18" charset="0"/>
                  <a:cs typeface="#9Slide04 Tinos Bold" panose="02020803070505020304" pitchFamily="18" charset="0"/>
                </a:rPr>
                <a:t>KHÍ HẬU</a:t>
              </a:r>
              <a:endParaRPr kumimoji="0" lang="en-US" sz="6600" b="0" i="0" u="none" strike="noStrike" kern="1200" cap="none" spc="0" normalizeH="0" baseline="0" noProof="0" dirty="0">
                <a:ln>
                  <a:noFill/>
                </a:ln>
                <a:solidFill>
                  <a:srgbClr val="D4487D"/>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endParaRPr>
            </a:p>
          </p:txBody>
        </p:sp>
      </p:grpSp>
      <p:pic>
        <p:nvPicPr>
          <p:cNvPr id="14" name="Picture 1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8348622">
            <a:off x="5038955" y="6115669"/>
            <a:ext cx="120285" cy="130968"/>
          </a:xfrm>
          <a:prstGeom prst="rect">
            <a:avLst/>
          </a:prstGeom>
        </p:spPr>
      </p:pic>
      <p:pic>
        <p:nvPicPr>
          <p:cNvPr id="15" name="Picture 1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8348622">
            <a:off x="4729513" y="5882575"/>
            <a:ext cx="177111" cy="192841"/>
          </a:xfrm>
          <a:prstGeom prst="rect">
            <a:avLst/>
          </a:prstGeom>
        </p:spPr>
      </p:pic>
      <p:grpSp>
        <p:nvGrpSpPr>
          <p:cNvPr id="7" name="Group 6">
            <a:extLst>
              <a:ext uri="{FF2B5EF4-FFF2-40B4-BE49-F238E27FC236}">
                <a16:creationId xmlns:a16="http://schemas.microsoft.com/office/drawing/2014/main" xmlns="" id="{919384C9-F255-4733-A8DC-31A70694FB96}"/>
              </a:ext>
            </a:extLst>
          </p:cNvPr>
          <p:cNvGrpSpPr/>
          <p:nvPr/>
        </p:nvGrpSpPr>
        <p:grpSpPr>
          <a:xfrm>
            <a:off x="831936" y="1381539"/>
            <a:ext cx="4648088" cy="6936750"/>
            <a:chOff x="6434169" y="362123"/>
            <a:chExt cx="4648088" cy="4637131"/>
          </a:xfrm>
        </p:grpSpPr>
        <p:sp>
          <p:nvSpPr>
            <p:cNvPr id="20" name="Freeform 9">
              <a:extLst>
                <a:ext uri="{FF2B5EF4-FFF2-40B4-BE49-F238E27FC236}">
                  <a16:creationId xmlns:a16="http://schemas.microsoft.com/office/drawing/2014/main" xmlns="" id="{E40DE492-4228-43A0-8087-0E8B8752BDE0}"/>
                </a:ext>
              </a:extLst>
            </p:cNvPr>
            <p:cNvSpPr/>
            <p:nvPr/>
          </p:nvSpPr>
          <p:spPr>
            <a:xfrm>
              <a:off x="6434169" y="362123"/>
              <a:ext cx="4648088" cy="3291467"/>
            </a:xfrm>
            <a:custGeom>
              <a:avLst/>
              <a:gdLst/>
              <a:ahLst/>
              <a:cxnLst/>
              <a:rect l="l" t="t" r="r" b="b"/>
              <a:pathLst>
                <a:path w="5059528" h="3582822">
                  <a:moveTo>
                    <a:pt x="5059528" y="3582822"/>
                  </a:moveTo>
                  <a:lnTo>
                    <a:pt x="0" y="3575202"/>
                  </a:lnTo>
                  <a:lnTo>
                    <a:pt x="0" y="1255843"/>
                  </a:lnTo>
                  <a:lnTo>
                    <a:pt x="17780" y="19050"/>
                  </a:lnTo>
                  <a:lnTo>
                    <a:pt x="2520981" y="0"/>
                  </a:lnTo>
                  <a:lnTo>
                    <a:pt x="5040478" y="5080"/>
                  </a:lnTo>
                  <a:close/>
                </a:path>
              </a:pathLst>
            </a:custGeom>
            <a:solidFill>
              <a:schemeClr val="bg1"/>
            </a:solidFill>
            <a:ln w="38100">
              <a:solidFill>
                <a:schemeClr val="tx1"/>
              </a:solidFill>
              <a:prstDash val="dash"/>
            </a:ln>
          </p:spPr>
        </p:sp>
        <p:sp>
          <p:nvSpPr>
            <p:cNvPr id="22" name="Rectangle 21">
              <a:extLst>
                <a:ext uri="{FF2B5EF4-FFF2-40B4-BE49-F238E27FC236}">
                  <a16:creationId xmlns:a16="http://schemas.microsoft.com/office/drawing/2014/main" xmlns="" id="{C4112C26-2B54-4BE3-9B28-C7C9AAA4A1A6}"/>
                </a:ext>
              </a:extLst>
            </p:cNvPr>
            <p:cNvSpPr/>
            <p:nvPr/>
          </p:nvSpPr>
          <p:spPr>
            <a:xfrm>
              <a:off x="6610081" y="474939"/>
              <a:ext cx="4359875" cy="4524315"/>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3600" dirty="0" smtClean="0">
                  <a:solidFill>
                    <a:srgbClr val="8064A2">
                      <a:lumMod val="75000"/>
                    </a:srgbClr>
                  </a:solidFill>
                  <a:latin typeface="Cambria" panose="02040503050406030204" pitchFamily="18" charset="0"/>
                  <a:ea typeface="Cambria" panose="02040503050406030204" pitchFamily="18" charset="0"/>
                </a:rPr>
                <a:t>Đọc thông tin và cho biết: </a:t>
              </a:r>
            </a:p>
            <a:p>
              <a:pPr marL="571500" marR="0" lvl="0" indent="-571500" algn="just" defTabSz="914400" rtl="0" eaLnBrk="1" fontAlgn="auto" latinLnBrk="0" hangingPunct="1">
                <a:lnSpc>
                  <a:spcPct val="100000"/>
                </a:lnSpc>
                <a:spcBef>
                  <a:spcPts val="0"/>
                </a:spcBef>
                <a:spcAft>
                  <a:spcPts val="0"/>
                </a:spcAft>
                <a:buClrTx/>
                <a:buSzTx/>
                <a:buFontTx/>
                <a:buChar char="-"/>
                <a:tabLst/>
                <a:defRPr/>
              </a:pPr>
              <a:r>
                <a:rPr kumimoji="0" lang="vi-VN" sz="3600" b="0" i="0" u="none" strike="noStrike" kern="1200" cap="none" spc="0" normalizeH="0" noProof="0" dirty="0" smtClean="0">
                  <a:ln>
                    <a:noFill/>
                  </a:ln>
                  <a:solidFill>
                    <a:srgbClr val="8064A2">
                      <a:lumMod val="75000"/>
                    </a:srgbClr>
                  </a:solidFill>
                  <a:effectLst/>
                  <a:uLnTx/>
                  <a:uFillTx/>
                  <a:latin typeface="Cambria" panose="02040503050406030204" pitchFamily="18" charset="0"/>
                  <a:ea typeface="Cambria" panose="02040503050406030204" pitchFamily="18" charset="0"/>
                  <a:cs typeface="+mn-cs"/>
                </a:rPr>
                <a:t>Nhiệt độ và lượng mưa trung bình năm của vùng Đồng bằng Bắc Bộ.</a:t>
              </a:r>
            </a:p>
            <a:p>
              <a:pPr marL="571500" marR="0" lvl="0" indent="-571500" algn="just" defTabSz="914400" rtl="0" eaLnBrk="1" fontAlgn="auto" latinLnBrk="0" hangingPunct="1">
                <a:lnSpc>
                  <a:spcPct val="100000"/>
                </a:lnSpc>
                <a:spcBef>
                  <a:spcPts val="0"/>
                </a:spcBef>
                <a:spcAft>
                  <a:spcPts val="0"/>
                </a:spcAft>
                <a:buClrTx/>
                <a:buSzTx/>
                <a:buFontTx/>
                <a:buChar char="-"/>
                <a:tabLst/>
                <a:defRPr/>
              </a:pPr>
              <a:r>
                <a:rPr lang="vi-VN" sz="3600" baseline="0" dirty="0" smtClean="0">
                  <a:solidFill>
                    <a:srgbClr val="8064A2">
                      <a:lumMod val="75000"/>
                    </a:srgbClr>
                  </a:solidFill>
                  <a:latin typeface="Cambria" panose="02040503050406030204" pitchFamily="18" charset="0"/>
                  <a:ea typeface="Cambria" panose="02040503050406030204" pitchFamily="18" charset="0"/>
                </a:rPr>
                <a:t>Các</a:t>
              </a:r>
              <a:r>
                <a:rPr lang="vi-VN" sz="3600" dirty="0" smtClean="0">
                  <a:solidFill>
                    <a:srgbClr val="8064A2">
                      <a:lumMod val="75000"/>
                    </a:srgbClr>
                  </a:solidFill>
                  <a:latin typeface="Cambria" panose="02040503050406030204" pitchFamily="18" charset="0"/>
                  <a:ea typeface="Cambria" panose="02040503050406030204" pitchFamily="18" charset="0"/>
                </a:rPr>
                <a:t> mùa trong năm của vùng.</a:t>
              </a:r>
              <a:endParaRPr kumimoji="0" lang="en-US" sz="3600" b="0" i="0" u="none" strike="noStrike" kern="1200" cap="none" spc="0" normalizeH="0" baseline="0" noProof="0" dirty="0">
                <a:ln>
                  <a:noFill/>
                </a:ln>
                <a:solidFill>
                  <a:srgbClr val="8064A2">
                    <a:lumMod val="75000"/>
                  </a:srgbClr>
                </a:solidFill>
                <a:effectLst/>
                <a:uLnTx/>
                <a:uFillTx/>
                <a:latin typeface="Cambria" panose="02040503050406030204" pitchFamily="18" charset="0"/>
                <a:ea typeface="Cambria" panose="02040503050406030204" pitchFamily="18" charset="0"/>
                <a:cs typeface="+mn-cs"/>
              </a:endParaRPr>
            </a:p>
          </p:txBody>
        </p:sp>
      </p:grpSp>
      <p:pic>
        <p:nvPicPr>
          <p:cNvPr id="23" name="Picture 14">
            <a:extLst>
              <a:ext uri="{FF2B5EF4-FFF2-40B4-BE49-F238E27FC236}">
                <a16:creationId xmlns:a16="http://schemas.microsoft.com/office/drawing/2014/main" xmlns="" id="{67C7F6C9-7CE2-480E-8248-41B0AF601D57}"/>
              </a:ext>
            </a:extLst>
          </p:cNvPr>
          <p:cNvPicPr>
            <a:picLocks noChangeAspect="1"/>
          </p:cNvPicPr>
          <p:nvPr/>
        </p:nvPicPr>
        <p:blipFill>
          <a:blip r:embed="rId9"/>
          <a:srcRect/>
          <a:stretch>
            <a:fillRect/>
          </a:stretch>
        </p:blipFill>
        <p:spPr>
          <a:xfrm>
            <a:off x="0" y="4319089"/>
            <a:ext cx="1354087" cy="2261524"/>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946406">
            <a:off x="4955906" y="5189058"/>
            <a:ext cx="902157" cy="849668"/>
          </a:xfrm>
          <a:prstGeom prst="rect">
            <a:avLst/>
          </a:prstGeom>
        </p:spPr>
      </p:pic>
      <p:sp>
        <p:nvSpPr>
          <p:cNvPr id="21" name="Google Shape;1424;p41">
            <a:extLst>
              <a:ext uri="{FF2B5EF4-FFF2-40B4-BE49-F238E27FC236}">
                <a16:creationId xmlns:a16="http://schemas.microsoft.com/office/drawing/2014/main" xmlns="" id="{8D446202-09D7-42A9-9B65-1B0B6B8156E9}"/>
              </a:ext>
            </a:extLst>
          </p:cNvPr>
          <p:cNvSpPr txBox="1">
            <a:spLocks/>
          </p:cNvSpPr>
          <p:nvPr/>
        </p:nvSpPr>
        <p:spPr>
          <a:xfrm>
            <a:off x="5812247" y="1323239"/>
            <a:ext cx="6229906" cy="4889289"/>
          </a:xfrm>
          <a:prstGeom prst="roundRect">
            <a:avLst/>
          </a:prstGeom>
          <a:solidFill>
            <a:schemeClr val="accent6">
              <a:alpha val="50000"/>
            </a:schemeClr>
          </a:solidFill>
          <a:ln w="57150">
            <a:solidFill>
              <a:schemeClr val="accent6">
                <a:lumMod val="50000"/>
              </a:schemeClr>
            </a:solidFill>
            <a:prstDash val="lgDashDotDot"/>
          </a:ln>
        </p:spPr>
        <p:style>
          <a:lnRef idx="0">
            <a:scrgbClr r="0" g="0" b="0"/>
          </a:lnRef>
          <a:fillRef idx="0">
            <a:scrgbClr r="0" g="0" b="0"/>
          </a:fillRef>
          <a:effectRef idx="0">
            <a:scrgbClr r="0" g="0" b="0"/>
          </a:effectRef>
          <a:fontRef idx="minor">
            <a:schemeClr val="lt1"/>
          </a:fontRef>
        </p:style>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500"/>
              <a:buFont typeface="Poppins ExtraBold"/>
              <a:buNone/>
              <a:defRPr sz="2000" b="0" i="0" u="none" strike="noStrike" cap="none">
                <a:solidFill>
                  <a:schemeClr val="dk1"/>
                </a:solidFill>
                <a:latin typeface="Poppins ExtraBold"/>
                <a:ea typeface="Poppins ExtraBold"/>
                <a:cs typeface="Poppins ExtraBold"/>
                <a:sym typeface="Poppins ExtraBold"/>
              </a:defRPr>
            </a:lvl1pPr>
            <a:lvl2pPr marR="0" lvl="1" algn="l" rtl="0">
              <a:lnSpc>
                <a:spcPct val="100000"/>
              </a:lnSpc>
              <a:spcBef>
                <a:spcPts val="0"/>
              </a:spcBef>
              <a:spcAft>
                <a:spcPts val="0"/>
              </a:spcAft>
              <a:buClr>
                <a:schemeClr val="dk1"/>
              </a:buClr>
              <a:buSzPts val="2500"/>
              <a:buFont typeface="Poppins ExtraBold"/>
              <a:buNone/>
              <a:defRPr sz="2500" b="0" i="0" u="none" strike="noStrike" cap="none">
                <a:solidFill>
                  <a:schemeClr val="dk1"/>
                </a:solidFill>
                <a:latin typeface="Poppins ExtraBold"/>
                <a:ea typeface="Poppins ExtraBold"/>
                <a:cs typeface="Poppins ExtraBold"/>
                <a:sym typeface="Poppins ExtraBold"/>
              </a:defRPr>
            </a:lvl2pPr>
            <a:lvl3pPr marR="0" lvl="2" algn="l" rtl="0">
              <a:lnSpc>
                <a:spcPct val="100000"/>
              </a:lnSpc>
              <a:spcBef>
                <a:spcPts val="0"/>
              </a:spcBef>
              <a:spcAft>
                <a:spcPts val="0"/>
              </a:spcAft>
              <a:buClr>
                <a:schemeClr val="dk1"/>
              </a:buClr>
              <a:buSzPts val="2500"/>
              <a:buFont typeface="Poppins ExtraBold"/>
              <a:buNone/>
              <a:defRPr sz="2500" b="0" i="0" u="none" strike="noStrike" cap="none">
                <a:solidFill>
                  <a:schemeClr val="dk1"/>
                </a:solidFill>
                <a:latin typeface="Poppins ExtraBold"/>
                <a:ea typeface="Poppins ExtraBold"/>
                <a:cs typeface="Poppins ExtraBold"/>
                <a:sym typeface="Poppins ExtraBold"/>
              </a:defRPr>
            </a:lvl3pPr>
            <a:lvl4pPr marR="0" lvl="3" algn="l" rtl="0">
              <a:lnSpc>
                <a:spcPct val="100000"/>
              </a:lnSpc>
              <a:spcBef>
                <a:spcPts val="0"/>
              </a:spcBef>
              <a:spcAft>
                <a:spcPts val="0"/>
              </a:spcAft>
              <a:buClr>
                <a:schemeClr val="dk1"/>
              </a:buClr>
              <a:buSzPts val="2500"/>
              <a:buFont typeface="Poppins ExtraBold"/>
              <a:buNone/>
              <a:defRPr sz="2500" b="0" i="0" u="none" strike="noStrike" cap="none">
                <a:solidFill>
                  <a:schemeClr val="dk1"/>
                </a:solidFill>
                <a:latin typeface="Poppins ExtraBold"/>
                <a:ea typeface="Poppins ExtraBold"/>
                <a:cs typeface="Poppins ExtraBold"/>
                <a:sym typeface="Poppins ExtraBold"/>
              </a:defRPr>
            </a:lvl4pPr>
            <a:lvl5pPr marR="0" lvl="4" algn="l" rtl="0">
              <a:lnSpc>
                <a:spcPct val="100000"/>
              </a:lnSpc>
              <a:spcBef>
                <a:spcPts val="0"/>
              </a:spcBef>
              <a:spcAft>
                <a:spcPts val="0"/>
              </a:spcAft>
              <a:buClr>
                <a:schemeClr val="dk1"/>
              </a:buClr>
              <a:buSzPts val="2500"/>
              <a:buFont typeface="Poppins ExtraBold"/>
              <a:buNone/>
              <a:defRPr sz="2500" b="0" i="0" u="none" strike="noStrike" cap="none">
                <a:solidFill>
                  <a:schemeClr val="dk1"/>
                </a:solidFill>
                <a:latin typeface="Poppins ExtraBold"/>
                <a:ea typeface="Poppins ExtraBold"/>
                <a:cs typeface="Poppins ExtraBold"/>
                <a:sym typeface="Poppins ExtraBold"/>
              </a:defRPr>
            </a:lvl5pPr>
            <a:lvl6pPr marR="0" lvl="5" algn="l" rtl="0">
              <a:lnSpc>
                <a:spcPct val="100000"/>
              </a:lnSpc>
              <a:spcBef>
                <a:spcPts val="0"/>
              </a:spcBef>
              <a:spcAft>
                <a:spcPts val="0"/>
              </a:spcAft>
              <a:buClr>
                <a:schemeClr val="dk1"/>
              </a:buClr>
              <a:buSzPts val="2500"/>
              <a:buFont typeface="Poppins ExtraBold"/>
              <a:buNone/>
              <a:defRPr sz="2500" b="0" i="0" u="none" strike="noStrike" cap="none">
                <a:solidFill>
                  <a:schemeClr val="dk1"/>
                </a:solidFill>
                <a:latin typeface="Poppins ExtraBold"/>
                <a:ea typeface="Poppins ExtraBold"/>
                <a:cs typeface="Poppins ExtraBold"/>
                <a:sym typeface="Poppins ExtraBold"/>
              </a:defRPr>
            </a:lvl6pPr>
            <a:lvl7pPr marR="0" lvl="6" algn="l" rtl="0">
              <a:lnSpc>
                <a:spcPct val="100000"/>
              </a:lnSpc>
              <a:spcBef>
                <a:spcPts val="0"/>
              </a:spcBef>
              <a:spcAft>
                <a:spcPts val="0"/>
              </a:spcAft>
              <a:buClr>
                <a:schemeClr val="dk1"/>
              </a:buClr>
              <a:buSzPts val="2500"/>
              <a:buFont typeface="Poppins ExtraBold"/>
              <a:buNone/>
              <a:defRPr sz="2500" b="0" i="0" u="none" strike="noStrike" cap="none">
                <a:solidFill>
                  <a:schemeClr val="dk1"/>
                </a:solidFill>
                <a:latin typeface="Poppins ExtraBold"/>
                <a:ea typeface="Poppins ExtraBold"/>
                <a:cs typeface="Poppins ExtraBold"/>
                <a:sym typeface="Poppins ExtraBold"/>
              </a:defRPr>
            </a:lvl7pPr>
            <a:lvl8pPr marR="0" lvl="7" algn="l" rtl="0">
              <a:lnSpc>
                <a:spcPct val="100000"/>
              </a:lnSpc>
              <a:spcBef>
                <a:spcPts val="0"/>
              </a:spcBef>
              <a:spcAft>
                <a:spcPts val="0"/>
              </a:spcAft>
              <a:buClr>
                <a:schemeClr val="dk1"/>
              </a:buClr>
              <a:buSzPts val="2500"/>
              <a:buFont typeface="Poppins ExtraBold"/>
              <a:buNone/>
              <a:defRPr sz="2500" b="0" i="0" u="none" strike="noStrike" cap="none">
                <a:solidFill>
                  <a:schemeClr val="dk1"/>
                </a:solidFill>
                <a:latin typeface="Poppins ExtraBold"/>
                <a:ea typeface="Poppins ExtraBold"/>
                <a:cs typeface="Poppins ExtraBold"/>
                <a:sym typeface="Poppins ExtraBold"/>
              </a:defRPr>
            </a:lvl8pPr>
            <a:lvl9pPr marR="0" lvl="8" algn="l" rtl="0">
              <a:lnSpc>
                <a:spcPct val="100000"/>
              </a:lnSpc>
              <a:spcBef>
                <a:spcPts val="0"/>
              </a:spcBef>
              <a:spcAft>
                <a:spcPts val="0"/>
              </a:spcAft>
              <a:buClr>
                <a:schemeClr val="dk1"/>
              </a:buClr>
              <a:buSzPts val="2500"/>
              <a:buFont typeface="Poppins ExtraBold"/>
              <a:buNone/>
              <a:defRPr sz="2500" b="0" i="0" u="none" strike="noStrike" cap="none">
                <a:solidFill>
                  <a:schemeClr val="dk1"/>
                </a:solidFill>
                <a:latin typeface="Poppins ExtraBold"/>
                <a:ea typeface="Poppins ExtraBold"/>
                <a:cs typeface="Poppins ExtraBold"/>
                <a:sym typeface="Poppins ExtraBold"/>
              </a:defRPr>
            </a:lvl9pPr>
          </a:lstStyle>
          <a:p>
            <a:pPr lvl="0">
              <a:buClr>
                <a:prstClr val="black"/>
              </a:buClr>
            </a:pPr>
            <a:endParaRPr kumimoji="0" lang="en-US" sz="4400" b="0" i="0" u="none" strike="noStrike" kern="1200" cap="none" spc="0" normalizeH="0" baseline="0" noProof="0" dirty="0">
              <a:ln w="19050">
                <a:noFill/>
                <a:prstDash val="lgDash"/>
              </a:ln>
              <a:solidFill>
                <a:schemeClr val="bg1"/>
              </a:solidFill>
              <a:effectLst>
                <a:reflection blurRad="6350" stA="50000" endA="300" endPos="50000" dist="29997" dir="5400000" sy="-100000" algn="bl" rotWithShape="0"/>
              </a:effectLst>
              <a:uLnTx/>
              <a:uFillTx/>
              <a:latin typeface="#9Slide03 SVNEvery Movie Every " panose="02000500000000000000" pitchFamily="2" charset="0"/>
              <a:cs typeface="#9Slide03 Cousine Bold" panose="02070709020205020404" pitchFamily="49" charset="0"/>
              <a:sym typeface="Poppins ExtraBold"/>
            </a:endParaRPr>
          </a:p>
        </p:txBody>
      </p:sp>
      <p:sp>
        <p:nvSpPr>
          <p:cNvPr id="6" name="Rectangle 5"/>
          <p:cNvSpPr/>
          <p:nvPr/>
        </p:nvSpPr>
        <p:spPr>
          <a:xfrm>
            <a:off x="7412274" y="1476179"/>
            <a:ext cx="3164649" cy="769441"/>
          </a:xfrm>
          <a:prstGeom prst="rect">
            <a:avLst/>
          </a:prstGeom>
        </p:spPr>
        <p:txBody>
          <a:bodyPr wrap="none">
            <a:spAutoFit/>
          </a:bodyPr>
          <a:lstStyle/>
          <a:p>
            <a:pPr lvl="0">
              <a:buClr>
                <a:prstClr val="black"/>
              </a:buClr>
            </a:pPr>
            <a:r>
              <a:rPr lang="vi-VN" sz="4400" dirty="0">
                <a:ln w="19050">
                  <a:noFill/>
                  <a:prstDash val="lgDash"/>
                </a:ln>
                <a:solidFill>
                  <a:schemeClr val="bg1"/>
                </a:solidFill>
                <a:effectLst>
                  <a:reflection blurRad="6350" stA="50000" endA="300" endPos="50000" dist="29997" dir="5400000" sy="-100000" algn="bl" rotWithShape="0"/>
                </a:effectLst>
                <a:latin typeface="#9Slide03 IcielPanton Black" panose="00000A00000000000000" pitchFamily="2" charset="0"/>
                <a:cs typeface="#9Slide03 Cousine Bold" panose="02070709020205020404" pitchFamily="49" charset="0"/>
                <a:sym typeface="Poppins ExtraBold"/>
              </a:rPr>
              <a:t>THÔNG TIN</a:t>
            </a:r>
            <a:endParaRPr lang="en-US" sz="3600" dirty="0">
              <a:ln w="19050">
                <a:noFill/>
                <a:prstDash val="lgDash"/>
              </a:ln>
              <a:solidFill>
                <a:schemeClr val="bg1"/>
              </a:solidFill>
              <a:effectLst>
                <a:reflection blurRad="6350" stA="50000" endA="300" endPos="50000" dist="29997" dir="5400000" sy="-100000" algn="bl" rotWithShape="0"/>
              </a:effectLst>
              <a:latin typeface="#9Slide03 SVNEvery Movie Every " panose="02000500000000000000" pitchFamily="2" charset="0"/>
              <a:cs typeface="#9Slide03 Cousine Bold" panose="02070709020205020404" pitchFamily="49" charset="0"/>
              <a:sym typeface="Poppins ExtraBold"/>
            </a:endParaRPr>
          </a:p>
        </p:txBody>
      </p:sp>
      <p:grpSp>
        <p:nvGrpSpPr>
          <p:cNvPr id="16" name="Group 15"/>
          <p:cNvGrpSpPr/>
          <p:nvPr/>
        </p:nvGrpSpPr>
        <p:grpSpPr>
          <a:xfrm>
            <a:off x="5946598" y="2398560"/>
            <a:ext cx="5964413" cy="3539430"/>
            <a:chOff x="5946598" y="2398560"/>
            <a:chExt cx="5964413" cy="3539430"/>
          </a:xfrm>
        </p:grpSpPr>
        <p:sp>
          <p:nvSpPr>
            <p:cNvPr id="11" name="Rectangle 10"/>
            <p:cNvSpPr/>
            <p:nvPr/>
          </p:nvSpPr>
          <p:spPr>
            <a:xfrm>
              <a:off x="5946598" y="2398560"/>
              <a:ext cx="5964413" cy="3539430"/>
            </a:xfrm>
            <a:prstGeom prst="rect">
              <a:avLst/>
            </a:prstGeom>
          </p:spPr>
          <p:txBody>
            <a:bodyPr wrap="square">
              <a:spAutoFit/>
            </a:bodyPr>
            <a:lstStyle/>
            <a:p>
              <a:pPr lvl="0" algn="just">
                <a:defRPr/>
              </a:pPr>
              <a:r>
                <a:rPr lang="vi-VN" sz="3200" dirty="0" smtClean="0">
                  <a:latin typeface="Cambria" panose="02040503050406030204" pitchFamily="18" charset="0"/>
                  <a:ea typeface="Cambria" panose="02040503050406030204" pitchFamily="18" charset="0"/>
                </a:rPr>
                <a:t>Vùng Đồng bằng Bắc Bộ có khí hậu nhiệt đới gió mùa, với nhiệt độ trung bình nằm trên 23 C. Mùa đông lạnh, ít mưa. Mùa hạ nóng, mưa nhiều. Lượng mưa trung bình năm từ 1 600 mm đến 1 800 mm.</a:t>
              </a:r>
              <a:endParaRPr lang="en-US" sz="3200" dirty="0">
                <a:latin typeface="Cambria" panose="02040503050406030204" pitchFamily="18" charset="0"/>
                <a:ea typeface="Cambria" panose="02040503050406030204" pitchFamily="18" charset="0"/>
              </a:endParaRPr>
            </a:p>
          </p:txBody>
        </p:sp>
        <p:sp>
          <p:nvSpPr>
            <p:cNvPr id="13" name="TextBox 12"/>
            <p:cNvSpPr txBox="1"/>
            <p:nvPr/>
          </p:nvSpPr>
          <p:spPr>
            <a:xfrm>
              <a:off x="11213431" y="3271580"/>
              <a:ext cx="231006" cy="369332"/>
            </a:xfrm>
            <a:prstGeom prst="rect">
              <a:avLst/>
            </a:prstGeom>
            <a:noFill/>
          </p:spPr>
          <p:txBody>
            <a:bodyPr wrap="square" rtlCol="0">
              <a:spAutoFit/>
            </a:bodyPr>
            <a:lstStyle/>
            <a:p>
              <a:r>
                <a:rPr lang="vi-VN" dirty="0" smtClean="0">
                  <a:latin typeface="Cambria" panose="02040503050406030204" pitchFamily="18" charset="0"/>
                  <a:ea typeface="Cambria" panose="02040503050406030204" pitchFamily="18" charset="0"/>
                </a:rPr>
                <a:t>o</a:t>
              </a:r>
              <a:endParaRPr lang="en-US" dirty="0">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35314257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1000"/>
                                        <p:tgtEl>
                                          <p:spTgt spid="23"/>
                                        </p:tgtEl>
                                      </p:cBhvr>
                                    </p:animEffect>
                                    <p:anim calcmode="lin" valueType="num">
                                      <p:cBhvr>
                                        <p:cTn id="14" dur="1000" fill="hold"/>
                                        <p:tgtEl>
                                          <p:spTgt spid="23"/>
                                        </p:tgtEl>
                                        <p:attrNameLst>
                                          <p:attrName>ppt_x</p:attrName>
                                        </p:attrNameLst>
                                      </p:cBhvr>
                                      <p:tavLst>
                                        <p:tav tm="0">
                                          <p:val>
                                            <p:strVal val="#ppt_x"/>
                                          </p:val>
                                        </p:tav>
                                        <p:tav tm="100000">
                                          <p:val>
                                            <p:strVal val="#ppt_x"/>
                                          </p:val>
                                        </p:tav>
                                      </p:tavLst>
                                    </p:anim>
                                    <p:anim calcmode="lin" valueType="num">
                                      <p:cBhvr>
                                        <p:cTn id="15" dur="900" decel="100000" fill="hold"/>
                                        <p:tgtEl>
                                          <p:spTgt spid="23"/>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900" decel="100000" fill="hold"/>
                                        <p:tgtEl>
                                          <p:spTgt spid="15"/>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000"/>
                                        <p:tgtEl>
                                          <p:spTgt spid="14"/>
                                        </p:tgtEl>
                                      </p:cBhvr>
                                    </p:animEffect>
                                    <p:anim calcmode="lin" valueType="num">
                                      <p:cBhvr>
                                        <p:cTn id="26" dur="1000" fill="hold"/>
                                        <p:tgtEl>
                                          <p:spTgt spid="14"/>
                                        </p:tgtEl>
                                        <p:attrNameLst>
                                          <p:attrName>ppt_x</p:attrName>
                                        </p:attrNameLst>
                                      </p:cBhvr>
                                      <p:tavLst>
                                        <p:tav tm="0">
                                          <p:val>
                                            <p:strVal val="#ppt_x"/>
                                          </p:val>
                                        </p:tav>
                                        <p:tav tm="100000">
                                          <p:val>
                                            <p:strVal val="#ppt_x"/>
                                          </p:val>
                                        </p:tav>
                                      </p:tavLst>
                                    </p:anim>
                                    <p:anim calcmode="lin" valueType="num">
                                      <p:cBhvr>
                                        <p:cTn id="27" dur="900" decel="100000" fill="hold"/>
                                        <p:tgtEl>
                                          <p:spTgt spid="14"/>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par>
                                <p:cTn id="29" presetID="37"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900" decel="100000" fill="hold"/>
                                        <p:tgtEl>
                                          <p:spTgt spid="12"/>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randombar(horizontal)">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14" presetClass="entr" presetSubtype="10" fill="hold" grpId="0" nodeType="clickEffect">
                                  <p:stCondLst>
                                    <p:cond delay="0"/>
                                  </p:stCondLst>
                                  <p:childTnLst>
                                    <p:set>
                                      <p:cBhvr>
                                        <p:cTn id="43" dur="1" fill="hold">
                                          <p:stCondLst>
                                            <p:cond delay="0"/>
                                          </p:stCondLst>
                                        </p:cTn>
                                        <p:tgtEl>
                                          <p:spTgt spid="21"/>
                                        </p:tgtEl>
                                        <p:attrNameLst>
                                          <p:attrName>style.visibility</p:attrName>
                                        </p:attrNameLst>
                                      </p:cBhvr>
                                      <p:to>
                                        <p:strVal val="visible"/>
                                      </p:to>
                                    </p:set>
                                    <p:animEffect transition="in" filter="randombar(horizontal)">
                                      <p:cBhvr>
                                        <p:cTn id="44" dur="500"/>
                                        <p:tgtEl>
                                          <p:spTgt spid="21"/>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anim calcmode="lin" valueType="num">
                                      <p:cBhvr>
                                        <p:cTn id="49" dur="500" fill="hold"/>
                                        <p:tgtEl>
                                          <p:spTgt spid="6"/>
                                        </p:tgtEl>
                                        <p:attrNameLst>
                                          <p:attrName>ppt_w</p:attrName>
                                        </p:attrNameLst>
                                      </p:cBhvr>
                                      <p:tavLst>
                                        <p:tav tm="0">
                                          <p:val>
                                            <p:fltVal val="0"/>
                                          </p:val>
                                        </p:tav>
                                        <p:tav tm="100000">
                                          <p:val>
                                            <p:strVal val="#ppt_w"/>
                                          </p:val>
                                        </p:tav>
                                      </p:tavLst>
                                    </p:anim>
                                    <p:anim calcmode="lin" valueType="num">
                                      <p:cBhvr>
                                        <p:cTn id="50" dur="500" fill="hold"/>
                                        <p:tgtEl>
                                          <p:spTgt spid="6"/>
                                        </p:tgtEl>
                                        <p:attrNameLst>
                                          <p:attrName>ppt_h</p:attrName>
                                        </p:attrNameLst>
                                      </p:cBhvr>
                                      <p:tavLst>
                                        <p:tav tm="0">
                                          <p:val>
                                            <p:fltVal val="0"/>
                                          </p:val>
                                        </p:tav>
                                        <p:tav tm="100000">
                                          <p:val>
                                            <p:strVal val="#ppt_h"/>
                                          </p:val>
                                        </p:tav>
                                      </p:tavLst>
                                    </p:anim>
                                    <p:animEffect transition="in" filter="fade">
                                      <p:cBhvr>
                                        <p:cTn id="51" dur="500"/>
                                        <p:tgtEl>
                                          <p:spTgt spid="6"/>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16"/>
                                        </p:tgtEl>
                                        <p:attrNameLst>
                                          <p:attrName>style.visibility</p:attrName>
                                        </p:attrNameLst>
                                      </p:cBhvr>
                                      <p:to>
                                        <p:strVal val="visible"/>
                                      </p:to>
                                    </p:set>
                                    <p:animEffect transition="in" filter="fade">
                                      <p:cBhvr>
                                        <p:cTn id="5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6"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 name="Group 2"/>
          <p:cNvGrpSpPr/>
          <p:nvPr/>
        </p:nvGrpSpPr>
        <p:grpSpPr>
          <a:xfrm>
            <a:off x="396903" y="652525"/>
            <a:ext cx="5999513" cy="583108"/>
            <a:chOff x="0" y="-348963"/>
            <a:chExt cx="13764824" cy="1166217"/>
          </a:xfrm>
        </p:grpSpPr>
        <p:pic>
          <p:nvPicPr>
            <p:cNvPr id="3" name="Picture 3"/>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t="51616"/>
            <a:stretch>
              <a:fillRect/>
            </a:stretch>
          </p:blipFill>
          <p:spPr>
            <a:xfrm>
              <a:off x="0" y="615252"/>
              <a:ext cx="2452190" cy="106781"/>
            </a:xfrm>
            <a:prstGeom prst="rect">
              <a:avLst/>
            </a:prstGeom>
          </p:spPr>
        </p:pic>
        <p:sp>
          <p:nvSpPr>
            <p:cNvPr id="4" name="TextBox 4"/>
            <p:cNvSpPr txBox="1"/>
            <p:nvPr/>
          </p:nvSpPr>
          <p:spPr>
            <a:xfrm>
              <a:off x="0" y="-57151"/>
              <a:ext cx="8889908" cy="764699"/>
            </a:xfrm>
            <a:prstGeom prst="rect">
              <a:avLst/>
            </a:prstGeom>
          </p:spPr>
          <p:txBody>
            <a:bodyPr lIns="0" tIns="0" rIns="0" bIns="0" rtlCol="0" anchor="t">
              <a:spAutoFit/>
            </a:bodyPr>
            <a:lstStyle/>
            <a:p>
              <a:pPr marL="0" marR="0" lvl="0" indent="0" algn="l" defTabSz="609630" rtl="0" eaLnBrk="1" fontAlgn="auto" latinLnBrk="0" hangingPunct="1">
                <a:lnSpc>
                  <a:spcPts val="2567"/>
                </a:lnSpc>
                <a:spcBef>
                  <a:spcPct val="0"/>
                </a:spcBef>
                <a:spcAft>
                  <a:spcPts val="0"/>
                </a:spcAft>
                <a:buClrTx/>
                <a:buSzTx/>
                <a:buFontTx/>
                <a:buNone/>
                <a:tabLst/>
                <a:defRPr/>
              </a:pPr>
              <a:r>
                <a:rPr lang="vi-VN" sz="4400" noProof="0" dirty="0" smtClean="0">
                  <a:solidFill>
                    <a:srgbClr val="EEECE1">
                      <a:lumMod val="25000"/>
                    </a:srgbClr>
                  </a:solidFill>
                  <a:latin typeface="#9Slide04 Tinos Bold" panose="02020803070505020304" pitchFamily="18" charset="0"/>
                  <a:ea typeface="#9Slide04 Tinos Bold" panose="02020803070505020304" pitchFamily="18" charset="0"/>
                  <a:cs typeface="#9Slide04 Tinos Bold" panose="02020803070505020304" pitchFamily="18" charset="0"/>
                </a:rPr>
                <a:t>b</a:t>
              </a:r>
              <a:r>
                <a:rPr kumimoji="0" lang="vi-VN" sz="4400" b="0" i="0" u="none" strike="noStrike" kern="1200" cap="none" spc="0" normalizeH="0" baseline="0" noProof="0" dirty="0" smtClean="0">
                  <a:ln>
                    <a:noFill/>
                  </a:ln>
                  <a:solidFill>
                    <a:srgbClr val="EEECE1">
                      <a:lumMod val="25000"/>
                    </a:srgbClr>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rPr>
                <a:t>)</a:t>
              </a:r>
              <a:endParaRPr kumimoji="0" lang="en-US" sz="4400" b="0" i="0" u="none" strike="noStrike" kern="1200" cap="none" spc="0" normalizeH="0" baseline="0" noProof="0" dirty="0">
                <a:ln>
                  <a:noFill/>
                </a:ln>
                <a:solidFill>
                  <a:srgbClr val="EEECE1">
                    <a:lumMod val="25000"/>
                  </a:srgbClr>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endParaRPr>
            </a:p>
          </p:txBody>
        </p:sp>
        <p:sp>
          <p:nvSpPr>
            <p:cNvPr id="5" name="TextBox 5"/>
            <p:cNvSpPr txBox="1"/>
            <p:nvPr/>
          </p:nvSpPr>
          <p:spPr>
            <a:xfrm>
              <a:off x="1588562" y="-348963"/>
              <a:ext cx="12176262" cy="1166217"/>
            </a:xfrm>
            <a:prstGeom prst="rect">
              <a:avLst/>
            </a:prstGeom>
          </p:spPr>
          <p:txBody>
            <a:bodyPr wrap="square" lIns="0" tIns="0" rIns="0" bIns="0" rtlCol="0" anchor="t">
              <a:spAutoFit/>
            </a:bodyPr>
            <a:lstStyle/>
            <a:p>
              <a:pPr marL="0" marR="0" lvl="0" indent="0" algn="l" defTabSz="609630" rtl="0" eaLnBrk="1" fontAlgn="auto" latinLnBrk="0" hangingPunct="1">
                <a:lnSpc>
                  <a:spcPts val="3995"/>
                </a:lnSpc>
                <a:spcBef>
                  <a:spcPts val="0"/>
                </a:spcBef>
                <a:spcAft>
                  <a:spcPts val="0"/>
                </a:spcAft>
                <a:buClrTx/>
                <a:buSzTx/>
                <a:buFontTx/>
                <a:buNone/>
                <a:tabLst/>
                <a:defRPr/>
              </a:pPr>
              <a:r>
                <a:rPr lang="vi-VN" sz="6600" dirty="0" smtClean="0">
                  <a:solidFill>
                    <a:srgbClr val="D4487D"/>
                  </a:solidFill>
                  <a:latin typeface="#9Slide04 Tinos Bold" panose="02020803070505020304" pitchFamily="18" charset="0"/>
                  <a:ea typeface="#9Slide04 Tinos Bold" panose="02020803070505020304" pitchFamily="18" charset="0"/>
                  <a:cs typeface="#9Slide04 Tinos Bold" panose="02020803070505020304" pitchFamily="18" charset="0"/>
                </a:rPr>
                <a:t>KHÍ HẬU</a:t>
              </a:r>
              <a:endParaRPr kumimoji="0" lang="en-US" sz="6600" b="0" i="0" u="none" strike="noStrike" kern="1200" cap="none" spc="0" normalizeH="0" baseline="0" noProof="0" dirty="0">
                <a:ln>
                  <a:noFill/>
                </a:ln>
                <a:solidFill>
                  <a:srgbClr val="D4487D"/>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endParaRPr>
            </a:p>
          </p:txBody>
        </p:sp>
      </p:grpSp>
      <p:pic>
        <p:nvPicPr>
          <p:cNvPr id="14" name="Picture 1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8348622">
            <a:off x="5038955" y="6115669"/>
            <a:ext cx="120285" cy="130968"/>
          </a:xfrm>
          <a:prstGeom prst="rect">
            <a:avLst/>
          </a:prstGeom>
        </p:spPr>
      </p:pic>
      <p:pic>
        <p:nvPicPr>
          <p:cNvPr id="15" name="Picture 1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8348622">
            <a:off x="4729513" y="5882575"/>
            <a:ext cx="177111" cy="192841"/>
          </a:xfrm>
          <a:prstGeom prst="rect">
            <a:avLst/>
          </a:prstGeom>
        </p:spPr>
      </p:pic>
      <p:grpSp>
        <p:nvGrpSpPr>
          <p:cNvPr id="7" name="Group 6">
            <a:extLst>
              <a:ext uri="{FF2B5EF4-FFF2-40B4-BE49-F238E27FC236}">
                <a16:creationId xmlns:a16="http://schemas.microsoft.com/office/drawing/2014/main" xmlns="" id="{919384C9-F255-4733-A8DC-31A70694FB96}"/>
              </a:ext>
            </a:extLst>
          </p:cNvPr>
          <p:cNvGrpSpPr/>
          <p:nvPr/>
        </p:nvGrpSpPr>
        <p:grpSpPr>
          <a:xfrm>
            <a:off x="1354087" y="1248874"/>
            <a:ext cx="10506893" cy="9740773"/>
            <a:chOff x="6515612" y="300112"/>
            <a:chExt cx="4648088" cy="6271657"/>
          </a:xfrm>
        </p:grpSpPr>
        <p:sp>
          <p:nvSpPr>
            <p:cNvPr id="20" name="Freeform 9">
              <a:extLst>
                <a:ext uri="{FF2B5EF4-FFF2-40B4-BE49-F238E27FC236}">
                  <a16:creationId xmlns:a16="http://schemas.microsoft.com/office/drawing/2014/main" xmlns="" id="{E40DE492-4228-43A0-8087-0E8B8752BDE0}"/>
                </a:ext>
              </a:extLst>
            </p:cNvPr>
            <p:cNvSpPr/>
            <p:nvPr/>
          </p:nvSpPr>
          <p:spPr>
            <a:xfrm>
              <a:off x="6515612" y="300112"/>
              <a:ext cx="4648088" cy="3291467"/>
            </a:xfrm>
            <a:custGeom>
              <a:avLst/>
              <a:gdLst/>
              <a:ahLst/>
              <a:cxnLst/>
              <a:rect l="l" t="t" r="r" b="b"/>
              <a:pathLst>
                <a:path w="5059528" h="3582822">
                  <a:moveTo>
                    <a:pt x="5059528" y="3582822"/>
                  </a:moveTo>
                  <a:lnTo>
                    <a:pt x="0" y="3575202"/>
                  </a:lnTo>
                  <a:lnTo>
                    <a:pt x="0" y="1255843"/>
                  </a:lnTo>
                  <a:lnTo>
                    <a:pt x="17780" y="19050"/>
                  </a:lnTo>
                  <a:lnTo>
                    <a:pt x="2520981" y="0"/>
                  </a:lnTo>
                  <a:lnTo>
                    <a:pt x="5040478" y="5080"/>
                  </a:lnTo>
                  <a:close/>
                </a:path>
              </a:pathLst>
            </a:custGeom>
            <a:solidFill>
              <a:schemeClr val="bg1"/>
            </a:solidFill>
            <a:ln w="38100">
              <a:solidFill>
                <a:schemeClr val="tx1"/>
              </a:solidFill>
              <a:prstDash val="dash"/>
            </a:ln>
          </p:spPr>
        </p:sp>
        <p:sp>
          <p:nvSpPr>
            <p:cNvPr id="22" name="Rectangle 21">
              <a:extLst>
                <a:ext uri="{FF2B5EF4-FFF2-40B4-BE49-F238E27FC236}">
                  <a16:creationId xmlns:a16="http://schemas.microsoft.com/office/drawing/2014/main" xmlns="" id="{C4112C26-2B54-4BE3-9B28-C7C9AAA4A1A6}"/>
                </a:ext>
              </a:extLst>
            </p:cNvPr>
            <p:cNvSpPr/>
            <p:nvPr/>
          </p:nvSpPr>
          <p:spPr>
            <a:xfrm>
              <a:off x="6691524" y="557207"/>
              <a:ext cx="4359875" cy="6014562"/>
            </a:xfrm>
            <a:prstGeom prst="rect">
              <a:avLst/>
            </a:prstGeom>
          </p:spPr>
          <p:txBody>
            <a:bodyPr wrap="square">
              <a:spAutoFit/>
            </a:bodyPr>
            <a:lstStyle/>
            <a:p>
              <a:pPr algn="just">
                <a:lnSpc>
                  <a:spcPct val="120000"/>
                </a:lnSpc>
                <a:spcAft>
                  <a:spcPts val="0"/>
                </a:spcAft>
              </a:pPr>
              <a:r>
                <a:rPr lang="nl-NL" sz="3600" dirty="0">
                  <a:latin typeface="Times New Roman" panose="02020603050405020304" pitchFamily="18" charset="0"/>
                  <a:ea typeface="Times New Roman" panose="02020603050405020304" pitchFamily="18" charset="0"/>
                </a:rPr>
                <a:t>+Vùng đồng bằng Bắc Bộ có khí hậu nhiệt đới gió mùa với nhiệt độ trung bình năm trên 23 độ C lượng mưa trung bình năm từ 1600 mm đến 1800 mm.</a:t>
              </a:r>
              <a:endParaRPr lang="en-US" sz="3600" dirty="0">
                <a:latin typeface="Times New Roman" panose="02020603050405020304" pitchFamily="18" charset="0"/>
                <a:ea typeface="Calibri" panose="020F0502020204030204" pitchFamily="34" charset="0"/>
              </a:endParaRPr>
            </a:p>
            <a:p>
              <a:pPr algn="just">
                <a:lnSpc>
                  <a:spcPct val="120000"/>
                </a:lnSpc>
                <a:spcAft>
                  <a:spcPts val="0"/>
                </a:spcAft>
              </a:pPr>
              <a:r>
                <a:rPr lang="nl-NL" sz="3600" dirty="0">
                  <a:latin typeface="Times New Roman" panose="02020603050405020304" pitchFamily="18" charset="0"/>
                  <a:ea typeface="Times New Roman" panose="02020603050405020304" pitchFamily="18" charset="0"/>
                </a:rPr>
                <a:t>+Khí hậu của vùng chia làm hai mùa mùa đông và mùa hạ.  Mùa đông thì lạnh ít mưa,  mùa hạ thì nóng mưa nhiều</a:t>
              </a:r>
              <a:endParaRPr lang="en-US" sz="3600" dirty="0">
                <a:latin typeface="Times New Roman" panose="02020603050405020304" pitchFamily="18" charset="0"/>
                <a:ea typeface="Calibri" panose="020F0502020204030204" pitchFamily="34" charset="0"/>
              </a:endParaRPr>
            </a:p>
          </p:txBody>
        </p:sp>
      </p:grpSp>
      <p:pic>
        <p:nvPicPr>
          <p:cNvPr id="23" name="Picture 14">
            <a:extLst>
              <a:ext uri="{FF2B5EF4-FFF2-40B4-BE49-F238E27FC236}">
                <a16:creationId xmlns:a16="http://schemas.microsoft.com/office/drawing/2014/main" xmlns="" id="{67C7F6C9-7CE2-480E-8248-41B0AF601D57}"/>
              </a:ext>
            </a:extLst>
          </p:cNvPr>
          <p:cNvPicPr>
            <a:picLocks noChangeAspect="1"/>
          </p:cNvPicPr>
          <p:nvPr/>
        </p:nvPicPr>
        <p:blipFill>
          <a:blip r:embed="rId9"/>
          <a:srcRect/>
          <a:stretch>
            <a:fillRect/>
          </a:stretch>
        </p:blipFill>
        <p:spPr>
          <a:xfrm>
            <a:off x="0" y="4319089"/>
            <a:ext cx="1354087" cy="2261524"/>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946406">
            <a:off x="7747129" y="5022706"/>
            <a:ext cx="902157" cy="849668"/>
          </a:xfrm>
          <a:prstGeom prst="rect">
            <a:avLst/>
          </a:prstGeom>
        </p:spPr>
      </p:pic>
    </p:spTree>
    <p:extLst>
      <p:ext uri="{BB962C8B-B14F-4D97-AF65-F5344CB8AC3E}">
        <p14:creationId xmlns:p14="http://schemas.microsoft.com/office/powerpoint/2010/main" val="48276020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1000"/>
                                        <p:tgtEl>
                                          <p:spTgt spid="23"/>
                                        </p:tgtEl>
                                      </p:cBhvr>
                                    </p:animEffect>
                                    <p:anim calcmode="lin" valueType="num">
                                      <p:cBhvr>
                                        <p:cTn id="14" dur="1000" fill="hold"/>
                                        <p:tgtEl>
                                          <p:spTgt spid="23"/>
                                        </p:tgtEl>
                                        <p:attrNameLst>
                                          <p:attrName>ppt_x</p:attrName>
                                        </p:attrNameLst>
                                      </p:cBhvr>
                                      <p:tavLst>
                                        <p:tav tm="0">
                                          <p:val>
                                            <p:strVal val="#ppt_x"/>
                                          </p:val>
                                        </p:tav>
                                        <p:tav tm="100000">
                                          <p:val>
                                            <p:strVal val="#ppt_x"/>
                                          </p:val>
                                        </p:tav>
                                      </p:tavLst>
                                    </p:anim>
                                    <p:anim calcmode="lin" valueType="num">
                                      <p:cBhvr>
                                        <p:cTn id="15" dur="900" decel="100000" fill="hold"/>
                                        <p:tgtEl>
                                          <p:spTgt spid="23"/>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900" decel="100000" fill="hold"/>
                                        <p:tgtEl>
                                          <p:spTgt spid="15"/>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000"/>
                                        <p:tgtEl>
                                          <p:spTgt spid="14"/>
                                        </p:tgtEl>
                                      </p:cBhvr>
                                    </p:animEffect>
                                    <p:anim calcmode="lin" valueType="num">
                                      <p:cBhvr>
                                        <p:cTn id="26" dur="1000" fill="hold"/>
                                        <p:tgtEl>
                                          <p:spTgt spid="14"/>
                                        </p:tgtEl>
                                        <p:attrNameLst>
                                          <p:attrName>ppt_x</p:attrName>
                                        </p:attrNameLst>
                                      </p:cBhvr>
                                      <p:tavLst>
                                        <p:tav tm="0">
                                          <p:val>
                                            <p:strVal val="#ppt_x"/>
                                          </p:val>
                                        </p:tav>
                                        <p:tav tm="100000">
                                          <p:val>
                                            <p:strVal val="#ppt_x"/>
                                          </p:val>
                                        </p:tav>
                                      </p:tavLst>
                                    </p:anim>
                                    <p:anim calcmode="lin" valueType="num">
                                      <p:cBhvr>
                                        <p:cTn id="27" dur="900" decel="100000" fill="hold"/>
                                        <p:tgtEl>
                                          <p:spTgt spid="14"/>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par>
                                <p:cTn id="29" presetID="37"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900" decel="100000" fill="hold"/>
                                        <p:tgtEl>
                                          <p:spTgt spid="12"/>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randombar(horizontal)">
                                      <p:cBhvr>
                                        <p:cTn id="3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396903" y="705668"/>
            <a:ext cx="5999513" cy="583108"/>
            <a:chOff x="0" y="-242677"/>
            <a:chExt cx="13764824" cy="1166217"/>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t="51616"/>
            <a:stretch>
              <a:fillRect/>
            </a:stretch>
          </p:blipFill>
          <p:spPr>
            <a:xfrm>
              <a:off x="0" y="615252"/>
              <a:ext cx="2452190" cy="106781"/>
            </a:xfrm>
            <a:prstGeom prst="rect">
              <a:avLst/>
            </a:prstGeom>
          </p:spPr>
        </p:pic>
        <p:sp>
          <p:nvSpPr>
            <p:cNvPr id="4" name="TextBox 4"/>
            <p:cNvSpPr txBox="1"/>
            <p:nvPr/>
          </p:nvSpPr>
          <p:spPr>
            <a:xfrm>
              <a:off x="0" y="-57151"/>
              <a:ext cx="8889908" cy="764699"/>
            </a:xfrm>
            <a:prstGeom prst="rect">
              <a:avLst/>
            </a:prstGeom>
          </p:spPr>
          <p:txBody>
            <a:bodyPr lIns="0" tIns="0" rIns="0" bIns="0" rtlCol="0" anchor="t">
              <a:spAutoFit/>
            </a:bodyPr>
            <a:lstStyle/>
            <a:p>
              <a:pPr marL="0" marR="0" lvl="0" indent="0" algn="l" defTabSz="609630" rtl="0" eaLnBrk="1" fontAlgn="auto" latinLnBrk="0" hangingPunct="1">
                <a:lnSpc>
                  <a:spcPts val="2567"/>
                </a:lnSpc>
                <a:spcBef>
                  <a:spcPct val="0"/>
                </a:spcBef>
                <a:spcAft>
                  <a:spcPts val="0"/>
                </a:spcAft>
                <a:buClrTx/>
                <a:buSzTx/>
                <a:buFontTx/>
                <a:buNone/>
                <a:tabLst/>
                <a:defRPr/>
              </a:pPr>
              <a:r>
                <a:rPr lang="vi-VN" sz="4400" noProof="0" dirty="0" smtClean="0">
                  <a:solidFill>
                    <a:srgbClr val="EEECE1">
                      <a:lumMod val="25000"/>
                    </a:srgbClr>
                  </a:solidFill>
                  <a:latin typeface="#9Slide04 Tinos Bold" panose="02020803070505020304" pitchFamily="18" charset="0"/>
                  <a:ea typeface="#9Slide04 Tinos Bold" panose="02020803070505020304" pitchFamily="18" charset="0"/>
                  <a:cs typeface="#9Slide04 Tinos Bold" panose="02020803070505020304" pitchFamily="18" charset="0"/>
                </a:rPr>
                <a:t>c</a:t>
              </a:r>
              <a:r>
                <a:rPr kumimoji="0" lang="vi-VN" sz="4400" b="0" i="0" u="none" strike="noStrike" kern="1200" cap="none" spc="0" normalizeH="0" baseline="0" noProof="0" dirty="0" smtClean="0">
                  <a:ln>
                    <a:noFill/>
                  </a:ln>
                  <a:solidFill>
                    <a:srgbClr val="EEECE1">
                      <a:lumMod val="25000"/>
                    </a:srgbClr>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rPr>
                <a:t>)</a:t>
              </a:r>
              <a:endParaRPr kumimoji="0" lang="en-US" sz="4400" b="0" i="0" u="none" strike="noStrike" kern="1200" cap="none" spc="0" normalizeH="0" baseline="0" noProof="0" dirty="0">
                <a:ln>
                  <a:noFill/>
                </a:ln>
                <a:solidFill>
                  <a:srgbClr val="EEECE1">
                    <a:lumMod val="25000"/>
                  </a:srgbClr>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endParaRPr>
            </a:p>
          </p:txBody>
        </p:sp>
        <p:sp>
          <p:nvSpPr>
            <p:cNvPr id="5" name="TextBox 5"/>
            <p:cNvSpPr txBox="1"/>
            <p:nvPr/>
          </p:nvSpPr>
          <p:spPr>
            <a:xfrm>
              <a:off x="1588562" y="-242677"/>
              <a:ext cx="12176262" cy="1166217"/>
            </a:xfrm>
            <a:prstGeom prst="rect">
              <a:avLst/>
            </a:prstGeom>
          </p:spPr>
          <p:txBody>
            <a:bodyPr wrap="square" lIns="0" tIns="0" rIns="0" bIns="0" rtlCol="0" anchor="t">
              <a:spAutoFit/>
            </a:bodyPr>
            <a:lstStyle/>
            <a:p>
              <a:pPr marL="0" marR="0" lvl="0" indent="0" algn="l" defTabSz="609630" rtl="0" eaLnBrk="1" fontAlgn="auto" latinLnBrk="0" hangingPunct="1">
                <a:lnSpc>
                  <a:spcPts val="3995"/>
                </a:lnSpc>
                <a:spcBef>
                  <a:spcPts val="0"/>
                </a:spcBef>
                <a:spcAft>
                  <a:spcPts val="0"/>
                </a:spcAft>
                <a:buClrTx/>
                <a:buSzTx/>
                <a:buFontTx/>
                <a:buNone/>
                <a:tabLst/>
                <a:defRPr/>
              </a:pPr>
              <a:r>
                <a:rPr lang="vi-VN" sz="6600" dirty="0" smtClean="0">
                  <a:solidFill>
                    <a:srgbClr val="D4487D"/>
                  </a:solidFill>
                  <a:latin typeface="#9Slide04 Tinos Bold" panose="02020803070505020304" pitchFamily="18" charset="0"/>
                  <a:ea typeface="#9Slide04 Tinos Bold" panose="02020803070505020304" pitchFamily="18" charset="0"/>
                  <a:cs typeface="#9Slide04 Tinos Bold" panose="02020803070505020304" pitchFamily="18" charset="0"/>
                </a:rPr>
                <a:t>SÔNG NGÒI</a:t>
              </a:r>
              <a:endParaRPr kumimoji="0" lang="en-US" sz="6600" b="0" i="0" u="none" strike="noStrike" kern="1200" cap="none" spc="0" normalizeH="0" baseline="0" noProof="0" dirty="0">
                <a:ln>
                  <a:noFill/>
                </a:ln>
                <a:solidFill>
                  <a:srgbClr val="D4487D"/>
                </a:solidFill>
                <a:effectLst/>
                <a:uLnTx/>
                <a:uFillTx/>
                <a:latin typeface="#9Slide04 Tinos Bold" panose="02020803070505020304" pitchFamily="18" charset="0"/>
                <a:ea typeface="#9Slide04 Tinos Bold" panose="02020803070505020304" pitchFamily="18" charset="0"/>
                <a:cs typeface="#9Slide04 Tinos Bold" panose="02020803070505020304" pitchFamily="18" charset="0"/>
              </a:endParaRPr>
            </a:p>
          </p:txBody>
        </p:sp>
      </p:grpSp>
      <p:pic>
        <p:nvPicPr>
          <p:cNvPr id="14" name="Picture 14"/>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xmlns="" r:embed="rId6"/>
              </a:ext>
            </a:extLst>
          </a:blip>
          <a:srcRect/>
          <a:stretch>
            <a:fillRect/>
          </a:stretch>
        </p:blipFill>
        <p:spPr>
          <a:xfrm rot="-8348622">
            <a:off x="5038955" y="6115669"/>
            <a:ext cx="120285" cy="130968"/>
          </a:xfrm>
          <a:prstGeom prst="rect">
            <a:avLst/>
          </a:prstGeom>
        </p:spPr>
      </p:pic>
      <p:pic>
        <p:nvPicPr>
          <p:cNvPr id="15" name="Picture 15"/>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xmlns="" r:embed="rId8"/>
              </a:ext>
            </a:extLst>
          </a:blip>
          <a:srcRect/>
          <a:stretch>
            <a:fillRect/>
          </a:stretch>
        </p:blipFill>
        <p:spPr>
          <a:xfrm rot="-8348622">
            <a:off x="4729513" y="5882575"/>
            <a:ext cx="177111" cy="192841"/>
          </a:xfrm>
          <a:prstGeom prst="rect">
            <a:avLst/>
          </a:prstGeom>
        </p:spPr>
      </p:pic>
      <p:grpSp>
        <p:nvGrpSpPr>
          <p:cNvPr id="7" name="Group 6">
            <a:extLst>
              <a:ext uri="{FF2B5EF4-FFF2-40B4-BE49-F238E27FC236}">
                <a16:creationId xmlns:a16="http://schemas.microsoft.com/office/drawing/2014/main" xmlns="" id="{919384C9-F255-4733-A8DC-31A70694FB96}"/>
              </a:ext>
            </a:extLst>
          </p:cNvPr>
          <p:cNvGrpSpPr/>
          <p:nvPr/>
        </p:nvGrpSpPr>
        <p:grpSpPr>
          <a:xfrm>
            <a:off x="831936" y="1381539"/>
            <a:ext cx="4648088" cy="4923752"/>
            <a:chOff x="6434169" y="362123"/>
            <a:chExt cx="4648088" cy="3291467"/>
          </a:xfrm>
        </p:grpSpPr>
        <p:sp>
          <p:nvSpPr>
            <p:cNvPr id="20" name="Freeform 9">
              <a:extLst>
                <a:ext uri="{FF2B5EF4-FFF2-40B4-BE49-F238E27FC236}">
                  <a16:creationId xmlns:a16="http://schemas.microsoft.com/office/drawing/2014/main" xmlns="" id="{E40DE492-4228-43A0-8087-0E8B8752BDE0}"/>
                </a:ext>
              </a:extLst>
            </p:cNvPr>
            <p:cNvSpPr/>
            <p:nvPr/>
          </p:nvSpPr>
          <p:spPr>
            <a:xfrm>
              <a:off x="6434169" y="362123"/>
              <a:ext cx="4648088" cy="3291467"/>
            </a:xfrm>
            <a:custGeom>
              <a:avLst/>
              <a:gdLst/>
              <a:ahLst/>
              <a:cxnLst/>
              <a:rect l="l" t="t" r="r" b="b"/>
              <a:pathLst>
                <a:path w="5059528" h="3582822">
                  <a:moveTo>
                    <a:pt x="5059528" y="3582822"/>
                  </a:moveTo>
                  <a:lnTo>
                    <a:pt x="0" y="3575202"/>
                  </a:lnTo>
                  <a:lnTo>
                    <a:pt x="0" y="1255843"/>
                  </a:lnTo>
                  <a:lnTo>
                    <a:pt x="17780" y="19050"/>
                  </a:lnTo>
                  <a:lnTo>
                    <a:pt x="2520981" y="0"/>
                  </a:lnTo>
                  <a:lnTo>
                    <a:pt x="5040478" y="5080"/>
                  </a:lnTo>
                  <a:close/>
                </a:path>
              </a:pathLst>
            </a:custGeom>
            <a:solidFill>
              <a:schemeClr val="bg1"/>
            </a:solidFill>
            <a:ln w="38100">
              <a:solidFill>
                <a:schemeClr val="tx1"/>
              </a:solidFill>
              <a:prstDash val="dash"/>
            </a:ln>
          </p:spPr>
        </p:sp>
        <p:sp>
          <p:nvSpPr>
            <p:cNvPr id="22" name="Rectangle 21">
              <a:extLst>
                <a:ext uri="{FF2B5EF4-FFF2-40B4-BE49-F238E27FC236}">
                  <a16:creationId xmlns:a16="http://schemas.microsoft.com/office/drawing/2014/main" xmlns="" id="{C4112C26-2B54-4BE3-9B28-C7C9AAA4A1A6}"/>
                </a:ext>
              </a:extLst>
            </p:cNvPr>
            <p:cNvSpPr/>
            <p:nvPr/>
          </p:nvSpPr>
          <p:spPr>
            <a:xfrm>
              <a:off x="6610081" y="474939"/>
              <a:ext cx="4359875" cy="294215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4000" dirty="0" smtClean="0">
                  <a:solidFill>
                    <a:srgbClr val="8064A2">
                      <a:lumMod val="75000"/>
                    </a:srgbClr>
                  </a:solidFill>
                  <a:latin typeface="Cambria" panose="02040503050406030204" pitchFamily="18" charset="0"/>
                  <a:ea typeface="Cambria" panose="02040503050406030204" pitchFamily="18" charset="0"/>
                </a:rPr>
                <a:t>Đọc thông tin và quan sát hình 2, em hãy kể tên và xác định trên lược đồ một số sông lớn ở vùng Đồng bằng Bắc Bộ.</a:t>
              </a:r>
              <a:endParaRPr kumimoji="0" lang="en-US" sz="4000" b="0" i="0" u="none" strike="noStrike" kern="1200" cap="none" spc="0" normalizeH="0" baseline="0" noProof="0" dirty="0">
                <a:ln>
                  <a:noFill/>
                </a:ln>
                <a:solidFill>
                  <a:srgbClr val="8064A2">
                    <a:lumMod val="75000"/>
                  </a:srgbClr>
                </a:solidFill>
                <a:effectLst/>
                <a:uLnTx/>
                <a:uFillTx/>
                <a:latin typeface="Cambria" panose="02040503050406030204" pitchFamily="18" charset="0"/>
                <a:ea typeface="Cambria" panose="02040503050406030204" pitchFamily="18" charset="0"/>
              </a:endParaRPr>
            </a:p>
          </p:txBody>
        </p:sp>
      </p:grpSp>
      <p:pic>
        <p:nvPicPr>
          <p:cNvPr id="23" name="Picture 14">
            <a:extLst>
              <a:ext uri="{FF2B5EF4-FFF2-40B4-BE49-F238E27FC236}">
                <a16:creationId xmlns:a16="http://schemas.microsoft.com/office/drawing/2014/main" xmlns="" id="{67C7F6C9-7CE2-480E-8248-41B0AF601D57}"/>
              </a:ext>
            </a:extLst>
          </p:cNvPr>
          <p:cNvPicPr>
            <a:picLocks noChangeAspect="1"/>
          </p:cNvPicPr>
          <p:nvPr/>
        </p:nvPicPr>
        <p:blipFill>
          <a:blip r:embed="rId9"/>
          <a:srcRect/>
          <a:stretch>
            <a:fillRect/>
          </a:stretch>
        </p:blipFill>
        <p:spPr>
          <a:xfrm>
            <a:off x="0" y="4319089"/>
            <a:ext cx="1354087" cy="2261524"/>
          </a:xfrm>
          <a:prstGeom prst="rect">
            <a:avLst/>
          </a:prstGeom>
        </p:spPr>
      </p:pic>
      <p:pic>
        <p:nvPicPr>
          <p:cNvPr id="12" name="Picture 12"/>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xmlns="" r:embed="rId13"/>
              </a:ext>
            </a:extLst>
          </a:blip>
          <a:srcRect/>
          <a:stretch>
            <a:fillRect/>
          </a:stretch>
        </p:blipFill>
        <p:spPr>
          <a:xfrm rot="946406">
            <a:off x="4955906" y="5189058"/>
            <a:ext cx="902157" cy="849668"/>
          </a:xfrm>
          <a:prstGeom prst="rect">
            <a:avLst/>
          </a:prstGeom>
        </p:spPr>
      </p:pic>
      <p:sp>
        <p:nvSpPr>
          <p:cNvPr id="6" name="Rectangle 5"/>
          <p:cNvSpPr/>
          <p:nvPr/>
        </p:nvSpPr>
        <p:spPr>
          <a:xfrm>
            <a:off x="7412274" y="1476179"/>
            <a:ext cx="3164649" cy="769441"/>
          </a:xfrm>
          <a:prstGeom prst="rect">
            <a:avLst/>
          </a:prstGeom>
        </p:spPr>
        <p:txBody>
          <a:bodyPr wrap="none">
            <a:spAutoFit/>
          </a:bodyPr>
          <a:lstStyle/>
          <a:p>
            <a:pPr lvl="0">
              <a:buClr>
                <a:prstClr val="black"/>
              </a:buClr>
            </a:pPr>
            <a:r>
              <a:rPr lang="vi-VN" sz="4400" dirty="0">
                <a:ln w="19050">
                  <a:noFill/>
                  <a:prstDash val="lgDash"/>
                </a:ln>
                <a:solidFill>
                  <a:schemeClr val="bg1"/>
                </a:solidFill>
                <a:effectLst>
                  <a:reflection blurRad="6350" stA="50000" endA="300" endPos="50000" dist="29997" dir="5400000" sy="-100000" algn="bl" rotWithShape="0"/>
                </a:effectLst>
                <a:latin typeface="#9Slide03 IcielPanton Black" panose="00000A00000000000000" pitchFamily="2" charset="0"/>
                <a:cs typeface="#9Slide03 Cousine Bold" panose="02070709020205020404" pitchFamily="49" charset="0"/>
                <a:sym typeface="Poppins ExtraBold"/>
              </a:rPr>
              <a:t>THÔNG TIN</a:t>
            </a:r>
            <a:endParaRPr lang="en-US" sz="3600" dirty="0">
              <a:ln w="19050">
                <a:noFill/>
                <a:prstDash val="lgDash"/>
              </a:ln>
              <a:solidFill>
                <a:schemeClr val="bg1"/>
              </a:solidFill>
              <a:effectLst>
                <a:reflection blurRad="6350" stA="50000" endA="300" endPos="50000" dist="29997" dir="5400000" sy="-100000" algn="bl" rotWithShape="0"/>
              </a:effectLst>
              <a:latin typeface="#9Slide03 SVNEvery Movie Every " panose="02000500000000000000" pitchFamily="2" charset="0"/>
              <a:cs typeface="#9Slide03 Cousine Bold" panose="02070709020205020404" pitchFamily="49" charset="0"/>
              <a:sym typeface="Poppins ExtraBold"/>
            </a:endParaRPr>
          </a:p>
        </p:txBody>
      </p:sp>
      <p:pic>
        <p:nvPicPr>
          <p:cNvPr id="18" name="Picture 17"/>
          <p:cNvPicPr>
            <a:picLocks noChangeAspect="1"/>
          </p:cNvPicPr>
          <p:nvPr/>
        </p:nvPicPr>
        <p:blipFill rotWithShape="1">
          <a:blip r:embed="rId14"/>
          <a:srcRect l="39433" t="14208" r="14078" b="13925"/>
          <a:stretch/>
        </p:blipFill>
        <p:spPr>
          <a:xfrm>
            <a:off x="5864649" y="0"/>
            <a:ext cx="6444488" cy="6858000"/>
          </a:xfrm>
          <a:prstGeom prst="rect">
            <a:avLst/>
          </a:prstGeom>
        </p:spPr>
      </p:pic>
    </p:spTree>
    <p:extLst>
      <p:ext uri="{BB962C8B-B14F-4D97-AF65-F5344CB8AC3E}">
        <p14:creationId xmlns:p14="http://schemas.microsoft.com/office/powerpoint/2010/main" val="3422899292"/>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900" decel="100000" fill="hold"/>
                                        <p:tgtEl>
                                          <p:spTgt spid="2"/>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2"/>
                                        </p:tgtEl>
                                        <p:attrNameLst>
                                          <p:attrName>ppt_y</p:attrName>
                                        </p:attrNameLst>
                                      </p:cBhvr>
                                      <p:tavLst>
                                        <p:tav tm="0">
                                          <p:val>
                                            <p:strVal val="#ppt_y-.03"/>
                                          </p:val>
                                        </p:tav>
                                        <p:tav tm="100000">
                                          <p:val>
                                            <p:strVal val="#ppt_y"/>
                                          </p:val>
                                        </p:tav>
                                      </p:tavLst>
                                    </p:anim>
                                  </p:childTnLst>
                                </p:cTn>
                              </p:par>
                              <p:par>
                                <p:cTn id="11" presetID="37" presetClass="entr" presetSubtype="0" fill="hold" nodeType="withEffect">
                                  <p:stCondLst>
                                    <p:cond delay="0"/>
                                  </p:stCondLst>
                                  <p:childTnLst>
                                    <p:set>
                                      <p:cBhvr>
                                        <p:cTn id="12" dur="1" fill="hold">
                                          <p:stCondLst>
                                            <p:cond delay="0"/>
                                          </p:stCondLst>
                                        </p:cTn>
                                        <p:tgtEl>
                                          <p:spTgt spid="23"/>
                                        </p:tgtEl>
                                        <p:attrNameLst>
                                          <p:attrName>style.visibility</p:attrName>
                                        </p:attrNameLst>
                                      </p:cBhvr>
                                      <p:to>
                                        <p:strVal val="visible"/>
                                      </p:to>
                                    </p:set>
                                    <p:animEffect transition="in" filter="fade">
                                      <p:cBhvr>
                                        <p:cTn id="13" dur="1000"/>
                                        <p:tgtEl>
                                          <p:spTgt spid="23"/>
                                        </p:tgtEl>
                                      </p:cBhvr>
                                    </p:animEffect>
                                    <p:anim calcmode="lin" valueType="num">
                                      <p:cBhvr>
                                        <p:cTn id="14" dur="1000" fill="hold"/>
                                        <p:tgtEl>
                                          <p:spTgt spid="23"/>
                                        </p:tgtEl>
                                        <p:attrNameLst>
                                          <p:attrName>ppt_x</p:attrName>
                                        </p:attrNameLst>
                                      </p:cBhvr>
                                      <p:tavLst>
                                        <p:tav tm="0">
                                          <p:val>
                                            <p:strVal val="#ppt_x"/>
                                          </p:val>
                                        </p:tav>
                                        <p:tav tm="100000">
                                          <p:val>
                                            <p:strVal val="#ppt_x"/>
                                          </p:val>
                                        </p:tav>
                                      </p:tavLst>
                                    </p:anim>
                                    <p:anim calcmode="lin" valueType="num">
                                      <p:cBhvr>
                                        <p:cTn id="15" dur="900" decel="100000" fill="hold"/>
                                        <p:tgtEl>
                                          <p:spTgt spid="23"/>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par>
                                <p:cTn id="17" presetID="37"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1000"/>
                                        <p:tgtEl>
                                          <p:spTgt spid="15"/>
                                        </p:tgtEl>
                                      </p:cBhvr>
                                    </p:animEffect>
                                    <p:anim calcmode="lin" valueType="num">
                                      <p:cBhvr>
                                        <p:cTn id="20" dur="1000" fill="hold"/>
                                        <p:tgtEl>
                                          <p:spTgt spid="15"/>
                                        </p:tgtEl>
                                        <p:attrNameLst>
                                          <p:attrName>ppt_x</p:attrName>
                                        </p:attrNameLst>
                                      </p:cBhvr>
                                      <p:tavLst>
                                        <p:tav tm="0">
                                          <p:val>
                                            <p:strVal val="#ppt_x"/>
                                          </p:val>
                                        </p:tav>
                                        <p:tav tm="100000">
                                          <p:val>
                                            <p:strVal val="#ppt_x"/>
                                          </p:val>
                                        </p:tav>
                                      </p:tavLst>
                                    </p:anim>
                                    <p:anim calcmode="lin" valueType="num">
                                      <p:cBhvr>
                                        <p:cTn id="21" dur="900" decel="100000" fill="hold"/>
                                        <p:tgtEl>
                                          <p:spTgt spid="15"/>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par>
                                <p:cTn id="23" presetID="37"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Effect transition="in" filter="fade">
                                      <p:cBhvr>
                                        <p:cTn id="25" dur="1000"/>
                                        <p:tgtEl>
                                          <p:spTgt spid="14"/>
                                        </p:tgtEl>
                                      </p:cBhvr>
                                    </p:animEffect>
                                    <p:anim calcmode="lin" valueType="num">
                                      <p:cBhvr>
                                        <p:cTn id="26" dur="1000" fill="hold"/>
                                        <p:tgtEl>
                                          <p:spTgt spid="14"/>
                                        </p:tgtEl>
                                        <p:attrNameLst>
                                          <p:attrName>ppt_x</p:attrName>
                                        </p:attrNameLst>
                                      </p:cBhvr>
                                      <p:tavLst>
                                        <p:tav tm="0">
                                          <p:val>
                                            <p:strVal val="#ppt_x"/>
                                          </p:val>
                                        </p:tav>
                                        <p:tav tm="100000">
                                          <p:val>
                                            <p:strVal val="#ppt_x"/>
                                          </p:val>
                                        </p:tav>
                                      </p:tavLst>
                                    </p:anim>
                                    <p:anim calcmode="lin" valueType="num">
                                      <p:cBhvr>
                                        <p:cTn id="27" dur="900" decel="100000" fill="hold"/>
                                        <p:tgtEl>
                                          <p:spTgt spid="14"/>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14"/>
                                        </p:tgtEl>
                                        <p:attrNameLst>
                                          <p:attrName>ppt_y</p:attrName>
                                        </p:attrNameLst>
                                      </p:cBhvr>
                                      <p:tavLst>
                                        <p:tav tm="0">
                                          <p:val>
                                            <p:strVal val="#ppt_y-.03"/>
                                          </p:val>
                                        </p:tav>
                                        <p:tav tm="100000">
                                          <p:val>
                                            <p:strVal val="#ppt_y"/>
                                          </p:val>
                                        </p:tav>
                                      </p:tavLst>
                                    </p:anim>
                                  </p:childTnLst>
                                </p:cTn>
                              </p:par>
                              <p:par>
                                <p:cTn id="29" presetID="37" presetClass="entr" presetSubtype="0" fill="hold"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900" decel="100000" fill="hold"/>
                                        <p:tgtEl>
                                          <p:spTgt spid="12"/>
                                        </p:tgtEl>
                                        <p:attrNameLst>
                                          <p:attrName>ppt_y</p:attrName>
                                        </p:attrNameLst>
                                      </p:cBhvr>
                                      <p:tavLst>
                                        <p:tav tm="0">
                                          <p:val>
                                            <p:strVal val="#ppt_y+1"/>
                                          </p:val>
                                        </p:tav>
                                        <p:tav tm="100000">
                                          <p:val>
                                            <p:strVal val="#ppt_y-.03"/>
                                          </p:val>
                                        </p:tav>
                                      </p:tavLst>
                                    </p:anim>
                                    <p:anim calcmode="lin" valueType="num">
                                      <p:cBhvr>
                                        <p:cTn id="34" dur="100" accel="100000" fill="hold">
                                          <p:stCondLst>
                                            <p:cond delay="900"/>
                                          </p:stCondLst>
                                        </p:cTn>
                                        <p:tgtEl>
                                          <p:spTgt spid="12"/>
                                        </p:tgtEl>
                                        <p:attrNameLst>
                                          <p:attrName>ppt_y</p:attrName>
                                        </p:attrNameLst>
                                      </p:cBhvr>
                                      <p:tavLst>
                                        <p:tav tm="0">
                                          <p:val>
                                            <p:strVal val="#ppt_y-.03"/>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7"/>
                                        </p:tgtEl>
                                        <p:attrNameLst>
                                          <p:attrName>style.visibility</p:attrName>
                                        </p:attrNameLst>
                                      </p:cBhvr>
                                      <p:to>
                                        <p:strVal val="visible"/>
                                      </p:to>
                                    </p:set>
                                    <p:animEffect transition="in" filter="randombar(horizontal)">
                                      <p:cBhvr>
                                        <p:cTn id="39" dur="500"/>
                                        <p:tgtEl>
                                          <p:spTgt spid="7"/>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grpId="0" nodeType="clickEffect">
                                  <p:stCondLst>
                                    <p:cond delay="0"/>
                                  </p:stCondLst>
                                  <p:childTnLst>
                                    <p:set>
                                      <p:cBhvr>
                                        <p:cTn id="43" dur="1" fill="hold">
                                          <p:stCondLst>
                                            <p:cond delay="0"/>
                                          </p:stCondLst>
                                        </p:cTn>
                                        <p:tgtEl>
                                          <p:spTgt spid="6"/>
                                        </p:tgtEl>
                                        <p:attrNameLst>
                                          <p:attrName>style.visibility</p:attrName>
                                        </p:attrNameLst>
                                      </p:cBhvr>
                                      <p:to>
                                        <p:strVal val="visible"/>
                                      </p:to>
                                    </p:set>
                                    <p:anim calcmode="lin" valueType="num">
                                      <p:cBhvr>
                                        <p:cTn id="44" dur="500" fill="hold"/>
                                        <p:tgtEl>
                                          <p:spTgt spid="6"/>
                                        </p:tgtEl>
                                        <p:attrNameLst>
                                          <p:attrName>ppt_w</p:attrName>
                                        </p:attrNameLst>
                                      </p:cBhvr>
                                      <p:tavLst>
                                        <p:tav tm="0">
                                          <p:val>
                                            <p:fltVal val="0"/>
                                          </p:val>
                                        </p:tav>
                                        <p:tav tm="100000">
                                          <p:val>
                                            <p:strVal val="#ppt_w"/>
                                          </p:val>
                                        </p:tav>
                                      </p:tavLst>
                                    </p:anim>
                                    <p:anim calcmode="lin" valueType="num">
                                      <p:cBhvr>
                                        <p:cTn id="45" dur="500" fill="hold"/>
                                        <p:tgtEl>
                                          <p:spTgt spid="6"/>
                                        </p:tgtEl>
                                        <p:attrNameLst>
                                          <p:attrName>ppt_h</p:attrName>
                                        </p:attrNameLst>
                                      </p:cBhvr>
                                      <p:tavLst>
                                        <p:tav tm="0">
                                          <p:val>
                                            <p:fltVal val="0"/>
                                          </p:val>
                                        </p:tav>
                                        <p:tav tm="100000">
                                          <p:val>
                                            <p:strVal val="#ppt_h"/>
                                          </p:val>
                                        </p:tav>
                                      </p:tavLst>
                                    </p:anim>
                                    <p:animEffect transition="in" filter="fade">
                                      <p:cBhvr>
                                        <p:cTn id="4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2.xml><?xml version="1.0" encoding="utf-8"?>
<p:tagLst xmlns:a="http://schemas.openxmlformats.org/drawingml/2006/main" xmlns:r="http://schemas.openxmlformats.org/officeDocument/2006/relationships" xmlns:p="http://schemas.openxmlformats.org/presentationml/2006/main">
  <p:tag name="KSO_WM_TAG_VERSION" val="1.0"/>
  <p:tag name="KSO_WM_TEMPLATE_CATEGORY" val="custom"/>
  <p:tag name="KSO_WM_TEMPLATE_INDEX" val="20184553"/>
</p:tagLst>
</file>

<file path=ppt/tags/tag3.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2">
      <a:majorFont>
        <a:latin typeface="等线 Light"/>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2">
      <a:majorFont>
        <a:latin typeface="等线 Light"/>
        <a:ea typeface="微软雅黑"/>
        <a:cs typeface=""/>
      </a:majorFont>
      <a:minorFont>
        <a:latin typeface="等线"/>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4pkxh1w2">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83</TotalTime>
  <Words>485</Words>
  <Application>Microsoft Office PowerPoint</Application>
  <PresentationFormat>Widescreen</PresentationFormat>
  <Paragraphs>61</Paragraphs>
  <Slides>20</Slides>
  <Notes>4</Notes>
  <HiddenSlides>0</HiddenSlides>
  <MMClips>0</MMClips>
  <ScaleCrop>false</ScaleCrop>
  <HeadingPairs>
    <vt:vector size="6" baseType="variant">
      <vt:variant>
        <vt:lpstr>Fonts Used</vt:lpstr>
      </vt:variant>
      <vt:variant>
        <vt:i4>28</vt:i4>
      </vt:variant>
      <vt:variant>
        <vt:lpstr>Theme</vt:lpstr>
      </vt:variant>
      <vt:variant>
        <vt:i4>8</vt:i4>
      </vt:variant>
      <vt:variant>
        <vt:lpstr>Slide Titles</vt:lpstr>
      </vt:variant>
      <vt:variant>
        <vt:i4>20</vt:i4>
      </vt:variant>
    </vt:vector>
  </HeadingPairs>
  <TitlesOfParts>
    <vt:vector size="56" baseType="lpstr">
      <vt:lpstr>微软雅黑</vt:lpstr>
      <vt:lpstr>印品黑体</vt:lpstr>
      <vt:lpstr>Lobster</vt:lpstr>
      <vt:lpstr>Calibri</vt:lpstr>
      <vt:lpstr>UTM Ong Do Gia</vt:lpstr>
      <vt:lpstr>等线</vt:lpstr>
      <vt:lpstr>字魂59号-创粗黑</vt:lpstr>
      <vt:lpstr>#9Slide03 IcielPanton Black</vt:lpstr>
      <vt:lpstr>Times New Roman</vt:lpstr>
      <vt:lpstr>微软雅黑 Light</vt:lpstr>
      <vt:lpstr>Poppins ExtraBold</vt:lpstr>
      <vt:lpstr>JetBrains Mono Bold</vt:lpstr>
      <vt:lpstr>思源黑体 CN Medium</vt:lpstr>
      <vt:lpstr>#9Slide03 SVNEvery Movie Every </vt:lpstr>
      <vt:lpstr>Calibri Light</vt:lpstr>
      <vt:lpstr>UTM Rockwell</vt:lpstr>
      <vt:lpstr>#9Slide03 Kaleko 105 Round Bold</vt:lpstr>
      <vt:lpstr>黑体</vt:lpstr>
      <vt:lpstr>#9Slide04 Tinos Bold</vt:lpstr>
      <vt:lpstr>Cambria</vt:lpstr>
      <vt:lpstr>Architecture</vt:lpstr>
      <vt:lpstr>#9Slide03 Arima Madurai ExtraBo</vt:lpstr>
      <vt:lpstr>Arial</vt:lpstr>
      <vt:lpstr>UTM Impact</vt:lpstr>
      <vt:lpstr>#9Slide04 Faustina Bold</vt:lpstr>
      <vt:lpstr>#9Slide03 AmpleSoft Bold</vt:lpstr>
      <vt:lpstr>UTM Androgyne</vt:lpstr>
      <vt:lpstr>#9Slide03 Cousine Bold</vt:lpstr>
      <vt:lpstr>Office Theme</vt:lpstr>
      <vt:lpstr>Office 主题​​</vt:lpstr>
      <vt:lpstr>1_Office 主题​​</vt:lpstr>
      <vt:lpstr>2_Office Theme</vt:lpstr>
      <vt:lpstr>5_Office Theme</vt:lpstr>
      <vt:lpstr>1_Office Theme</vt:lpstr>
      <vt:lpstr>3_Office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MangnonTeam</cp:keywords>
  <cp:lastModifiedBy>Admin</cp:lastModifiedBy>
  <cp:revision>18</cp:revision>
  <dcterms:created xsi:type="dcterms:W3CDTF">2023-09-19T04:09:44Z</dcterms:created>
  <dcterms:modified xsi:type="dcterms:W3CDTF">2023-10-01T00:59:54Z</dcterms:modified>
</cp:coreProperties>
</file>