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305" r:id="rId3"/>
    <p:sldId id="303" r:id="rId4"/>
    <p:sldId id="306" r:id="rId5"/>
    <p:sldId id="261" r:id="rId6"/>
    <p:sldId id="265" r:id="rId7"/>
    <p:sldId id="308" r:id="rId8"/>
    <p:sldId id="266" r:id="rId9"/>
    <p:sldId id="268" r:id="rId10"/>
    <p:sldId id="269" r:id="rId11"/>
    <p:sldId id="271" r:id="rId12"/>
    <p:sldId id="270" r:id="rId13"/>
    <p:sldId id="272" r:id="rId14"/>
    <p:sldId id="273" r:id="rId15"/>
    <p:sldId id="304" r:id="rId16"/>
    <p:sldId id="275" r:id="rId17"/>
    <p:sldId id="309" r:id="rId18"/>
    <p:sldId id="310" r:id="rId19"/>
    <p:sldId id="311" r:id="rId20"/>
    <p:sldId id="312" r:id="rId21"/>
    <p:sldId id="313" r:id="rId22"/>
    <p:sldId id="317" r:id="rId23"/>
    <p:sldId id="314" r:id="rId24"/>
    <p:sldId id="315" r:id="rId25"/>
    <p:sldId id="292" r:id="rId26"/>
    <p:sldId id="316" r:id="rId27"/>
    <p:sldId id="298"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EFA"/>
    <a:srgbClr val="DCEAB1"/>
    <a:srgbClr val="FFDF99"/>
    <a:srgbClr val="A7D19D"/>
    <a:srgbClr val="F6A9A5"/>
    <a:srgbClr val="F7935C"/>
    <a:srgbClr val="078F99"/>
    <a:srgbClr val="B7E5A5"/>
    <a:srgbClr val="035174"/>
    <a:srgbClr val="46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107" d="100"/>
          <a:sy n="107" d="100"/>
        </p:scale>
        <p:origin x="16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7433F-BBD2-42B1-9ECB-B15A7CC2A8B5}" type="datetimeFigureOut">
              <a:rPr lang="en-US" smtClean="0"/>
              <a:t>11/4/23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F332-9C2F-40F1-9EEA-FE644548683B}" type="slidenum">
              <a:rPr lang="en-US" smtClean="0"/>
              <a:t>‹#›</a:t>
            </a:fld>
            <a:endParaRPr lang="en-US"/>
          </a:p>
        </p:txBody>
      </p:sp>
    </p:spTree>
    <p:extLst>
      <p:ext uri="{BB962C8B-B14F-4D97-AF65-F5344CB8AC3E}">
        <p14:creationId xmlns:p14="http://schemas.microsoft.com/office/powerpoint/2010/main" val="289435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5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8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0" name="Picture 2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1" name="Picture 3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2" name="Picture 3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3" name="Picture 3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28329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wmf"/><Relationship Id="rId3" Type="http://schemas.openxmlformats.org/officeDocument/2006/relationships/control" Target="../activeX/activeX2.xml"/><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37.png"/><Relationship Id="rId5" Type="http://schemas.openxmlformats.org/officeDocument/2006/relationships/image" Target="../media/image1.jpg"/><Relationship Id="rId10" Type="http://schemas.openxmlformats.org/officeDocument/2006/relationships/image" Target="../media/image36.png"/><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35.w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2" name="Group 1">
            <a:extLst>
              <a:ext uri="{FF2B5EF4-FFF2-40B4-BE49-F238E27FC236}">
                <a16:creationId xmlns:a16="http://schemas.microsoft.com/office/drawing/2014/main" id="{AFD67DB5-87B4-637D-4966-8A3E9FAF242A}"/>
              </a:ext>
            </a:extLst>
          </p:cNvPr>
          <p:cNvGrpSpPr/>
          <p:nvPr/>
        </p:nvGrpSpPr>
        <p:grpSpPr>
          <a:xfrm>
            <a:off x="9560689" y="3773346"/>
            <a:ext cx="3215884" cy="3452043"/>
            <a:chOff x="7001652" y="1551234"/>
            <a:chExt cx="5774921" cy="5674156"/>
          </a:xfrm>
        </p:grpSpPr>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009" y="1551234"/>
              <a:ext cx="5650564" cy="5650564"/>
            </a:xfrm>
            <a:prstGeom prst="rect">
              <a:avLst/>
            </a:prstGeom>
          </p:spPr>
        </p:pic>
      </p:grpSp>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5263326" y="13210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7220" y="1406826"/>
            <a:ext cx="8870449" cy="2444708"/>
          </a:xfrm>
          <a:prstGeom prst="rect">
            <a:avLst/>
          </a:prstGeom>
        </p:spPr>
      </p:pic>
    </p:spTree>
    <p:extLst>
      <p:ext uri="{BB962C8B-B14F-4D97-AF65-F5344CB8AC3E}">
        <p14:creationId xmlns:p14="http://schemas.microsoft.com/office/powerpoint/2010/main" val="308856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Còn chiếc áo tím này </a:t>
            </a:r>
          </a:p>
          <a:p>
            <a:pPr algn="just" fontAlgn="t"/>
            <a:r>
              <a:rPr lang="vi-VN" sz="3000" dirty="0">
                <a:latin typeface="Calibri" panose="020F0502020204030204" pitchFamily="34" charset="0"/>
                <a:cs typeface="Calibri" panose="020F0502020204030204" pitchFamily="34" charset="0"/>
              </a:rPr>
              <a:t>Tặng hoàng hôn sắm tối </a:t>
            </a:r>
          </a:p>
          <a:p>
            <a:pPr algn="just" fontAlgn="t"/>
            <a:r>
              <a:rPr lang="vi-VN" sz="3000" dirty="0">
                <a:latin typeface="Calibri" panose="020F0502020204030204" pitchFamily="34" charset="0"/>
                <a:cs typeface="Calibri" panose="020F0502020204030204" pitchFamily="34" charset="0"/>
              </a:rPr>
              <a:t>Những đôi mắt biết nói</a:t>
            </a:r>
          </a:p>
          <a:p>
            <a:pPr algn="just" fontAlgn="t"/>
            <a:r>
              <a:rPr lang="vi-VN" sz="3000" dirty="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a:effectLst/>
                <a:latin typeface="Calibri" panose="020F0502020204030204" pitchFamily="34" charset="0"/>
                <a:cs typeface="Calibri" panose="020F0502020204030204" pitchFamily="34" charset="0"/>
              </a:rPr>
              <a:t>Màu nâu này biết không </a:t>
            </a:r>
          </a:p>
          <a:p>
            <a:pPr algn="just" fontAlgn="t"/>
            <a:r>
              <a:rPr lang="vi-VN" sz="3000" b="0" dirty="0">
                <a:effectLst/>
                <a:latin typeface="Calibri" panose="020F0502020204030204" pitchFamily="34" charset="0"/>
                <a:cs typeface="Calibri" panose="020F0502020204030204" pitchFamily="34" charset="0"/>
              </a:rPr>
              <a:t>Từ đại ngàn xa thẳm </a:t>
            </a:r>
          </a:p>
          <a:p>
            <a:pPr algn="just" fontAlgn="t"/>
            <a:r>
              <a:rPr lang="vi-VN" sz="3000" b="0" dirty="0">
                <a:effectLst/>
                <a:latin typeface="Calibri" panose="020F0502020204030204" pitchFamily="34" charset="0"/>
                <a:cs typeface="Calibri" panose="020F0502020204030204" pitchFamily="34" charset="0"/>
              </a:rPr>
              <a:t>Riêng đêm như màu mực </a:t>
            </a:r>
          </a:p>
          <a:p>
            <a:pPr algn="just" fontAlgn="t"/>
            <a:r>
              <a:rPr lang="vi-VN" sz="3000" b="0" dirty="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a:effectLst/>
                <a:latin typeface="Calibri" panose="020F0502020204030204" pitchFamily="34" charset="0"/>
                <a:cs typeface="Calibri" panose="020F0502020204030204" pitchFamily="34" charset="0"/>
              </a:rPr>
              <a:t>Mắt nhìn khắp muôn nơi </a:t>
            </a:r>
          </a:p>
          <a:p>
            <a:pPr algn="just" fontAlgn="t"/>
            <a:r>
              <a:rPr lang="vi-VN" sz="3000" b="0" dirty="0">
                <a:effectLst/>
                <a:latin typeface="Calibri" panose="020F0502020204030204" pitchFamily="34" charset="0"/>
                <a:cs typeface="Calibri" panose="020F0502020204030204" pitchFamily="34" charset="0"/>
              </a:rPr>
              <a:t>Sắc màu không kể hết</a:t>
            </a:r>
          </a:p>
          <a:p>
            <a:pPr algn="just" fontAlgn="t"/>
            <a:r>
              <a:rPr lang="vi-VN" sz="3000" b="0" dirty="0">
                <a:effectLst/>
                <a:latin typeface="Calibri" panose="020F0502020204030204" pitchFamily="34" charset="0"/>
                <a:cs typeface="Calibri" panose="020F0502020204030204" pitchFamily="34" charset="0"/>
              </a:rPr>
              <a:t>Em tô thêm màu trắng </a:t>
            </a:r>
          </a:p>
          <a:p>
            <a:pPr algn="just" fontAlgn="t"/>
            <a:r>
              <a:rPr lang="vi-VN" sz="3000" b="0" dirty="0">
                <a:effectLst/>
                <a:latin typeface="Calibri" panose="020F0502020204030204" pitchFamily="34" charset="0"/>
                <a:cs typeface="Calibri" panose="020F0502020204030204" pitchFamily="34" charset="0"/>
              </a:rPr>
              <a:t>Trên tóc mẹ sương </a:t>
            </a:r>
            <a:r>
              <a:rPr lang="en-US" sz="3000" b="0" dirty="0" err="1">
                <a:effectLst/>
                <a:latin typeface="Calibri" panose="020F0502020204030204" pitchFamily="34" charset="0"/>
                <a:cs typeface="Calibri" panose="020F0502020204030204" pitchFamily="34" charset="0"/>
              </a:rPr>
              <a:t>rơi</a:t>
            </a:r>
            <a:r>
              <a:rPr lang="vi-VN" sz="3000" b="0" dirty="0">
                <a:effectLst/>
                <a:latin typeface="Calibri" panose="020F0502020204030204" pitchFamily="34" charset="0"/>
                <a:cs typeface="Calibri" panose="020F0502020204030204" pitchFamily="34" charset="0"/>
              </a:rPr>
              <a:t>...</a:t>
            </a:r>
            <a:endParaRPr lang="en-US" sz="3000" b="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Tree>
    <p:extLst>
      <p:ext uri="{BB962C8B-B14F-4D97-AF65-F5344CB8AC3E}">
        <p14:creationId xmlns:p14="http://schemas.microsoft.com/office/powerpoint/2010/main" val="7942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1051546" y="1465362"/>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grpSp>
        <p:nvGrpSpPr>
          <p:cNvPr id="39" name="Group 38">
            <a:extLst>
              <a:ext uri="{FF2B5EF4-FFF2-40B4-BE49-F238E27FC236}">
                <a16:creationId xmlns:a16="http://schemas.microsoft.com/office/drawing/2014/main" id="{64B24C72-9C1D-AB46-CB6E-C48BB7604F3D}"/>
              </a:ext>
            </a:extLst>
          </p:cNvPr>
          <p:cNvGrpSpPr/>
          <p:nvPr/>
        </p:nvGrpSpPr>
        <p:grpSpPr>
          <a:xfrm>
            <a:off x="7171074" y="3646352"/>
            <a:ext cx="3155362" cy="1495643"/>
            <a:chOff x="2120933" y="2221349"/>
            <a:chExt cx="3866191" cy="1860883"/>
          </a:xfrm>
        </p:grpSpPr>
        <p:sp>
          <p:nvSpPr>
            <p:cNvPr id="40" name="Freeform: Shape 39">
              <a:extLst>
                <a:ext uri="{FF2B5EF4-FFF2-40B4-BE49-F238E27FC236}">
                  <a16:creationId xmlns:a16="http://schemas.microsoft.com/office/drawing/2014/main" id="{0D356B49-3126-955A-1267-FC68185B84D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1" name="TextBox 40">
              <a:extLst>
                <a:ext uri="{FF2B5EF4-FFF2-40B4-BE49-F238E27FC236}">
                  <a16:creationId xmlns:a16="http://schemas.microsoft.com/office/drawing/2014/main" id="{20DB2580-7CAA-4B2C-6CB6-52CC64EB13C4}"/>
                </a:ext>
              </a:extLst>
            </p:cNvPr>
            <p:cNvSpPr txBox="1"/>
            <p:nvPr/>
          </p:nvSpPr>
          <p:spPr>
            <a:xfrm>
              <a:off x="2120933" y="280361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sắm</a:t>
              </a:r>
              <a:r>
                <a:rPr kumimoji="0" lang="en-US" sz="2500" b="1" i="0" u="none" strike="noStrike" kern="0" cap="none" spc="0" normalizeH="0" baseline="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tối</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2" name="Group 41">
            <a:extLst>
              <a:ext uri="{FF2B5EF4-FFF2-40B4-BE49-F238E27FC236}">
                <a16:creationId xmlns:a16="http://schemas.microsoft.com/office/drawing/2014/main" id="{9C9F28CF-E426-0855-6DE8-85E03400E2C8}"/>
              </a:ext>
            </a:extLst>
          </p:cNvPr>
          <p:cNvGrpSpPr/>
          <p:nvPr/>
        </p:nvGrpSpPr>
        <p:grpSpPr>
          <a:xfrm>
            <a:off x="4318480" y="2270706"/>
            <a:ext cx="3155362" cy="1495643"/>
            <a:chOff x="2157098" y="2221349"/>
            <a:chExt cx="3866191" cy="1860883"/>
          </a:xfrm>
        </p:grpSpPr>
        <p:sp>
          <p:nvSpPr>
            <p:cNvPr id="43" name="Freeform: Shape 42">
              <a:extLst>
                <a:ext uri="{FF2B5EF4-FFF2-40B4-BE49-F238E27FC236}">
                  <a16:creationId xmlns:a16="http://schemas.microsoft.com/office/drawing/2014/main" id="{8154D84C-4715-6119-17A5-6A72B48D88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4" name="TextBox 43">
              <a:extLst>
                <a:ext uri="{FF2B5EF4-FFF2-40B4-BE49-F238E27FC236}">
                  <a16:creationId xmlns:a16="http://schemas.microsoft.com/office/drawing/2014/main" id="{F6BB0BE3-F5D0-5C99-42FD-73821E584145}"/>
                </a:ext>
              </a:extLst>
            </p:cNvPr>
            <p:cNvSpPr txBox="1"/>
            <p:nvPr/>
          </p:nvSpPr>
          <p:spPr>
            <a:xfrm>
              <a:off x="2157098" y="272656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rặng</a:t>
              </a:r>
              <a:r>
                <a:rPr kumimoji="0" lang="en-US" sz="2500" b="1" i="0" u="none" strike="noStrike" kern="0" cap="none" spc="0" normalizeH="0" baseline="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cây</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5" name="Group 44">
            <a:extLst>
              <a:ext uri="{FF2B5EF4-FFF2-40B4-BE49-F238E27FC236}">
                <a16:creationId xmlns:a16="http://schemas.microsoft.com/office/drawing/2014/main" id="{1579777C-CAA3-0E4E-F557-A418EBC5E912}"/>
              </a:ext>
            </a:extLst>
          </p:cNvPr>
          <p:cNvGrpSpPr/>
          <p:nvPr/>
        </p:nvGrpSpPr>
        <p:grpSpPr>
          <a:xfrm>
            <a:off x="1242467" y="3829859"/>
            <a:ext cx="3155362" cy="1495643"/>
            <a:chOff x="2105101" y="2221349"/>
            <a:chExt cx="3866191" cy="1860883"/>
          </a:xfrm>
        </p:grpSpPr>
        <p:sp>
          <p:nvSpPr>
            <p:cNvPr id="46" name="Freeform: Shape 45">
              <a:extLst>
                <a:ext uri="{FF2B5EF4-FFF2-40B4-BE49-F238E27FC236}">
                  <a16:creationId xmlns:a16="http://schemas.microsoft.com/office/drawing/2014/main" id="{D733FD51-CF28-89DA-5BB4-B5E344AED3F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7" name="TextBox 46">
              <a:extLst>
                <a:ext uri="{FF2B5EF4-FFF2-40B4-BE49-F238E27FC236}">
                  <a16:creationId xmlns:a16="http://schemas.microsoft.com/office/drawing/2014/main" id="{1D00FB2B-2835-89E3-0836-702A454002B0}"/>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giỏ</a:t>
              </a:r>
              <a:r>
                <a:rPr kumimoji="0" lang="en-US" sz="2500" b="1" i="0" u="none" strike="noStrike" kern="0" cap="none" spc="0" normalizeH="0" baseline="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mật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8" name="Group 47">
            <a:extLst>
              <a:ext uri="{FF2B5EF4-FFF2-40B4-BE49-F238E27FC236}">
                <a16:creationId xmlns:a16="http://schemas.microsoft.com/office/drawing/2014/main" id="{63B28187-EA01-9C96-1728-C84D7257D5B0}"/>
              </a:ext>
            </a:extLst>
          </p:cNvPr>
          <p:cNvGrpSpPr/>
          <p:nvPr/>
        </p:nvGrpSpPr>
        <p:grpSpPr>
          <a:xfrm>
            <a:off x="6909804" y="1281675"/>
            <a:ext cx="3155362" cy="1495643"/>
            <a:chOff x="2109830" y="2221349"/>
            <a:chExt cx="3866191" cy="1860883"/>
          </a:xfrm>
        </p:grpSpPr>
        <p:sp>
          <p:nvSpPr>
            <p:cNvPr id="49" name="Freeform: Shape 48">
              <a:extLst>
                <a:ext uri="{FF2B5EF4-FFF2-40B4-BE49-F238E27FC236}">
                  <a16:creationId xmlns:a16="http://schemas.microsoft.com/office/drawing/2014/main" id="{2CDA1FFF-A7AC-1830-EB3D-04A5866B37A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0" name="TextBox 49">
              <a:extLst>
                <a:ext uri="{FF2B5EF4-FFF2-40B4-BE49-F238E27FC236}">
                  <a16:creationId xmlns:a16="http://schemas.microsoft.com/office/drawing/2014/main" id="{905BE32C-F63F-A7C0-C1B4-70B8102A6199}"/>
                </a:ext>
              </a:extLst>
            </p:cNvPr>
            <p:cNvSpPr txBox="1"/>
            <p:nvPr/>
          </p:nvSpPr>
          <p:spPr>
            <a:xfrm>
              <a:off x="2109830" y="282851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hương</a:t>
              </a:r>
              <a:r>
                <a:rPr kumimoji="0" lang="en-US" sz="2500" b="1" i="0" u="none" strike="noStrike" kern="0" cap="none" spc="0" normalizeH="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ngát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1" name="Group 50">
            <a:extLst>
              <a:ext uri="{FF2B5EF4-FFF2-40B4-BE49-F238E27FC236}">
                <a16:creationId xmlns:a16="http://schemas.microsoft.com/office/drawing/2014/main" id="{3BF16F72-AA2C-4525-A74D-87507AFCB0BD}"/>
              </a:ext>
            </a:extLst>
          </p:cNvPr>
          <p:cNvGrpSpPr/>
          <p:nvPr/>
        </p:nvGrpSpPr>
        <p:grpSpPr>
          <a:xfrm>
            <a:off x="4259011" y="4474658"/>
            <a:ext cx="3155362" cy="1495643"/>
            <a:chOff x="2118699" y="2221349"/>
            <a:chExt cx="3866191" cy="1860883"/>
          </a:xfrm>
        </p:grpSpPr>
        <p:sp>
          <p:nvSpPr>
            <p:cNvPr id="52" name="Freeform: Shape 51">
              <a:extLst>
                <a:ext uri="{FF2B5EF4-FFF2-40B4-BE49-F238E27FC236}">
                  <a16:creationId xmlns:a16="http://schemas.microsoft.com/office/drawing/2014/main" id="{0F5DDFEE-C31F-EAE5-95F4-DFB3ACAF2EE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3" name="TextBox 52">
              <a:extLst>
                <a:ext uri="{FF2B5EF4-FFF2-40B4-BE49-F238E27FC236}">
                  <a16:creationId xmlns:a16="http://schemas.microsoft.com/office/drawing/2014/main" id="{73BB039C-F595-632B-BC1B-DEC38F40D52E}"/>
                </a:ext>
              </a:extLst>
            </p:cNvPr>
            <p:cNvSpPr txBox="1"/>
            <p:nvPr/>
          </p:nvSpPr>
          <p:spPr>
            <a:xfrm>
              <a:off x="2118699" y="2671312"/>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hoàng</a:t>
              </a:r>
              <a:r>
                <a:rPr lang="en-US" sz="2500" b="1" kern="0" dirty="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hôn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4" name="Group 53">
            <a:extLst>
              <a:ext uri="{FF2B5EF4-FFF2-40B4-BE49-F238E27FC236}">
                <a16:creationId xmlns:a16="http://schemas.microsoft.com/office/drawing/2014/main" id="{0ED8BA51-BD46-BF22-D402-4E80280E9041}"/>
              </a:ext>
            </a:extLst>
          </p:cNvPr>
          <p:cNvGrpSpPr/>
          <p:nvPr/>
        </p:nvGrpSpPr>
        <p:grpSpPr>
          <a:xfrm>
            <a:off x="1237348" y="1607270"/>
            <a:ext cx="3155362" cy="1495643"/>
            <a:chOff x="2035835" y="2221349"/>
            <a:chExt cx="3866191" cy="1860883"/>
          </a:xfrm>
        </p:grpSpPr>
        <p:sp>
          <p:nvSpPr>
            <p:cNvPr id="55" name="Freeform: Shape 54">
              <a:extLst>
                <a:ext uri="{FF2B5EF4-FFF2-40B4-BE49-F238E27FC236}">
                  <a16:creationId xmlns:a16="http://schemas.microsoft.com/office/drawing/2014/main" id="{28254F19-5F2A-4BBE-E266-4664D2C9CE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6" name="TextBox 55">
              <a:extLst>
                <a:ext uri="{FF2B5EF4-FFF2-40B4-BE49-F238E27FC236}">
                  <a16:creationId xmlns:a16="http://schemas.microsoft.com/office/drawing/2014/main" id="{194BDB77-1100-8C14-6733-DA183C88BBCC}"/>
                </a:ext>
              </a:extLst>
            </p:cNvPr>
            <p:cNvSpPr txBox="1"/>
            <p:nvPr/>
          </p:nvSpPr>
          <p:spPr>
            <a:xfrm>
              <a:off x="2035835" y="2781425"/>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nhuộm</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7" name="Group 56">
            <a:extLst>
              <a:ext uri="{FF2B5EF4-FFF2-40B4-BE49-F238E27FC236}">
                <a16:creationId xmlns:a16="http://schemas.microsoft.com/office/drawing/2014/main" id="{9A377E5A-949E-29CB-9F39-ABAA1BDD4314}"/>
              </a:ext>
            </a:extLst>
          </p:cNvPr>
          <p:cNvGrpSpPr/>
          <p:nvPr/>
        </p:nvGrpSpPr>
        <p:grpSpPr>
          <a:xfrm>
            <a:off x="9329260" y="2378338"/>
            <a:ext cx="3155362" cy="1495643"/>
            <a:chOff x="2105101" y="2221349"/>
            <a:chExt cx="3866191" cy="1860883"/>
          </a:xfrm>
        </p:grpSpPr>
        <p:sp>
          <p:nvSpPr>
            <p:cNvPr id="58" name="Freeform: Shape 57">
              <a:extLst>
                <a:ext uri="{FF2B5EF4-FFF2-40B4-BE49-F238E27FC236}">
                  <a16:creationId xmlns:a16="http://schemas.microsoft.com/office/drawing/2014/main" id="{E2CBCD2B-DF8C-6497-4938-33342FB66D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9" name="TextBox 58">
              <a:extLst>
                <a:ext uri="{FF2B5EF4-FFF2-40B4-BE49-F238E27FC236}">
                  <a16:creationId xmlns:a16="http://schemas.microsoft.com/office/drawing/2014/main" id="{6199E604-942C-7914-886B-8A873081CCBE}"/>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đại</a:t>
              </a:r>
              <a:r>
                <a:rPr lang="en-US" sz="2500" b="1" kern="0" dirty="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ngàn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75" name="Picture 74">
            <a:extLst>
              <a:ext uri="{FF2B5EF4-FFF2-40B4-BE49-F238E27FC236}">
                <a16:creationId xmlns:a16="http://schemas.microsoft.com/office/drawing/2014/main" id="{020B805E-9CFC-DD08-1AF2-9F355FBE04A0}"/>
              </a:ext>
            </a:extLst>
          </p:cNvPr>
          <p:cNvPicPr>
            <a:picLocks noChangeAspect="1"/>
          </p:cNvPicPr>
          <p:nvPr/>
        </p:nvPicPr>
        <p:blipFill>
          <a:blip r:embed="rId6"/>
          <a:stretch>
            <a:fillRect/>
          </a:stretch>
        </p:blipFill>
        <p:spPr>
          <a:xfrm>
            <a:off x="1169646" y="-36474"/>
            <a:ext cx="9852703" cy="3161146"/>
          </a:xfrm>
          <a:prstGeom prst="rect">
            <a:avLst/>
          </a:prstGeom>
        </p:spPr>
      </p:pic>
    </p:spTree>
    <p:extLst>
      <p:ext uri="{BB962C8B-B14F-4D97-AF65-F5344CB8AC3E}">
        <p14:creationId xmlns:p14="http://schemas.microsoft.com/office/powerpoint/2010/main" val="130271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1000" fill="hold"/>
                                        <p:tgtEl>
                                          <p:spTgt spid="54"/>
                                        </p:tgtEl>
                                        <p:attrNameLst>
                                          <p:attrName>ppt_w</p:attrName>
                                        </p:attrNameLst>
                                      </p:cBhvr>
                                      <p:tavLst>
                                        <p:tav tm="0">
                                          <p:val>
                                            <p:strVal val="#ppt_w+.3"/>
                                          </p:val>
                                        </p:tav>
                                        <p:tav tm="100000">
                                          <p:val>
                                            <p:strVal val="#ppt_w"/>
                                          </p:val>
                                        </p:tav>
                                      </p:tavLst>
                                    </p:anim>
                                    <p:anim calcmode="lin" valueType="num">
                                      <p:cBhvr>
                                        <p:cTn id="16" dur="1000" fill="hold"/>
                                        <p:tgtEl>
                                          <p:spTgt spid="54"/>
                                        </p:tgtEl>
                                        <p:attrNameLst>
                                          <p:attrName>ppt_h</p:attrName>
                                        </p:attrNameLst>
                                      </p:cBhvr>
                                      <p:tavLst>
                                        <p:tav tm="0">
                                          <p:val>
                                            <p:strVal val="#ppt_h"/>
                                          </p:val>
                                        </p:tav>
                                        <p:tav tm="100000">
                                          <p:val>
                                            <p:strVal val="#ppt_h"/>
                                          </p:val>
                                        </p:tav>
                                      </p:tavLst>
                                    </p:anim>
                                    <p:animEffect transition="in" filter="fade">
                                      <p:cBhvr>
                                        <p:cTn id="17" dur="1000"/>
                                        <p:tgtEl>
                                          <p:spTgt spid="5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3"/>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strVal val="#ppt_w+.3"/>
                                          </p:val>
                                        </p:tav>
                                        <p:tav tm="100000">
                                          <p:val>
                                            <p:strVal val="#ppt_w"/>
                                          </p:val>
                                        </p:tav>
                                      </p:tavLst>
                                    </p:anim>
                                    <p:anim calcmode="lin" valueType="num">
                                      <p:cBhvr>
                                        <p:cTn id="26" dur="1000" fill="hold"/>
                                        <p:tgtEl>
                                          <p:spTgt spid="42"/>
                                        </p:tgtEl>
                                        <p:attrNameLst>
                                          <p:attrName>ppt_h</p:attrName>
                                        </p:attrNameLst>
                                      </p:cBhvr>
                                      <p:tavLst>
                                        <p:tav tm="0">
                                          <p:val>
                                            <p:strVal val="#ppt_h"/>
                                          </p:val>
                                        </p:tav>
                                        <p:tav tm="100000">
                                          <p:val>
                                            <p:strVal val="#ppt_h"/>
                                          </p:val>
                                        </p:tav>
                                      </p:tavLst>
                                    </p:anim>
                                    <p:animEffect transition="in" filter="fade">
                                      <p:cBhvr>
                                        <p:cTn id="27" dur="1000"/>
                                        <p:tgtEl>
                                          <p:spTgt spid="42"/>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strVal val="#ppt_w+.3"/>
                                          </p:val>
                                        </p:tav>
                                        <p:tav tm="100000">
                                          <p:val>
                                            <p:strVal val="#ppt_w"/>
                                          </p:val>
                                        </p:tav>
                                      </p:tavLst>
                                    </p:anim>
                                    <p:anim calcmode="lin" valueType="num">
                                      <p:cBhvr>
                                        <p:cTn id="31" dur="1000" fill="hold"/>
                                        <p:tgtEl>
                                          <p:spTgt spid="48"/>
                                        </p:tgtEl>
                                        <p:attrNameLst>
                                          <p:attrName>ppt_h</p:attrName>
                                        </p:attrNameLst>
                                      </p:cBhvr>
                                      <p:tavLst>
                                        <p:tav tm="0">
                                          <p:val>
                                            <p:strVal val="#ppt_h"/>
                                          </p:val>
                                        </p:tav>
                                        <p:tav tm="100000">
                                          <p:val>
                                            <p:strVal val="#ppt_h"/>
                                          </p:val>
                                        </p:tav>
                                      </p:tavLst>
                                    </p:anim>
                                    <p:animEffect transition="in" filter="fade">
                                      <p:cBhvr>
                                        <p:cTn id="32" dur="1000"/>
                                        <p:tgtEl>
                                          <p:spTgt spid="48"/>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strVal val="#ppt_w+.3"/>
                                          </p:val>
                                        </p:tav>
                                        <p:tav tm="100000">
                                          <p:val>
                                            <p:strVal val="#ppt_w"/>
                                          </p:val>
                                        </p:tav>
                                      </p:tavLst>
                                    </p:anim>
                                    <p:anim calcmode="lin" valueType="num">
                                      <p:cBhvr>
                                        <p:cTn id="36" dur="1000" fill="hold"/>
                                        <p:tgtEl>
                                          <p:spTgt spid="51"/>
                                        </p:tgtEl>
                                        <p:attrNameLst>
                                          <p:attrName>ppt_h</p:attrName>
                                        </p:attrNameLst>
                                      </p:cBhvr>
                                      <p:tavLst>
                                        <p:tav tm="0">
                                          <p:val>
                                            <p:strVal val="#ppt_h"/>
                                          </p:val>
                                        </p:tav>
                                        <p:tav tm="100000">
                                          <p:val>
                                            <p:strVal val="#ppt_h"/>
                                          </p:val>
                                        </p:tav>
                                      </p:tavLst>
                                    </p:anim>
                                    <p:animEffect transition="in" filter="fade">
                                      <p:cBhvr>
                                        <p:cTn id="37" dur="1000"/>
                                        <p:tgtEl>
                                          <p:spTgt spid="51"/>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ppt_w+.3"/>
                                          </p:val>
                                        </p:tav>
                                        <p:tav tm="100000">
                                          <p:val>
                                            <p:strVal val="#ppt_w"/>
                                          </p:val>
                                        </p:tav>
                                      </p:tavLst>
                                    </p:anim>
                                    <p:anim calcmode="lin" valueType="num">
                                      <p:cBhvr>
                                        <p:cTn id="41" dur="1000" fill="hold"/>
                                        <p:tgtEl>
                                          <p:spTgt spid="39"/>
                                        </p:tgtEl>
                                        <p:attrNameLst>
                                          <p:attrName>ppt_h</p:attrName>
                                        </p:attrNameLst>
                                      </p:cBhvr>
                                      <p:tavLst>
                                        <p:tav tm="0">
                                          <p:val>
                                            <p:strVal val="#ppt_h"/>
                                          </p:val>
                                        </p:tav>
                                        <p:tav tm="100000">
                                          <p:val>
                                            <p:strVal val="#ppt_h"/>
                                          </p:val>
                                        </p:tav>
                                      </p:tavLst>
                                    </p:anim>
                                    <p:animEffect transition="in" filter="fade">
                                      <p:cBhvr>
                                        <p:cTn id="42" dur="1000"/>
                                        <p:tgtEl>
                                          <p:spTgt spid="39"/>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1000" fill="hold"/>
                                        <p:tgtEl>
                                          <p:spTgt spid="57"/>
                                        </p:tgtEl>
                                        <p:attrNameLst>
                                          <p:attrName>ppt_w</p:attrName>
                                        </p:attrNameLst>
                                      </p:cBhvr>
                                      <p:tavLst>
                                        <p:tav tm="0">
                                          <p:val>
                                            <p:strVal val="#ppt_w+.3"/>
                                          </p:val>
                                        </p:tav>
                                        <p:tav tm="100000">
                                          <p:val>
                                            <p:strVal val="#ppt_w"/>
                                          </p:val>
                                        </p:tav>
                                      </p:tavLst>
                                    </p:anim>
                                    <p:anim calcmode="lin" valueType="num">
                                      <p:cBhvr>
                                        <p:cTn id="46" dur="1000" fill="hold"/>
                                        <p:tgtEl>
                                          <p:spTgt spid="57"/>
                                        </p:tgtEl>
                                        <p:attrNameLst>
                                          <p:attrName>ppt_h</p:attrName>
                                        </p:attrNameLst>
                                      </p:cBhvr>
                                      <p:tavLst>
                                        <p:tav tm="0">
                                          <p:val>
                                            <p:strVal val="#ppt_h"/>
                                          </p:val>
                                        </p:tav>
                                        <p:tav tm="100000">
                                          <p:val>
                                            <p:strVal val="#ppt_h"/>
                                          </p:val>
                                        </p:tav>
                                      </p:tavLst>
                                    </p:anim>
                                    <p:animEffect transition="in" filter="fade">
                                      <p:cBhvr>
                                        <p:cTn id="4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56" r="21047"/>
          <a:stretch/>
        </p:blipFill>
        <p:spPr>
          <a:xfrm>
            <a:off x="6900612" y="3993073"/>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9">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id="{35AE39FB-08A3-3338-26B7-54BACA499A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12543" y="430121"/>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11">
            <a:extLst>
              <a:ext uri="{28A0092B-C50C-407E-A947-70E740481C1C}">
                <a14:useLocalDpi xmlns:a14="http://schemas.microsoft.com/office/drawing/2010/main" val="0"/>
              </a:ext>
            </a:extLst>
          </a:blip>
          <a:srcRect l="3095" t="55606" r="69881"/>
          <a:stretch/>
        </p:blipFill>
        <p:spPr>
          <a:xfrm rot="21236918">
            <a:off x="235176" y="3200987"/>
            <a:ext cx="3822771" cy="3532504"/>
          </a:xfrm>
          <a:prstGeom prst="rect">
            <a:avLst/>
          </a:prstGeom>
        </p:spPr>
      </p:pic>
      <p:pic>
        <p:nvPicPr>
          <p:cNvPr id="11" name="Picture 10">
            <a:extLst>
              <a:ext uri="{FF2B5EF4-FFF2-40B4-BE49-F238E27FC236}">
                <a16:creationId xmlns:a16="http://schemas.microsoft.com/office/drawing/2014/main" id="{903607DB-E2D9-D8AF-D7B8-FF5F2EB6C689}"/>
              </a:ext>
            </a:extLst>
          </p:cNvPr>
          <p:cNvPicPr>
            <a:picLocks noChangeAspect="1"/>
          </p:cNvPicPr>
          <p:nvPr/>
        </p:nvPicPr>
        <p:blipFill>
          <a:blip r:embed="rId12"/>
          <a:stretch>
            <a:fillRect/>
          </a:stretch>
        </p:blipFill>
        <p:spPr>
          <a:xfrm>
            <a:off x="856125" y="128284"/>
            <a:ext cx="10864014" cy="3505504"/>
          </a:xfrm>
          <a:prstGeom prst="rect">
            <a:avLst/>
          </a:prstGeom>
        </p:spPr>
      </p:pic>
    </p:spTree>
    <p:controls>
      <mc:AlternateContent xmlns:mc="http://schemas.openxmlformats.org/markup-compatibility/2006">
        <mc:Choice xmlns:v="urn:schemas-microsoft-com:vml" Requires="v">
          <p:control spid="1046" r:id="rId2" imgW="0" imgH="76320"/>
        </mc:Choice>
        <mc:Fallback>
          <p:control r:id="rId2" imgW="0" imgH="76320">
            <p:pic>
              <p:nvPicPr>
                <p:cNvPr id="14" name="TextBox1">
                  <a:extLst>
                    <a:ext uri="{FF2B5EF4-FFF2-40B4-BE49-F238E27FC236}">
                      <a16:creationId xmlns:a16="http://schemas.microsoft.com/office/drawing/2014/main" id="{CFF4C664-D4D5-296C-44D4-538F20E9A550}"/>
                    </a:ext>
                  </a:extLst>
                </p:cNvPr>
                <p:cNvPicPr>
                  <a:picLocks/>
                </p:cNvPicPr>
                <p:nvPr/>
              </p:nvPicPr>
              <p:blipFill>
                <a:blip r:embed="rId13"/>
                <a:stretch>
                  <a:fillRect/>
                </a:stretch>
              </p:blipFill>
              <p:spPr>
                <a:xfrm>
                  <a:off x="3589338" y="2970213"/>
                  <a:ext cx="1587" cy="73025"/>
                </a:xfrm>
                <a:prstGeom prst="rect">
                  <a:avLst/>
                </a:prstGeom>
              </p:spPr>
            </p:pic>
          </p:control>
        </mc:Fallback>
      </mc:AlternateContent>
      <mc:AlternateContent xmlns:mc="http://schemas.openxmlformats.org/markup-compatibility/2006">
        <mc:Choice xmlns:v="urn:schemas-microsoft-com:vml" Requires="v">
          <p:control spid="1047" r:id="rId3" imgW="8115480" imgH="3916800"/>
        </mc:Choice>
        <mc:Fallback>
          <p:control r:id="rId3" imgW="8115480" imgH="3916800">
            <p:pic>
              <p:nvPicPr>
                <p:cNvPr id="2" name="TextBox2">
                  <a:extLst>
                    <a:ext uri="{FF2B5EF4-FFF2-40B4-BE49-F238E27FC236}">
                      <a16:creationId xmlns:a16="http://schemas.microsoft.com/office/drawing/2014/main" id="{E8BBCA82-9688-B32D-E395-12DDEAF6EEDF}"/>
                    </a:ext>
                  </a:extLst>
                </p:cNvPr>
                <p:cNvPicPr>
                  <a:picLocks/>
                </p:cNvPicPr>
                <p:nvPr/>
              </p:nvPicPr>
              <p:blipFill>
                <a:blip r:embed="rId14"/>
                <a:stretch>
                  <a:fillRect/>
                </a:stretch>
              </p:blipFill>
              <p:spPr>
                <a:xfrm>
                  <a:off x="3587723" y="2626706"/>
                  <a:ext cx="8112489" cy="3915817"/>
                </a:xfrm>
                <a:prstGeom prst="rect">
                  <a:avLst/>
                </a:prstGeom>
              </p:spPr>
            </p:pic>
          </p:control>
        </mc:Fallback>
      </mc:AlternateContent>
    </p:controls>
    <p:extLst>
      <p:ext uri="{BB962C8B-B14F-4D97-AF65-F5344CB8AC3E}">
        <p14:creationId xmlns:p14="http://schemas.microsoft.com/office/powerpoint/2010/main" val="37712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23"/>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pic>
        <p:nvPicPr>
          <p:cNvPr id="8" name="Picture 7">
            <a:extLst>
              <a:ext uri="{FF2B5EF4-FFF2-40B4-BE49-F238E27FC236}">
                <a16:creationId xmlns:a16="http://schemas.microsoft.com/office/drawing/2014/main" id="{C44D559A-C69B-0835-45CA-3DF95722FDFD}"/>
              </a:ext>
            </a:extLst>
          </p:cNvPr>
          <p:cNvPicPr>
            <a:picLocks noChangeAspect="1"/>
          </p:cNvPicPr>
          <p:nvPr/>
        </p:nvPicPr>
        <p:blipFill>
          <a:blip r:embed="rId6"/>
          <a:stretch>
            <a:fillRect/>
          </a:stretch>
        </p:blipFill>
        <p:spPr>
          <a:xfrm>
            <a:off x="2474704" y="161684"/>
            <a:ext cx="7135524" cy="2441424"/>
          </a:xfrm>
          <a:prstGeom prst="rect">
            <a:avLst/>
          </a:prstGeom>
        </p:spPr>
      </p:pic>
      <p:sp>
        <p:nvSpPr>
          <p:cNvPr id="10" name="TextBox 9">
            <a:extLst>
              <a:ext uri="{FF2B5EF4-FFF2-40B4-BE49-F238E27FC236}">
                <a16:creationId xmlns:a16="http://schemas.microsoft.com/office/drawing/2014/main" id="{D18F28E5-1046-415F-0400-A2EADDA0E40E}"/>
              </a:ext>
            </a:extLst>
          </p:cNvPr>
          <p:cNvSpPr txBox="1"/>
          <p:nvPr/>
        </p:nvSpPr>
        <p:spPr>
          <a:xfrm>
            <a:off x="7569914" y="3220201"/>
            <a:ext cx="4259244" cy="1938992"/>
          </a:xfrm>
          <a:custGeom>
            <a:avLst/>
            <a:gdLst>
              <a:gd name="connsiteX0" fmla="*/ 0 w 5082363"/>
              <a:gd name="connsiteY0" fmla="*/ 130535 h 783193"/>
              <a:gd name="connsiteX1" fmla="*/ 130535 w 5082363"/>
              <a:gd name="connsiteY1" fmla="*/ 0 h 783193"/>
              <a:gd name="connsiteX2" fmla="*/ 4951828 w 5082363"/>
              <a:gd name="connsiteY2" fmla="*/ 0 h 783193"/>
              <a:gd name="connsiteX3" fmla="*/ 5082363 w 5082363"/>
              <a:gd name="connsiteY3" fmla="*/ 130535 h 783193"/>
              <a:gd name="connsiteX4" fmla="*/ 5082363 w 5082363"/>
              <a:gd name="connsiteY4" fmla="*/ 652658 h 783193"/>
              <a:gd name="connsiteX5" fmla="*/ 4951828 w 5082363"/>
              <a:gd name="connsiteY5" fmla="*/ 783193 h 783193"/>
              <a:gd name="connsiteX6" fmla="*/ 130535 w 5082363"/>
              <a:gd name="connsiteY6" fmla="*/ 783193 h 783193"/>
              <a:gd name="connsiteX7" fmla="*/ 0 w 5082363"/>
              <a:gd name="connsiteY7" fmla="*/ 652658 h 783193"/>
              <a:gd name="connsiteX8" fmla="*/ 0 w 5082363"/>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363" h="783193" fill="none" extrusionOk="0">
                <a:moveTo>
                  <a:pt x="0" y="130535"/>
                </a:moveTo>
                <a:cubicBezTo>
                  <a:pt x="34" y="59354"/>
                  <a:pt x="64014" y="9349"/>
                  <a:pt x="130535" y="0"/>
                </a:cubicBezTo>
                <a:cubicBezTo>
                  <a:pt x="1239725" y="72427"/>
                  <a:pt x="3013092" y="61419"/>
                  <a:pt x="4951828" y="0"/>
                </a:cubicBezTo>
                <a:cubicBezTo>
                  <a:pt x="5022562" y="-9347"/>
                  <a:pt x="5078296" y="57213"/>
                  <a:pt x="5082363" y="130535"/>
                </a:cubicBezTo>
                <a:cubicBezTo>
                  <a:pt x="5094810" y="329527"/>
                  <a:pt x="5096598" y="484495"/>
                  <a:pt x="5082363" y="652658"/>
                </a:cubicBezTo>
                <a:cubicBezTo>
                  <a:pt x="5084059" y="716144"/>
                  <a:pt x="5019950" y="778743"/>
                  <a:pt x="4951828" y="783193"/>
                </a:cubicBezTo>
                <a:cubicBezTo>
                  <a:pt x="3324498" y="813020"/>
                  <a:pt x="1928496" y="703887"/>
                  <a:pt x="130535" y="783193"/>
                </a:cubicBezTo>
                <a:cubicBezTo>
                  <a:pt x="61183" y="782883"/>
                  <a:pt x="-5922" y="725921"/>
                  <a:pt x="0" y="652658"/>
                </a:cubicBezTo>
                <a:cubicBezTo>
                  <a:pt x="-14019" y="492013"/>
                  <a:pt x="-46165" y="255654"/>
                  <a:pt x="0" y="130535"/>
                </a:cubicBezTo>
                <a:close/>
              </a:path>
              <a:path w="5082363" h="783193" stroke="0" extrusionOk="0">
                <a:moveTo>
                  <a:pt x="0" y="130535"/>
                </a:moveTo>
                <a:cubicBezTo>
                  <a:pt x="11239" y="61506"/>
                  <a:pt x="63655" y="10859"/>
                  <a:pt x="130535" y="0"/>
                </a:cubicBezTo>
                <a:cubicBezTo>
                  <a:pt x="1631052" y="123000"/>
                  <a:pt x="2555804" y="-96860"/>
                  <a:pt x="4951828" y="0"/>
                </a:cubicBezTo>
                <a:cubicBezTo>
                  <a:pt x="5017887" y="-4598"/>
                  <a:pt x="5083637" y="55875"/>
                  <a:pt x="5082363" y="130535"/>
                </a:cubicBezTo>
                <a:cubicBezTo>
                  <a:pt x="5054965" y="378734"/>
                  <a:pt x="5118760" y="418835"/>
                  <a:pt x="5082363" y="652658"/>
                </a:cubicBezTo>
                <a:cubicBezTo>
                  <a:pt x="5081449" y="725081"/>
                  <a:pt x="5019958" y="782545"/>
                  <a:pt x="4951828" y="783193"/>
                </a:cubicBezTo>
                <a:cubicBezTo>
                  <a:pt x="3762586" y="622486"/>
                  <a:pt x="722799"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UTM Avo" panose="02040603050506020204" pitchFamily="18" charset="0"/>
              </a:rPr>
              <a:t>Đại</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ngàn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cs typeface="+mn-cs"/>
              </a:rPr>
              <a:t>rừng</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lớn</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và</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rậm</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rạp</a:t>
            </a:r>
            <a:endPar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pic>
        <p:nvPicPr>
          <p:cNvPr id="4098" name="Picture 2" descr="Khám phá Tây Nguyên hùng vĩ: Bài 2- Trải nghiệm ở đại ngàn bí ẩn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2" y="2071011"/>
            <a:ext cx="6562810" cy="4356065"/>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Effect transition="in" filter="barn(outHorizontal)">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316870" y="1634997"/>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grpSp>
        <p:nvGrpSpPr>
          <p:cNvPr id="11" name="Group 10">
            <a:extLst>
              <a:ext uri="{FF2B5EF4-FFF2-40B4-BE49-F238E27FC236}">
                <a16:creationId xmlns:a16="http://schemas.microsoft.com/office/drawing/2014/main" id="{CC9AC4DC-C089-DA58-EE92-270FBF4C848F}"/>
              </a:ext>
            </a:extLst>
          </p:cNvPr>
          <p:cNvGrpSpPr/>
          <p:nvPr/>
        </p:nvGrpSpPr>
        <p:grpSpPr>
          <a:xfrm>
            <a:off x="3189079" y="4375757"/>
            <a:ext cx="5261206" cy="2286715"/>
            <a:chOff x="1904274" y="2825483"/>
            <a:chExt cx="4014051" cy="2548700"/>
          </a:xfrm>
        </p:grpSpPr>
        <p:sp>
          <p:nvSpPr>
            <p:cNvPr id="14" name="Freeform: Shape 13">
              <a:extLst>
                <a:ext uri="{FF2B5EF4-FFF2-40B4-BE49-F238E27FC236}">
                  <a16:creationId xmlns:a16="http://schemas.microsoft.com/office/drawing/2014/main" id="{DBFE0A7E-5CCA-839E-FF55-30C203B60860}"/>
                </a:ext>
              </a:extLst>
            </p:cNvPr>
            <p:cNvSpPr/>
            <p:nvPr/>
          </p:nvSpPr>
          <p:spPr>
            <a:xfrm>
              <a:off x="1904274" y="2825483"/>
              <a:ext cx="4002119" cy="222958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5" name="TextBox 14">
              <a:extLst>
                <a:ext uri="{FF2B5EF4-FFF2-40B4-BE49-F238E27FC236}">
                  <a16:creationId xmlns:a16="http://schemas.microsoft.com/office/drawing/2014/main" id="{578FA444-CEF2-B14A-B980-6CD70C30A1EB}"/>
                </a:ext>
              </a:extLst>
            </p:cNvPr>
            <p:cNvSpPr txBox="1"/>
            <p:nvPr/>
          </p:nvSpPr>
          <p:spPr>
            <a:xfrm>
              <a:off x="2052134" y="2914063"/>
              <a:ext cx="3866191" cy="2460120"/>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Ngắt nghỉ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E35136E9-140E-D486-3F55-A1AD71BD40D2}"/>
              </a:ext>
            </a:extLst>
          </p:cNvPr>
          <p:cNvGrpSpPr/>
          <p:nvPr/>
        </p:nvGrpSpPr>
        <p:grpSpPr>
          <a:xfrm>
            <a:off x="974210" y="2570122"/>
            <a:ext cx="4030221" cy="2145465"/>
            <a:chOff x="2315329" y="2221349"/>
            <a:chExt cx="5477936" cy="3182797"/>
          </a:xfrm>
        </p:grpSpPr>
        <p:sp>
          <p:nvSpPr>
            <p:cNvPr id="17" name="Freeform: Shape 16">
              <a:extLst>
                <a:ext uri="{FF2B5EF4-FFF2-40B4-BE49-F238E27FC236}">
                  <a16:creationId xmlns:a16="http://schemas.microsoft.com/office/drawing/2014/main" id="{146C2524-5413-CA60-C752-211501ADAFA3}"/>
                </a:ext>
              </a:extLst>
            </p:cNvPr>
            <p:cNvSpPr/>
            <p:nvPr/>
          </p:nvSpPr>
          <p:spPr>
            <a:xfrm>
              <a:off x="2315329" y="2221349"/>
              <a:ext cx="5084749" cy="318279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427C">
                <a:lumMod val="20000"/>
                <a:lumOff val="80000"/>
              </a:srgbClr>
            </a:solidFill>
            <a:ln w="25400" cap="flat" cmpd="sng" algn="ctr">
              <a:solidFill>
                <a:srgbClr val="00206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id="{778810D6-6ABB-CFDD-50EC-D4D96B410E9A}"/>
                </a:ext>
              </a:extLst>
            </p:cNvPr>
            <p:cNvSpPr txBox="1"/>
            <p:nvPr/>
          </p:nvSpPr>
          <p:spPr>
            <a:xfrm>
              <a:off x="2426994" y="3166481"/>
              <a:ext cx="536627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Đọc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8A83FD99-BF51-8811-E992-658A7E196128}"/>
              </a:ext>
            </a:extLst>
          </p:cNvPr>
          <p:cNvGrpSpPr/>
          <p:nvPr/>
        </p:nvGrpSpPr>
        <p:grpSpPr>
          <a:xfrm>
            <a:off x="6384064" y="2515115"/>
            <a:ext cx="3347504" cy="2194073"/>
            <a:chOff x="2267944" y="819304"/>
            <a:chExt cx="4549977" cy="3254907"/>
          </a:xfrm>
        </p:grpSpPr>
        <p:sp>
          <p:nvSpPr>
            <p:cNvPr id="20" name="Freeform: Shape 19">
              <a:extLst>
                <a:ext uri="{FF2B5EF4-FFF2-40B4-BE49-F238E27FC236}">
                  <a16:creationId xmlns:a16="http://schemas.microsoft.com/office/drawing/2014/main" id="{19DDBBB6-1CC7-AB64-DF87-537126624813}"/>
                </a:ext>
              </a:extLst>
            </p:cNvPr>
            <p:cNvSpPr/>
            <p:nvPr/>
          </p:nvSpPr>
          <p:spPr>
            <a:xfrm>
              <a:off x="2267944" y="819304"/>
              <a:ext cx="4549977" cy="32549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F0"/>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id="{A1546FC6-B2F5-92DB-906C-CA28FE249DAA}"/>
                </a:ext>
              </a:extLst>
            </p:cNvPr>
            <p:cNvSpPr txBox="1"/>
            <p:nvPr/>
          </p:nvSpPr>
          <p:spPr>
            <a:xfrm>
              <a:off x="2717837" y="1846984"/>
              <a:ext cx="386619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To rõ</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5" name="Picture 4">
            <a:extLst>
              <a:ext uri="{FF2B5EF4-FFF2-40B4-BE49-F238E27FC236}">
                <a16:creationId xmlns:a16="http://schemas.microsoft.com/office/drawing/2014/main" id="{3D29B4B3-C1B8-001B-DF18-D152C9994039}"/>
              </a:ext>
            </a:extLst>
          </p:cNvPr>
          <p:cNvPicPr>
            <a:picLocks noChangeAspect="1"/>
          </p:cNvPicPr>
          <p:nvPr/>
        </p:nvPicPr>
        <p:blipFill>
          <a:blip r:embed="rId7"/>
          <a:stretch>
            <a:fillRect/>
          </a:stretch>
        </p:blipFill>
        <p:spPr>
          <a:xfrm>
            <a:off x="1732491" y="224090"/>
            <a:ext cx="9205758" cy="3889585"/>
          </a:xfrm>
          <a:prstGeom prst="rect">
            <a:avLst/>
          </a:prstGeom>
        </p:spPr>
      </p:pic>
    </p:spTree>
    <p:extLst>
      <p:ext uri="{BB962C8B-B14F-4D97-AF65-F5344CB8AC3E}">
        <p14:creationId xmlns:p14="http://schemas.microsoft.com/office/powerpoint/2010/main" val="20712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3"/>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Còn chiếc áo tím này </a:t>
            </a:r>
          </a:p>
          <a:p>
            <a:pPr algn="just" fontAlgn="t"/>
            <a:r>
              <a:rPr lang="vi-VN" sz="3000" dirty="0">
                <a:latin typeface="Calibri" panose="020F0502020204030204" pitchFamily="34" charset="0"/>
                <a:cs typeface="Calibri" panose="020F0502020204030204" pitchFamily="34" charset="0"/>
              </a:rPr>
              <a:t>Tặng hoàng hôn sắm tối </a:t>
            </a:r>
          </a:p>
          <a:p>
            <a:pPr algn="just" fontAlgn="t"/>
            <a:r>
              <a:rPr lang="vi-VN" sz="3000" dirty="0">
                <a:latin typeface="Calibri" panose="020F0502020204030204" pitchFamily="34" charset="0"/>
                <a:cs typeface="Calibri" panose="020F0502020204030204" pitchFamily="34" charset="0"/>
              </a:rPr>
              <a:t>Những đôi mắt biết nói</a:t>
            </a:r>
          </a:p>
          <a:p>
            <a:pPr algn="just" fontAlgn="t"/>
            <a:r>
              <a:rPr lang="vi-VN" sz="3000" dirty="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a:effectLst/>
                <a:latin typeface="Calibri" panose="020F0502020204030204" pitchFamily="34" charset="0"/>
                <a:cs typeface="Calibri" panose="020F0502020204030204" pitchFamily="34" charset="0"/>
              </a:rPr>
              <a:t>Màu nâu này biết không </a:t>
            </a:r>
          </a:p>
          <a:p>
            <a:pPr algn="just" fontAlgn="t"/>
            <a:r>
              <a:rPr lang="vi-VN" sz="3000" b="0" dirty="0">
                <a:effectLst/>
                <a:latin typeface="Calibri" panose="020F0502020204030204" pitchFamily="34" charset="0"/>
                <a:cs typeface="Calibri" panose="020F0502020204030204" pitchFamily="34" charset="0"/>
              </a:rPr>
              <a:t>Từ đại ngàn xa thẳm </a:t>
            </a:r>
          </a:p>
          <a:p>
            <a:pPr algn="just" fontAlgn="t"/>
            <a:r>
              <a:rPr lang="vi-VN" sz="3000" b="0" dirty="0">
                <a:effectLst/>
                <a:latin typeface="Calibri" panose="020F0502020204030204" pitchFamily="34" charset="0"/>
                <a:cs typeface="Calibri" panose="020F0502020204030204" pitchFamily="34" charset="0"/>
              </a:rPr>
              <a:t>Riêng đêm như màu mực </a:t>
            </a:r>
          </a:p>
          <a:p>
            <a:pPr algn="just" fontAlgn="t"/>
            <a:r>
              <a:rPr lang="vi-VN" sz="3000" b="0" dirty="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a:effectLst/>
                <a:latin typeface="Calibri" panose="020F0502020204030204" pitchFamily="34" charset="0"/>
                <a:cs typeface="Calibri" panose="020F0502020204030204" pitchFamily="34" charset="0"/>
              </a:rPr>
              <a:t>Mắt nhìn khắp muôn nơi </a:t>
            </a:r>
          </a:p>
          <a:p>
            <a:pPr algn="just" fontAlgn="t"/>
            <a:r>
              <a:rPr lang="vi-VN" sz="3000" b="0" dirty="0">
                <a:effectLst/>
                <a:latin typeface="Calibri" panose="020F0502020204030204" pitchFamily="34" charset="0"/>
                <a:cs typeface="Calibri" panose="020F0502020204030204" pitchFamily="34" charset="0"/>
              </a:rPr>
              <a:t>Sắc màu không kể hết</a:t>
            </a:r>
          </a:p>
          <a:p>
            <a:pPr algn="just" fontAlgn="t"/>
            <a:r>
              <a:rPr lang="vi-VN" sz="3000" b="0" dirty="0">
                <a:effectLst/>
                <a:latin typeface="Calibri" panose="020F0502020204030204" pitchFamily="34" charset="0"/>
                <a:cs typeface="Calibri" panose="020F0502020204030204" pitchFamily="34" charset="0"/>
              </a:rPr>
              <a:t>Em tô thêm màu trắng </a:t>
            </a:r>
          </a:p>
          <a:p>
            <a:pPr algn="just" fontAlgn="t"/>
            <a:r>
              <a:rPr lang="vi-VN" sz="3000" b="0" dirty="0">
                <a:effectLst/>
                <a:latin typeface="Calibri" panose="020F0502020204030204" pitchFamily="34" charset="0"/>
                <a:cs typeface="Calibri" panose="020F0502020204030204" pitchFamily="34" charset="0"/>
              </a:rPr>
              <a:t>Trên tóc mẹ sương </a:t>
            </a:r>
            <a:r>
              <a:rPr lang="en-US" sz="3000" b="0" dirty="0" err="1">
                <a:effectLst/>
                <a:latin typeface="Calibri" panose="020F0502020204030204" pitchFamily="34" charset="0"/>
                <a:cs typeface="Calibri" panose="020F0502020204030204" pitchFamily="34" charset="0"/>
              </a:rPr>
              <a:t>rơi</a:t>
            </a:r>
            <a:r>
              <a:rPr lang="vi-VN" sz="3000" b="0" dirty="0">
                <a:effectLst/>
                <a:latin typeface="Calibri" panose="020F0502020204030204" pitchFamily="34" charset="0"/>
                <a:cs typeface="Calibri" panose="020F0502020204030204" pitchFamily="34" charset="0"/>
              </a:rPr>
              <a:t>...</a:t>
            </a:r>
            <a:endParaRPr lang="en-US" sz="3000" b="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
        <p:nvSpPr>
          <p:cNvPr id="5" name="Rectangle 4"/>
          <p:cNvSpPr/>
          <p:nvPr/>
        </p:nvSpPr>
        <p:spPr>
          <a:xfrm>
            <a:off x="2074386" y="2196720"/>
            <a:ext cx="7955280" cy="2554545"/>
          </a:xfrm>
          <a:prstGeom prst="rect">
            <a:avLst/>
          </a:prstGeom>
          <a:solidFill>
            <a:schemeClr val="bg1"/>
          </a:solidFill>
          <a:ln w="57150">
            <a:solidFill>
              <a:srgbClr val="078F99"/>
            </a:solidFill>
            <a:prstDash val="dashDot"/>
          </a:ln>
        </p:spPr>
        <p:txBody>
          <a:bodyPr wrap="square">
            <a:spAutoFit/>
          </a:bodyPr>
          <a:lstStyle/>
          <a:p>
            <a:pPr algn="ctr"/>
            <a:r>
              <a:rPr lang="pt-BR" sz="4000" b="1" dirty="0">
                <a:solidFill>
                  <a:srgbClr val="035174"/>
                </a:solidFill>
                <a:latin typeface="Calibri" panose="020F0502020204030204" pitchFamily="34" charset="0"/>
                <a:ea typeface="Times New Roman" panose="02020603050405020304" pitchFamily="18" charset="0"/>
                <a:cs typeface="Calibri" panose="020F0502020204030204" pitchFamily="34" charset="0"/>
              </a:rPr>
              <a:t>Đọc diễn cảm, thể hiện cảm xúc của bạn nhỏ (nhấn giọng vào những từ ngữ chỉ  màu sắc, thể hiện tâm trạng, cảm xúc của nhân vật)</a:t>
            </a:r>
            <a:endParaRPr lang="en-US" sz="4000" b="1" dirty="0">
              <a:solidFill>
                <a:srgbClr val="03517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855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75" y="1007966"/>
            <a:ext cx="8521210" cy="296678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21" y="1875099"/>
            <a:ext cx="5311868" cy="5319296"/>
          </a:xfrm>
          <a:prstGeom prst="rect">
            <a:avLst/>
          </a:prstGeom>
        </p:spPr>
      </p:pic>
    </p:spTree>
    <p:extLst>
      <p:ext uri="{BB962C8B-B14F-4D97-AF65-F5344CB8AC3E}">
        <p14:creationId xmlns:p14="http://schemas.microsoft.com/office/powerpoint/2010/main" val="494240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a:latin typeface="#9Slide03 AmpleSoft Bold" panose="02000000000000000000" pitchFamily="2" charset="0"/>
                </a:rPr>
                <a:t>CÂU 1</a:t>
              </a: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thơ</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ngữ</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màu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sắc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mỗi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dưới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đây</a:t>
            </a:r>
            <a:r>
              <a:rPr lang="en-US" sz="4000" b="1" dirty="0">
                <a:solidFill>
                  <a:srgbClr val="C00000"/>
                </a:solidFill>
                <a:latin typeface="Cambria" panose="02040503050406030204" pitchFamily="18" charset="0"/>
                <a:ea typeface="Cambria" panose="02040503050406030204" pitchFamily="18" charset="0"/>
              </a:rPr>
              <a:t>:</a:t>
            </a:r>
          </a:p>
        </p:txBody>
      </p:sp>
      <p:sp>
        <p:nvSpPr>
          <p:cNvPr id="11" name="Rectangle 10"/>
          <p:cNvSpPr/>
          <p:nvPr/>
        </p:nvSpPr>
        <p:spPr>
          <a:xfrm>
            <a:off x="1259067" y="2624719"/>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391876" y="2624719"/>
            <a:ext cx="201206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8012902" y="2624719"/>
            <a:ext cx="185323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4023630" y="4391641"/>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hoàng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8104213" y="4413960"/>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rừng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421466" y="4391641"/>
            <a:ext cx="3045429"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lá</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1" grpId="0" animBg="1"/>
      <p:bldP spid="12" grpId="0" animBg="1"/>
      <p:bldP spid="13"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a:latin typeface="#9Slide03 AmpleSoft Bold" panose="02000000000000000000" pitchFamily="2" charset="0"/>
                </a:rPr>
                <a:t>CÂU 1</a:t>
              </a: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thơ</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ngữ</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màu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sắc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mỗi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dưới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đây</a:t>
            </a:r>
            <a:r>
              <a:rPr lang="en-US" sz="4000" b="1" dirty="0">
                <a:solidFill>
                  <a:srgbClr val="C00000"/>
                </a:solidFill>
                <a:latin typeface="Cambria" panose="02040503050406030204" pitchFamily="18" charset="0"/>
                <a:ea typeface="Cambria" panose="02040503050406030204" pitchFamily="18" charset="0"/>
              </a:rPr>
              <a:t>:</a:t>
            </a:r>
          </a:p>
        </p:txBody>
      </p:sp>
      <p:sp>
        <p:nvSpPr>
          <p:cNvPr id="11" name="Rectangle 10"/>
          <p:cNvSpPr/>
          <p:nvPr/>
        </p:nvSpPr>
        <p:spPr>
          <a:xfrm>
            <a:off x="728199" y="2384381"/>
            <a:ext cx="2444832" cy="847686"/>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544094" y="2334487"/>
            <a:ext cx="1642739"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728199" y="3822784"/>
            <a:ext cx="1513063"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728199" y="5191739"/>
            <a:ext cx="2874881"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hoàng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6001320" y="5177063"/>
            <a:ext cx="3696684"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rừng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7279431" y="3784284"/>
            <a:ext cx="2249056"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lá</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
        <p:nvSpPr>
          <p:cNvPr id="16" name="TextBox 15"/>
          <p:cNvSpPr txBox="1"/>
          <p:nvPr/>
        </p:nvSpPr>
        <p:spPr>
          <a:xfrm>
            <a:off x="3121594" y="2446722"/>
            <a:ext cx="2342802"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đỏ</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7133383" y="2446722"/>
            <a:ext cx="2928763"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vàng</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0" name="TextBox 19"/>
          <p:cNvSpPr txBox="1"/>
          <p:nvPr/>
        </p:nvSpPr>
        <p:spPr>
          <a:xfrm>
            <a:off x="2240649" y="3843007"/>
            <a:ext cx="5021194"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mực</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đen</a:t>
            </a:r>
            <a:r>
              <a:rPr lang="en-US" sz="4000" b="1" dirty="0">
                <a:solidFill>
                  <a:schemeClr val="accent4">
                    <a:lumMod val="75000"/>
                  </a:schemeClr>
                </a:solidFill>
                <a:latin typeface="Cambria" panose="02040503050406030204" pitchFamily="18" charset="0"/>
                <a:ea typeface="Cambria" panose="02040503050406030204" pitchFamily="18" charset="0"/>
              </a:rPr>
              <a:t>)</a:t>
            </a:r>
          </a:p>
        </p:txBody>
      </p:sp>
      <p:sp>
        <p:nvSpPr>
          <p:cNvPr id="21" name="TextBox 20"/>
          <p:cNvSpPr txBox="1"/>
          <p:nvPr/>
        </p:nvSpPr>
        <p:spPr>
          <a:xfrm>
            <a:off x="9502977" y="3832524"/>
            <a:ext cx="2537766"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xanh</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2" name="TextBox 21"/>
          <p:cNvSpPr txBox="1"/>
          <p:nvPr/>
        </p:nvSpPr>
        <p:spPr>
          <a:xfrm>
            <a:off x="3603080" y="5246955"/>
            <a:ext cx="2323158"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tím</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3" name="TextBox 22"/>
          <p:cNvSpPr txBox="1"/>
          <p:nvPr/>
        </p:nvSpPr>
        <p:spPr>
          <a:xfrm>
            <a:off x="9651006" y="5212009"/>
            <a:ext cx="2323158"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nâu</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58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par>
                          <p:cTn id="11" fill="hold">
                            <p:stCondLst>
                              <p:cond delay="25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 calcmode="lin" valueType="num">
                                      <p:cBhvr>
                                        <p:cTn id="16" dur="250" fill="hold"/>
                                        <p:tgtEl>
                                          <p:spTgt spid="12"/>
                                        </p:tgtEl>
                                        <p:attrNameLst>
                                          <p:attrName>style.rotation</p:attrName>
                                        </p:attrNameLst>
                                      </p:cBhvr>
                                      <p:tavLst>
                                        <p:tav tm="0">
                                          <p:val>
                                            <p:fltVal val="90"/>
                                          </p:val>
                                        </p:tav>
                                        <p:tav tm="100000">
                                          <p:val>
                                            <p:fltVal val="0"/>
                                          </p:val>
                                        </p:tav>
                                      </p:tavLst>
                                    </p:anim>
                                    <p:animEffect transition="in" filter="fade">
                                      <p:cBhvr>
                                        <p:cTn id="17" dur="250"/>
                                        <p:tgtEl>
                                          <p:spTgt spid="12"/>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 calcmode="lin" valueType="num">
                                      <p:cBhvr>
                                        <p:cTn id="23" dur="250" fill="hold"/>
                                        <p:tgtEl>
                                          <p:spTgt spid="13"/>
                                        </p:tgtEl>
                                        <p:attrNameLst>
                                          <p:attrName>style.rotation</p:attrName>
                                        </p:attrNameLst>
                                      </p:cBhvr>
                                      <p:tavLst>
                                        <p:tav tm="0">
                                          <p:val>
                                            <p:fltVal val="90"/>
                                          </p:val>
                                        </p:tav>
                                        <p:tav tm="100000">
                                          <p:val>
                                            <p:fltVal val="0"/>
                                          </p:val>
                                        </p:tav>
                                      </p:tavLst>
                                    </p:anim>
                                    <p:animEffect transition="in" filter="fade">
                                      <p:cBhvr>
                                        <p:cTn id="24" dur="250"/>
                                        <p:tgtEl>
                                          <p:spTgt spid="13"/>
                                        </p:tgtEl>
                                      </p:cBhvr>
                                    </p:animEffect>
                                  </p:childTnLst>
                                </p:cTn>
                              </p:par>
                            </p:childTnLst>
                          </p:cTn>
                        </p:par>
                        <p:par>
                          <p:cTn id="25" fill="hold">
                            <p:stCondLst>
                              <p:cond delay="75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 calcmode="lin" valueType="num">
                                      <p:cBhvr>
                                        <p:cTn id="30" dur="250" fill="hold"/>
                                        <p:tgtEl>
                                          <p:spTgt spid="17"/>
                                        </p:tgtEl>
                                        <p:attrNameLst>
                                          <p:attrName>style.rotation</p:attrName>
                                        </p:attrNameLst>
                                      </p:cBhvr>
                                      <p:tavLst>
                                        <p:tav tm="0">
                                          <p:val>
                                            <p:fltVal val="90"/>
                                          </p:val>
                                        </p:tav>
                                        <p:tav tm="100000">
                                          <p:val>
                                            <p:fltVal val="0"/>
                                          </p:val>
                                        </p:tav>
                                      </p:tavLst>
                                    </p:anim>
                                    <p:animEffect transition="in" filter="fade">
                                      <p:cBhvr>
                                        <p:cTn id="31" dur="250"/>
                                        <p:tgtEl>
                                          <p:spTgt spid="17"/>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 calcmode="lin" valueType="num">
                                      <p:cBhvr>
                                        <p:cTn id="37" dur="250" fill="hold"/>
                                        <p:tgtEl>
                                          <p:spTgt spid="14"/>
                                        </p:tgtEl>
                                        <p:attrNameLst>
                                          <p:attrName>style.rotation</p:attrName>
                                        </p:attrNameLst>
                                      </p:cBhvr>
                                      <p:tavLst>
                                        <p:tav tm="0">
                                          <p:val>
                                            <p:fltVal val="90"/>
                                          </p:val>
                                        </p:tav>
                                        <p:tav tm="100000">
                                          <p:val>
                                            <p:fltVal val="0"/>
                                          </p:val>
                                        </p:tav>
                                      </p:tavLst>
                                    </p:anim>
                                    <p:animEffect transition="in" filter="fade">
                                      <p:cBhvr>
                                        <p:cTn id="38" dur="250"/>
                                        <p:tgtEl>
                                          <p:spTgt spid="14"/>
                                        </p:tgtEl>
                                      </p:cBhvr>
                                    </p:animEffect>
                                  </p:childTnLst>
                                </p:cTn>
                              </p:par>
                            </p:childTnLst>
                          </p:cTn>
                        </p:par>
                        <p:par>
                          <p:cTn id="39" fill="hold">
                            <p:stCondLst>
                              <p:cond delay="1250"/>
                            </p:stCondLst>
                            <p:childTnLst>
                              <p:par>
                                <p:cTn id="40" presetID="3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 calcmode="lin" valueType="num">
                                      <p:cBhvr>
                                        <p:cTn id="44" dur="250" fill="hold"/>
                                        <p:tgtEl>
                                          <p:spTgt spid="15"/>
                                        </p:tgtEl>
                                        <p:attrNameLst>
                                          <p:attrName>style.rotation</p:attrName>
                                        </p:attrNameLst>
                                      </p:cBhvr>
                                      <p:tavLst>
                                        <p:tav tm="0">
                                          <p:val>
                                            <p:fltVal val="90"/>
                                          </p:val>
                                        </p:tav>
                                        <p:tav tm="100000">
                                          <p:val>
                                            <p:fltVal val="0"/>
                                          </p:val>
                                        </p:tav>
                                      </p:tavLst>
                                    </p:anim>
                                    <p:animEffect transition="in" filter="fade">
                                      <p:cBhvr>
                                        <p:cTn id="45" dur="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6"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409957"/>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bg1"/>
                  </a:solidFill>
                  <a:latin typeface="#9Slide03 AmpleSoft Bold" panose="02000000000000000000" pitchFamily="2" charset="0"/>
                </a:rPr>
                <a:t>CÂU 2</a:t>
              </a:r>
            </a:p>
          </p:txBody>
        </p:sp>
      </p:grpSp>
      <p:sp>
        <p:nvSpPr>
          <p:cNvPr id="9" name="TextBox 8"/>
          <p:cNvSpPr txBox="1"/>
          <p:nvPr/>
        </p:nvSpPr>
        <p:spPr>
          <a:xfrm>
            <a:off x="3080433" y="416274"/>
            <a:ext cx="8968813" cy="1323439"/>
          </a:xfrm>
          <a:prstGeom prst="rect">
            <a:avLst/>
          </a:prstGeom>
          <a:noFill/>
        </p:spPr>
        <p:txBody>
          <a:bodyPr wrap="square" rtlCol="0">
            <a:spAutoFit/>
          </a:bodyPr>
          <a:lstStyle/>
          <a:p>
            <a:pPr algn="ctr"/>
            <a:r>
              <a:rPr lang="vi-VN" sz="4000" dirty="0">
                <a:solidFill>
                  <a:schemeClr val="accent2">
                    <a:lumMod val="50000"/>
                  </a:schemeClr>
                </a:solidFill>
              </a:rPr>
              <a:t>Các khổ thơ 2, 3, 4 nói về màu sắc của cảnh vật ở những thời điểm nào? </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2" name="Rectangle 1"/>
          <p:cNvSpPr/>
          <p:nvPr/>
        </p:nvSpPr>
        <p:spPr>
          <a:xfrm>
            <a:off x="741595" y="2945843"/>
            <a:ext cx="3723189"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Bình minh treo trên mây </a:t>
            </a:r>
          </a:p>
          <a:p>
            <a:pPr algn="just" fontAlgn="t"/>
            <a:r>
              <a:rPr lang="vi-VN" sz="2400" dirty="0">
                <a:latin typeface="Calibri" panose="020F0502020204030204" pitchFamily="34" charset="0"/>
                <a:cs typeface="Calibri" panose="020F0502020204030204" pitchFamily="34" charset="0"/>
              </a:rPr>
              <a:t>Thả nắng vàng xuống đất</a:t>
            </a:r>
          </a:p>
          <a:p>
            <a:pPr algn="just" fontAlgn="t"/>
            <a:r>
              <a:rPr lang="vi-VN" sz="2400" dirty="0">
                <a:latin typeface="Calibri" panose="020F0502020204030204" pitchFamily="34" charset="0"/>
                <a:cs typeface="Calibri" panose="020F0502020204030204" pitchFamily="34" charset="0"/>
              </a:rPr>
              <a:t>Gió mang theo hương ngát </a:t>
            </a:r>
          </a:p>
          <a:p>
            <a:pPr algn="just" fontAlgn="t"/>
            <a:r>
              <a:rPr lang="vi-VN" sz="2400" dirty="0">
                <a:latin typeface="Calibri" panose="020F0502020204030204" pitchFamily="34" charset="0"/>
                <a:cs typeface="Calibri" panose="020F0502020204030204" pitchFamily="34" charset="0"/>
              </a:rPr>
              <a:t>Cho ong giỏ mật đầy.</a:t>
            </a:r>
          </a:p>
        </p:txBody>
      </p:sp>
      <p:sp>
        <p:nvSpPr>
          <p:cNvPr id="3" name="Rectangle 2"/>
          <p:cNvSpPr/>
          <p:nvPr/>
        </p:nvSpPr>
        <p:spPr>
          <a:xfrm>
            <a:off x="4681814" y="2981175"/>
            <a:ext cx="4524306"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Còn chiếc áo tím này </a:t>
            </a:r>
          </a:p>
          <a:p>
            <a:pPr algn="just" fontAlgn="t"/>
            <a:r>
              <a:rPr lang="vi-VN" sz="2400" dirty="0">
                <a:latin typeface="Calibri" panose="020F0502020204030204" pitchFamily="34" charset="0"/>
                <a:cs typeface="Calibri" panose="020F0502020204030204" pitchFamily="34" charset="0"/>
              </a:rPr>
              <a:t>Tặng hoàng hôn sắm tối </a:t>
            </a:r>
          </a:p>
          <a:p>
            <a:pPr algn="just" fontAlgn="t"/>
            <a:r>
              <a:rPr lang="vi-VN" sz="2400" dirty="0">
                <a:latin typeface="Calibri" panose="020F0502020204030204" pitchFamily="34" charset="0"/>
                <a:cs typeface="Calibri" panose="020F0502020204030204" pitchFamily="34" charset="0"/>
              </a:rPr>
              <a:t>Những đôi mắt biết nói</a:t>
            </a:r>
          </a:p>
          <a:p>
            <a:pPr algn="just" fontAlgn="t"/>
            <a:r>
              <a:rPr lang="vi-VN" sz="2400" dirty="0">
                <a:latin typeface="Calibri" panose="020F0502020204030204" pitchFamily="34" charset="0"/>
                <a:cs typeface="Calibri" panose="020F0502020204030204" pitchFamily="34" charset="0"/>
              </a:rPr>
              <a:t>Vẽ màu biển biếc trong.</a:t>
            </a:r>
            <a:endParaRPr lang="en-US" sz="2400" dirty="0">
              <a:latin typeface="Calibri" panose="020F0502020204030204" pitchFamily="34" charset="0"/>
              <a:cs typeface="Calibri" panose="020F0502020204030204" pitchFamily="34" charset="0"/>
            </a:endParaRPr>
          </a:p>
        </p:txBody>
      </p:sp>
      <p:sp>
        <p:nvSpPr>
          <p:cNvPr id="4" name="Rectangle 3"/>
          <p:cNvSpPr/>
          <p:nvPr/>
        </p:nvSpPr>
        <p:spPr>
          <a:xfrm>
            <a:off x="8386977" y="2981240"/>
            <a:ext cx="3562403"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Màu nâu này biết không </a:t>
            </a:r>
          </a:p>
          <a:p>
            <a:pPr algn="just" fontAlgn="t"/>
            <a:r>
              <a:rPr lang="vi-VN" sz="2400" dirty="0">
                <a:latin typeface="Calibri" panose="020F0502020204030204" pitchFamily="34" charset="0"/>
                <a:cs typeface="Calibri" panose="020F0502020204030204" pitchFamily="34" charset="0"/>
              </a:rPr>
              <a:t>Từ đại ngàn xa thẳm </a:t>
            </a:r>
          </a:p>
          <a:p>
            <a:pPr algn="just" fontAlgn="t"/>
            <a:r>
              <a:rPr lang="vi-VN" sz="2400" dirty="0">
                <a:latin typeface="Calibri" panose="020F0502020204030204" pitchFamily="34" charset="0"/>
                <a:cs typeface="Calibri" panose="020F0502020204030204" pitchFamily="34" charset="0"/>
              </a:rPr>
              <a:t>Riêng đêm như màu mực </a:t>
            </a:r>
          </a:p>
          <a:p>
            <a:pPr algn="just" fontAlgn="t"/>
            <a:r>
              <a:rPr lang="vi-VN" sz="2400" dirty="0">
                <a:latin typeface="Calibri" panose="020F0502020204030204" pitchFamily="34" charset="0"/>
                <a:cs typeface="Calibri" panose="020F0502020204030204" pitchFamily="34" charset="0"/>
              </a:rPr>
              <a:t>Để thắp sao lên trời.</a:t>
            </a:r>
          </a:p>
        </p:txBody>
      </p:sp>
      <p:grpSp>
        <p:nvGrpSpPr>
          <p:cNvPr id="10" name="Group 9"/>
          <p:cNvGrpSpPr/>
          <p:nvPr/>
        </p:nvGrpSpPr>
        <p:grpSpPr>
          <a:xfrm>
            <a:off x="1659410" y="2078648"/>
            <a:ext cx="931530" cy="931530"/>
            <a:chOff x="0" y="1672201"/>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0" name="TextBox 19">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nvGrpSpPr>
          <p:cNvPr id="21" name="Group 20"/>
          <p:cNvGrpSpPr/>
          <p:nvPr/>
        </p:nvGrpSpPr>
        <p:grpSpPr>
          <a:xfrm>
            <a:off x="5722376" y="2112128"/>
            <a:ext cx="931530" cy="931530"/>
            <a:chOff x="0" y="1672201"/>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3" name="TextBox 22">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3</a:t>
              </a:r>
            </a:p>
          </p:txBody>
        </p:sp>
      </p:grpSp>
      <p:grpSp>
        <p:nvGrpSpPr>
          <p:cNvPr id="24" name="Group 23"/>
          <p:cNvGrpSpPr/>
          <p:nvPr/>
        </p:nvGrpSpPr>
        <p:grpSpPr>
          <a:xfrm>
            <a:off x="9447040" y="2112128"/>
            <a:ext cx="931530" cy="931530"/>
            <a:chOff x="0" y="1672201"/>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6" name="TextBox 25">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4</a:t>
              </a:r>
            </a:p>
          </p:txBody>
        </p:sp>
      </p:grpSp>
      <p:sp>
        <p:nvSpPr>
          <p:cNvPr id="16" name="Rectangle 15"/>
          <p:cNvSpPr/>
          <p:nvPr/>
        </p:nvSpPr>
        <p:spPr>
          <a:xfrm>
            <a:off x="779252" y="4691687"/>
            <a:ext cx="3098765" cy="1200329"/>
          </a:xfrm>
          <a:prstGeom prst="rect">
            <a:avLst/>
          </a:prstGeom>
          <a:solidFill>
            <a:schemeClr val="accent4">
              <a:lumMod val="20000"/>
              <a:lumOff val="80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bình</a:t>
            </a:r>
            <a:r>
              <a:rPr lang="en-US" sz="2400" dirty="0">
                <a:solidFill>
                  <a:srgbClr val="000000"/>
                </a:solidFill>
                <a:latin typeface="OpenSans"/>
              </a:rPr>
              <a:t> minh.</a:t>
            </a:r>
            <a:endParaRPr lang="en-US" sz="2400" dirty="0"/>
          </a:p>
        </p:txBody>
      </p:sp>
      <p:sp>
        <p:nvSpPr>
          <p:cNvPr id="27" name="Rectangle 26"/>
          <p:cNvSpPr/>
          <p:nvPr/>
        </p:nvSpPr>
        <p:spPr>
          <a:xfrm>
            <a:off x="4769467" y="4725166"/>
            <a:ext cx="3098765" cy="1200329"/>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hoàng</a:t>
            </a:r>
            <a:r>
              <a:rPr lang="en-US" sz="2400" dirty="0">
                <a:solidFill>
                  <a:srgbClr val="000000"/>
                </a:solidFill>
                <a:latin typeface="OpenSans"/>
              </a:rPr>
              <a:t> </a:t>
            </a:r>
            <a:r>
              <a:rPr lang="en-US" sz="2400" dirty="0" err="1">
                <a:solidFill>
                  <a:srgbClr val="000000"/>
                </a:solidFill>
                <a:latin typeface="OpenSans"/>
              </a:rPr>
              <a:t>hôn</a:t>
            </a:r>
            <a:r>
              <a:rPr lang="en-US" sz="2400" dirty="0">
                <a:solidFill>
                  <a:srgbClr val="000000"/>
                </a:solidFill>
                <a:latin typeface="OpenSans"/>
              </a:rPr>
              <a:t>.</a:t>
            </a:r>
            <a:endParaRPr lang="en-US" sz="2400" dirty="0"/>
          </a:p>
        </p:txBody>
      </p:sp>
      <p:sp>
        <p:nvSpPr>
          <p:cNvPr id="28" name="Rectangle 27"/>
          <p:cNvSpPr/>
          <p:nvPr/>
        </p:nvSpPr>
        <p:spPr>
          <a:xfrm>
            <a:off x="8613851" y="4725165"/>
            <a:ext cx="3098765" cy="1200329"/>
          </a:xfrm>
          <a:prstGeom prst="rect">
            <a:avLst/>
          </a:prstGeom>
          <a:solidFill>
            <a:schemeClr val="bg1">
              <a:lumMod val="85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đêm</a:t>
            </a:r>
            <a:r>
              <a:rPr lang="en-US" sz="2400" dirty="0">
                <a:solidFill>
                  <a:srgbClr val="000000"/>
                </a:solidFill>
                <a:latin typeface="OpenSans"/>
              </a:rPr>
              <a:t>.</a:t>
            </a:r>
            <a:endParaRPr lang="en-US" sz="2400" dirty="0"/>
          </a:p>
        </p:txBody>
      </p:sp>
    </p:spTree>
    <p:extLst>
      <p:ext uri="{BB962C8B-B14F-4D97-AF65-F5344CB8AC3E}">
        <p14:creationId xmlns:p14="http://schemas.microsoft.com/office/powerpoint/2010/main" val="41881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 grpId="0"/>
      <p:bldP spid="3" grpId="0"/>
      <p:bldP spid="4" grpId="0"/>
      <p:bldP spid="1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288145" y="1865746"/>
            <a:ext cx="6012873" cy="2554545"/>
          </a:xfrm>
          <a:prstGeom prst="rect">
            <a:avLst/>
          </a:prstGeom>
          <a:solidFill>
            <a:schemeClr val="bg1"/>
          </a:solidFill>
        </p:spPr>
        <p:txBody>
          <a:bodyPr wrap="square" rtlCol="0">
            <a:spAutoFit/>
          </a:bodyPr>
          <a:lstStyle/>
          <a:p>
            <a:pPr algn="ct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Hãy</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giới</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thiệu</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một</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em</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vẽ</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p>
          <a:p>
            <a:pPr algn="ct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Nói</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về</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những</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màu</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sắc</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trong</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ấy</a:t>
            </a:r>
            <a:endPar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43" y="2179781"/>
            <a:ext cx="4086980" cy="4895635"/>
          </a:xfrm>
          <a:prstGeom prst="rect">
            <a:avLst/>
          </a:prstGeom>
        </p:spPr>
      </p:pic>
      <p:pic>
        <p:nvPicPr>
          <p:cNvPr id="6" name="Picture 5"/>
          <p:cNvPicPr>
            <a:picLocks noChangeAspect="1"/>
          </p:cNvPicPr>
          <p:nvPr/>
        </p:nvPicPr>
        <p:blipFill>
          <a:blip r:embed="rId4"/>
          <a:stretch>
            <a:fillRect/>
          </a:stretch>
        </p:blipFill>
        <p:spPr>
          <a:xfrm>
            <a:off x="7108897" y="5311216"/>
            <a:ext cx="5529551" cy="1444877"/>
          </a:xfrm>
          <a:prstGeom prst="rect">
            <a:avLst/>
          </a:prstGeom>
        </p:spPr>
      </p:pic>
    </p:spTree>
    <p:extLst>
      <p:ext uri="{BB962C8B-B14F-4D97-AF65-F5344CB8AC3E}">
        <p14:creationId xmlns:p14="http://schemas.microsoft.com/office/powerpoint/2010/main" val="28318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accent2">
                      <a:lumMod val="50000"/>
                    </a:schemeClr>
                  </a:solidFill>
                  <a:latin typeface="#9Slide03 AmpleSoft Bold" panose="02000000000000000000" pitchFamily="2" charset="0"/>
                </a:rPr>
                <a:t>CÂU 3</a:t>
              </a: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a:solidFill>
                  <a:schemeClr val="accent2">
                    <a:lumMod val="50000"/>
                  </a:schemeClr>
                </a:solidFill>
              </a:rPr>
              <a:t>Theo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bạn</a:t>
            </a:r>
            <a:r>
              <a:rPr lang="en-US" sz="4000" dirty="0">
                <a:solidFill>
                  <a:schemeClr val="accent2">
                    <a:lumMod val="50000"/>
                  </a:schemeClr>
                </a:solidFill>
              </a:rPr>
              <a:t> </a:t>
            </a:r>
            <a:r>
              <a:rPr lang="en-US" sz="4000" dirty="0" err="1">
                <a:solidFill>
                  <a:schemeClr val="accent2">
                    <a:lumMod val="50000"/>
                  </a:schemeClr>
                </a:solidFill>
              </a:rPr>
              <a:t>nhỏ</a:t>
            </a:r>
            <a:r>
              <a:rPr lang="en-US" sz="4000" dirty="0">
                <a:solidFill>
                  <a:schemeClr val="accent2">
                    <a:lumMod val="50000"/>
                  </a:schemeClr>
                </a:solidFill>
              </a:rPr>
              <a:t> </a:t>
            </a:r>
            <a:r>
              <a:rPr lang="en-US" sz="4000" dirty="0" err="1">
                <a:solidFill>
                  <a:schemeClr val="accent2">
                    <a:lumMod val="50000"/>
                  </a:schemeClr>
                </a:solidFill>
              </a:rPr>
              <a:t>muốn</a:t>
            </a:r>
            <a:r>
              <a:rPr lang="en-US" sz="4000" dirty="0">
                <a:solidFill>
                  <a:schemeClr val="accent2">
                    <a:lumMod val="50000"/>
                  </a:schemeClr>
                </a:solidFill>
              </a:rPr>
              <a:t> </a:t>
            </a:r>
            <a:r>
              <a:rPr lang="en-US" sz="4000" dirty="0" err="1">
                <a:solidFill>
                  <a:schemeClr val="accent2">
                    <a:lumMod val="50000"/>
                  </a:schemeClr>
                </a:solidFill>
              </a:rPr>
              <a:t>nói</a:t>
            </a:r>
            <a:r>
              <a:rPr lang="en-US" sz="4000" dirty="0">
                <a:solidFill>
                  <a:schemeClr val="accent2">
                    <a:lumMod val="50000"/>
                  </a:schemeClr>
                </a:solidFill>
              </a:rPr>
              <a:t> </a:t>
            </a:r>
            <a:r>
              <a:rPr lang="en-US" sz="4000" dirty="0" err="1">
                <a:solidFill>
                  <a:schemeClr val="accent2">
                    <a:lumMod val="50000"/>
                  </a:schemeClr>
                </a:solidFill>
              </a:rPr>
              <a:t>gì</a:t>
            </a:r>
            <a:r>
              <a:rPr lang="en-US" sz="4000" dirty="0">
                <a:solidFill>
                  <a:schemeClr val="accent2">
                    <a:lumMod val="50000"/>
                  </a:schemeClr>
                </a:solidFill>
              </a:rPr>
              <a:t> qua </a:t>
            </a:r>
            <a:r>
              <a:rPr lang="en-US" sz="4000" dirty="0" err="1">
                <a:solidFill>
                  <a:schemeClr val="accent2">
                    <a:lumMod val="50000"/>
                  </a:schemeClr>
                </a:solidFill>
              </a:rPr>
              <a:t>hai</a:t>
            </a:r>
            <a:r>
              <a:rPr lang="en-US" sz="4000" dirty="0">
                <a:solidFill>
                  <a:schemeClr val="accent2">
                    <a:lumMod val="50000"/>
                  </a:schemeClr>
                </a:solidFill>
              </a:rPr>
              <a:t> </a:t>
            </a:r>
            <a:r>
              <a:rPr lang="en-US" sz="4000" dirty="0" err="1">
                <a:solidFill>
                  <a:schemeClr val="accent2">
                    <a:lumMod val="50000"/>
                  </a:schemeClr>
                </a:solidFill>
              </a:rPr>
              <a:t>dòng</a:t>
            </a:r>
            <a:r>
              <a:rPr lang="en-US" sz="4000" dirty="0">
                <a:solidFill>
                  <a:schemeClr val="accent2">
                    <a:lumMod val="50000"/>
                  </a:schemeClr>
                </a:solidFill>
              </a:rPr>
              <a:t> </a:t>
            </a:r>
            <a:r>
              <a:rPr lang="en-US" sz="4000" dirty="0" err="1">
                <a:solidFill>
                  <a:schemeClr val="accent2">
                    <a:lumMod val="50000"/>
                  </a:schemeClr>
                </a:solidFill>
              </a:rPr>
              <a:t>thơ</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tô</a:t>
            </a:r>
            <a:r>
              <a:rPr lang="en-US" sz="4000" dirty="0">
                <a:solidFill>
                  <a:schemeClr val="accent2">
                    <a:lumMod val="50000"/>
                  </a:schemeClr>
                </a:solidFill>
              </a:rPr>
              <a:t> </a:t>
            </a:r>
            <a:r>
              <a:rPr lang="en-US" sz="4000" dirty="0" err="1">
                <a:solidFill>
                  <a:schemeClr val="accent2">
                    <a:lumMod val="50000"/>
                  </a:schemeClr>
                </a:solidFill>
              </a:rPr>
              <a:t>thêm</a:t>
            </a:r>
            <a:r>
              <a:rPr lang="en-US" sz="4000" dirty="0">
                <a:solidFill>
                  <a:schemeClr val="accent2">
                    <a:lumMod val="50000"/>
                  </a:schemeClr>
                </a:solidFill>
              </a:rPr>
              <a:t> </a:t>
            </a:r>
            <a:r>
              <a:rPr lang="en-US" sz="4000" dirty="0" err="1">
                <a:solidFill>
                  <a:schemeClr val="accent2">
                    <a:lumMod val="50000"/>
                  </a:schemeClr>
                </a:solidFill>
              </a:rPr>
              <a:t>màu</a:t>
            </a:r>
            <a:r>
              <a:rPr lang="en-US" sz="4000" dirty="0">
                <a:solidFill>
                  <a:schemeClr val="accent2">
                    <a:lumMod val="50000"/>
                  </a:schemeClr>
                </a:solidFill>
              </a:rPr>
              <a:t> </a:t>
            </a:r>
            <a:r>
              <a:rPr lang="en-US" sz="4000" dirty="0" err="1">
                <a:solidFill>
                  <a:schemeClr val="accent2">
                    <a:lumMod val="50000"/>
                  </a:schemeClr>
                </a:solidFill>
              </a:rPr>
              <a:t>trắng</a:t>
            </a:r>
            <a:r>
              <a:rPr lang="en-US" sz="4000" dirty="0">
                <a:solidFill>
                  <a:schemeClr val="accent2">
                    <a:lumMod val="50000"/>
                  </a:schemeClr>
                </a:solidFill>
              </a:rPr>
              <a:t>/ </a:t>
            </a:r>
            <a:r>
              <a:rPr lang="en-US" sz="4000" dirty="0" err="1">
                <a:solidFill>
                  <a:schemeClr val="accent2">
                    <a:lumMod val="50000"/>
                  </a:schemeClr>
                </a:solidFill>
              </a:rPr>
              <a:t>Trên</a:t>
            </a:r>
            <a:r>
              <a:rPr lang="en-US" sz="4000" dirty="0">
                <a:solidFill>
                  <a:schemeClr val="accent2">
                    <a:lumMod val="50000"/>
                  </a:schemeClr>
                </a:solidFill>
              </a:rPr>
              <a:t> </a:t>
            </a:r>
            <a:r>
              <a:rPr lang="en-US" sz="4000" dirty="0" err="1">
                <a:solidFill>
                  <a:schemeClr val="accent2">
                    <a:lumMod val="50000"/>
                  </a:schemeClr>
                </a:solidFill>
              </a:rPr>
              <a:t>tóc</a:t>
            </a:r>
            <a:r>
              <a:rPr lang="en-US" sz="4000" dirty="0">
                <a:solidFill>
                  <a:schemeClr val="accent2">
                    <a:lumMod val="50000"/>
                  </a:schemeClr>
                </a:solidFill>
              </a:rPr>
              <a:t> </a:t>
            </a:r>
            <a:r>
              <a:rPr lang="en-US" sz="4000" dirty="0" err="1">
                <a:solidFill>
                  <a:schemeClr val="accent2">
                    <a:lumMod val="50000"/>
                  </a:schemeClr>
                </a:solidFill>
              </a:rPr>
              <a:t>mẹ</a:t>
            </a:r>
            <a:r>
              <a:rPr lang="en-US" sz="4000" dirty="0">
                <a:solidFill>
                  <a:schemeClr val="accent2">
                    <a:lumMod val="50000"/>
                  </a:schemeClr>
                </a:solidFill>
              </a:rPr>
              <a:t> </a:t>
            </a:r>
            <a:r>
              <a:rPr lang="en-US" sz="4000" dirty="0" err="1">
                <a:solidFill>
                  <a:schemeClr val="accent2">
                    <a:lumMod val="50000"/>
                  </a:schemeClr>
                </a:solidFill>
              </a:rPr>
              <a:t>sương</a:t>
            </a:r>
            <a:r>
              <a:rPr lang="en-US" sz="4000" dirty="0">
                <a:solidFill>
                  <a:schemeClr val="accent2">
                    <a:lumMod val="50000"/>
                  </a:schemeClr>
                </a:solidFill>
              </a:rPr>
              <a:t> </a:t>
            </a:r>
            <a:r>
              <a:rPr lang="en-US" sz="4000" dirty="0" err="1">
                <a:solidFill>
                  <a:schemeClr val="accent2">
                    <a:lumMod val="50000"/>
                  </a:schemeClr>
                </a:solidFill>
              </a:rPr>
              <a:t>rơi</a:t>
            </a:r>
            <a:r>
              <a:rPr lang="en-US" sz="4000" dirty="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4584008" y="2629286"/>
            <a:ext cx="7268468" cy="3970318"/>
          </a:xfrm>
          <a:prstGeom prst="rect">
            <a:avLst/>
          </a:prstGeom>
        </p:spPr>
        <p:txBody>
          <a:bodyPr wrap="square">
            <a:spAutoFit/>
          </a:bodyPr>
          <a:lstStyle/>
          <a:p>
            <a:pPr algn="just"/>
            <a:r>
              <a:rPr lang="en-US" sz="2800" dirty="0" err="1">
                <a:solidFill>
                  <a:srgbClr val="000000"/>
                </a:solidFill>
                <a:latin typeface="OpenSans"/>
              </a:rPr>
              <a:t>Khi</a:t>
            </a:r>
            <a:r>
              <a:rPr lang="en-US" sz="2800" dirty="0">
                <a:solidFill>
                  <a:srgbClr val="000000"/>
                </a:solidFill>
                <a:latin typeface="OpenSans"/>
              </a:rPr>
              <a:t> “</a:t>
            </a:r>
            <a:r>
              <a:rPr lang="en-US" sz="2800" dirty="0" err="1">
                <a:solidFill>
                  <a:srgbClr val="000000"/>
                </a:solidFill>
                <a:latin typeface="OpenSans"/>
              </a:rPr>
              <a:t>tô</a:t>
            </a:r>
            <a:r>
              <a:rPr lang="en-US" sz="2800" dirty="0">
                <a:solidFill>
                  <a:srgbClr val="000000"/>
                </a:solidFill>
                <a:latin typeface="OpenSans"/>
              </a:rPr>
              <a:t> </a:t>
            </a:r>
            <a:r>
              <a:rPr lang="en-US" sz="2800" dirty="0" err="1">
                <a:solidFill>
                  <a:srgbClr val="000000"/>
                </a:solidFill>
                <a:latin typeface="OpenSans"/>
              </a:rPr>
              <a:t>thêm</a:t>
            </a:r>
            <a:r>
              <a:rPr lang="en-US" sz="2800" dirty="0">
                <a:solidFill>
                  <a:srgbClr val="000000"/>
                </a:solidFill>
                <a:latin typeface="OpenSans"/>
              </a:rPr>
              <a:t> </a:t>
            </a:r>
            <a:r>
              <a:rPr lang="en-US" sz="2800" dirty="0" err="1">
                <a:solidFill>
                  <a:srgbClr val="000000"/>
                </a:solidFill>
                <a:latin typeface="OpenSans"/>
              </a:rPr>
              <a:t>màu</a:t>
            </a:r>
            <a:r>
              <a:rPr lang="en-US" sz="2800" dirty="0">
                <a:solidFill>
                  <a:srgbClr val="000000"/>
                </a:solidFill>
                <a:latin typeface="OpenSans"/>
              </a:rPr>
              <a:t> </a:t>
            </a:r>
            <a:r>
              <a:rPr lang="en-US" sz="2800" dirty="0" err="1">
                <a:solidFill>
                  <a:srgbClr val="000000"/>
                </a:solidFill>
                <a:latin typeface="OpenSans"/>
              </a:rPr>
              <a:t>trắng</a:t>
            </a:r>
            <a:r>
              <a:rPr lang="en-US" sz="2800" dirty="0">
                <a:solidFill>
                  <a:srgbClr val="000000"/>
                </a:solidFill>
                <a:latin typeface="OpenSans"/>
              </a:rPr>
              <a:t> </a:t>
            </a:r>
            <a:r>
              <a:rPr lang="en-US" sz="2800" dirty="0" err="1">
                <a:solidFill>
                  <a:srgbClr val="000000"/>
                </a:solidFill>
                <a:latin typeface="OpenSans"/>
              </a:rPr>
              <a:t>trên</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có</a:t>
            </a:r>
            <a:r>
              <a:rPr lang="en-US" sz="2800" dirty="0">
                <a:solidFill>
                  <a:srgbClr val="000000"/>
                </a:solidFill>
                <a:latin typeface="OpenSans"/>
              </a:rPr>
              <a:t> </a:t>
            </a:r>
            <a:r>
              <a:rPr lang="en-US" sz="2800" dirty="0" err="1">
                <a:solidFill>
                  <a:srgbClr val="000000"/>
                </a:solidFill>
                <a:latin typeface="OpenSans"/>
              </a:rPr>
              <a:t>lẽ</a:t>
            </a:r>
            <a:r>
              <a:rPr lang="en-US" sz="2800" dirty="0">
                <a:solidFill>
                  <a:srgbClr val="000000"/>
                </a:solidFill>
                <a:latin typeface="OpenSans"/>
              </a:rPr>
              <a:t> </a:t>
            </a:r>
            <a:r>
              <a:rPr lang="en-US" sz="2800" dirty="0" err="1">
                <a:solidFill>
                  <a:srgbClr val="000000"/>
                </a:solidFill>
                <a:latin typeface="OpenSans"/>
              </a:rPr>
              <a:t>bạn</a:t>
            </a:r>
            <a:r>
              <a:rPr lang="en-US" sz="2800" dirty="0">
                <a:solidFill>
                  <a:srgbClr val="000000"/>
                </a:solidFill>
                <a:latin typeface="OpenSans"/>
              </a:rPr>
              <a:t> </a:t>
            </a:r>
            <a:r>
              <a:rPr lang="en-US" sz="2800" dirty="0" err="1">
                <a:solidFill>
                  <a:srgbClr val="000000"/>
                </a:solidFill>
                <a:latin typeface="OpenSans"/>
              </a:rPr>
              <a:t>nhỏ</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hiểu</a:t>
            </a:r>
            <a:r>
              <a:rPr lang="en-US" sz="2800" dirty="0">
                <a:solidFill>
                  <a:srgbClr val="000000"/>
                </a:solidFill>
                <a:latin typeface="OpenSans"/>
              </a:rPr>
              <a:t> </a:t>
            </a:r>
            <a:r>
              <a:rPr lang="en-US" sz="2800" dirty="0" err="1">
                <a:solidFill>
                  <a:srgbClr val="000000"/>
                </a:solidFill>
                <a:latin typeface="OpenSans"/>
              </a:rPr>
              <a:t>rằng</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mình</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điểm</a:t>
            </a:r>
            <a:r>
              <a:rPr lang="en-US" sz="2800" dirty="0">
                <a:solidFill>
                  <a:srgbClr val="000000"/>
                </a:solidFill>
                <a:latin typeface="OpenSans"/>
              </a:rPr>
              <a:t> </a:t>
            </a:r>
            <a:r>
              <a:rPr lang="en-US" sz="2800" dirty="0" err="1">
                <a:solidFill>
                  <a:srgbClr val="000000"/>
                </a:solidFill>
                <a:latin typeface="OpenSans"/>
              </a:rPr>
              <a:t>bạc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của</a:t>
            </a:r>
            <a:r>
              <a:rPr lang="en-US" sz="2800" dirty="0">
                <a:solidFill>
                  <a:srgbClr val="000000"/>
                </a:solidFill>
                <a:latin typeface="OpenSans"/>
              </a:rPr>
              <a:t> </a:t>
            </a:r>
            <a:r>
              <a:rPr lang="en-US" sz="2800" dirty="0" err="1">
                <a:solidFill>
                  <a:srgbClr val="000000"/>
                </a:solidFill>
                <a:latin typeface="OpenSans"/>
              </a:rPr>
              <a:t>mình</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già</a:t>
            </a:r>
            <a:r>
              <a:rPr lang="en-US" sz="2800" dirty="0">
                <a:solidFill>
                  <a:srgbClr val="000000"/>
                </a:solidFill>
                <a:latin typeface="OpenSans"/>
              </a:rPr>
              <a:t>;</a:t>
            </a:r>
          </a:p>
          <a:p>
            <a:pPr algn="just"/>
            <a:r>
              <a:rPr lang="en-US" sz="2800" dirty="0">
                <a:solidFill>
                  <a:srgbClr val="000000"/>
                </a:solidFill>
                <a:latin typeface="OpenSans"/>
              </a:rPr>
              <a:t>“</a:t>
            </a:r>
            <a:r>
              <a:rPr lang="en-US" sz="2800" dirty="0" err="1">
                <a:solidFill>
                  <a:srgbClr val="000000"/>
                </a:solidFill>
                <a:latin typeface="OpenSans"/>
              </a:rPr>
              <a:t>sương</a:t>
            </a:r>
            <a:r>
              <a:rPr lang="en-US" sz="2800" dirty="0">
                <a:solidFill>
                  <a:srgbClr val="000000"/>
                </a:solidFill>
                <a:latin typeface="OpenSans"/>
              </a:rPr>
              <a:t> </a:t>
            </a:r>
            <a:r>
              <a:rPr lang="en-US" sz="2800" dirty="0" err="1">
                <a:solidFill>
                  <a:srgbClr val="000000"/>
                </a:solidFill>
                <a:latin typeface="OpenSans"/>
              </a:rPr>
              <a:t>rơi</a:t>
            </a:r>
            <a:r>
              <a:rPr lang="en-US" sz="2800" dirty="0">
                <a:solidFill>
                  <a:srgbClr val="000000"/>
                </a:solidFill>
                <a:latin typeface="OpenSans"/>
              </a:rPr>
              <a:t>” </a:t>
            </a:r>
            <a:r>
              <a:rPr lang="en-US" sz="2800" dirty="0" err="1">
                <a:solidFill>
                  <a:srgbClr val="000000"/>
                </a:solidFill>
                <a:latin typeface="OpenSans"/>
              </a:rPr>
              <a:t>trên</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ý </a:t>
            </a:r>
            <a:r>
              <a:rPr lang="en-US" sz="2800" dirty="0" err="1">
                <a:solidFill>
                  <a:srgbClr val="000000"/>
                </a:solidFill>
                <a:latin typeface="OpenSans"/>
              </a:rPr>
              <a:t>nói</a:t>
            </a:r>
            <a:r>
              <a:rPr lang="en-US" sz="2800" dirty="0">
                <a:solidFill>
                  <a:srgbClr val="000000"/>
                </a:solidFill>
                <a:latin typeface="OpenSans"/>
              </a:rPr>
              <a:t> </a:t>
            </a:r>
            <a:r>
              <a:rPr lang="en-US" sz="2800" dirty="0" err="1">
                <a:solidFill>
                  <a:srgbClr val="000000"/>
                </a:solidFill>
                <a:latin typeface="OpenSans"/>
              </a:rPr>
              <a:t>về</a:t>
            </a:r>
            <a:r>
              <a:rPr lang="en-US" sz="2800" dirty="0">
                <a:solidFill>
                  <a:srgbClr val="000000"/>
                </a:solidFill>
                <a:latin typeface="OpenSans"/>
              </a:rPr>
              <a:t> </a:t>
            </a:r>
            <a:r>
              <a:rPr lang="en-US" sz="2800" dirty="0" err="1">
                <a:solidFill>
                  <a:srgbClr val="000000"/>
                </a:solidFill>
                <a:latin typeface="OpenSans"/>
              </a:rPr>
              <a:t>sự</a:t>
            </a:r>
            <a:r>
              <a:rPr lang="en-US" sz="2800" dirty="0">
                <a:solidFill>
                  <a:srgbClr val="000000"/>
                </a:solidFill>
                <a:latin typeface="OpenSans"/>
              </a:rPr>
              <a:t> </a:t>
            </a:r>
            <a:r>
              <a:rPr lang="en-US" sz="2800" dirty="0" err="1">
                <a:solidFill>
                  <a:srgbClr val="000000"/>
                </a:solidFill>
                <a:latin typeface="OpenSans"/>
              </a:rPr>
              <a:t>vất</a:t>
            </a:r>
            <a:r>
              <a:rPr lang="en-US" sz="2800" dirty="0">
                <a:solidFill>
                  <a:srgbClr val="000000"/>
                </a:solidFill>
                <a:latin typeface="OpenSans"/>
              </a:rPr>
              <a:t> </a:t>
            </a:r>
            <a:r>
              <a:rPr lang="en-US" sz="2800" dirty="0" err="1">
                <a:solidFill>
                  <a:srgbClr val="000000"/>
                </a:solidFill>
                <a:latin typeface="OpenSans"/>
              </a:rPr>
              <a:t>vả</a:t>
            </a:r>
            <a:r>
              <a:rPr lang="en-US" sz="2800" dirty="0">
                <a:solidFill>
                  <a:srgbClr val="000000"/>
                </a:solidFill>
                <a:latin typeface="OpenSans"/>
              </a:rPr>
              <a:t>, </a:t>
            </a:r>
            <a:r>
              <a:rPr lang="en-US" sz="2800" dirty="0" err="1">
                <a:solidFill>
                  <a:srgbClr val="000000"/>
                </a:solidFill>
                <a:latin typeface="OpenSans"/>
              </a:rPr>
              <a:t>một</a:t>
            </a:r>
            <a:r>
              <a:rPr lang="en-US" sz="2800" dirty="0">
                <a:solidFill>
                  <a:srgbClr val="000000"/>
                </a:solidFill>
                <a:latin typeface="OpenSans"/>
              </a:rPr>
              <a:t> </a:t>
            </a:r>
            <a:r>
              <a:rPr lang="en-US" sz="2800" dirty="0" err="1">
                <a:solidFill>
                  <a:srgbClr val="000000"/>
                </a:solidFill>
                <a:latin typeface="OpenSans"/>
              </a:rPr>
              <a:t>nắng</a:t>
            </a:r>
            <a:r>
              <a:rPr lang="en-US" sz="2800" dirty="0">
                <a:solidFill>
                  <a:srgbClr val="000000"/>
                </a:solidFill>
                <a:latin typeface="OpenSans"/>
              </a:rPr>
              <a:t> </a:t>
            </a:r>
            <a:r>
              <a:rPr lang="en-US" sz="2800" dirty="0" err="1">
                <a:solidFill>
                  <a:srgbClr val="000000"/>
                </a:solidFill>
                <a:latin typeface="OpenSans"/>
              </a:rPr>
              <a:t>hai</a:t>
            </a:r>
            <a:r>
              <a:rPr lang="en-US" sz="2800" dirty="0">
                <a:solidFill>
                  <a:srgbClr val="000000"/>
                </a:solidFill>
                <a:latin typeface="OpenSans"/>
              </a:rPr>
              <a:t> </a:t>
            </a:r>
            <a:r>
              <a:rPr lang="en-US" sz="2800" dirty="0" err="1">
                <a:solidFill>
                  <a:srgbClr val="000000"/>
                </a:solidFill>
                <a:latin typeface="OpenSans"/>
              </a:rPr>
              <a:t>sương</a:t>
            </a:r>
            <a:r>
              <a:rPr lang="en-US" sz="2800" dirty="0">
                <a:solidFill>
                  <a:srgbClr val="000000"/>
                </a:solidFill>
                <a:latin typeface="OpenSans"/>
              </a:rPr>
              <a:t> </a:t>
            </a:r>
            <a:r>
              <a:rPr lang="en-US" sz="2800" dirty="0" err="1">
                <a:solidFill>
                  <a:srgbClr val="000000"/>
                </a:solidFill>
                <a:latin typeface="OpenSans"/>
              </a:rPr>
              <a:t>mà</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trải</a:t>
            </a:r>
            <a:r>
              <a:rPr lang="en-US" sz="2800" dirty="0">
                <a:solidFill>
                  <a:srgbClr val="000000"/>
                </a:solidFill>
                <a:latin typeface="OpenSans"/>
              </a:rPr>
              <a:t> qua.</a:t>
            </a:r>
          </a:p>
          <a:p>
            <a:pPr algn="just"/>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Các</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hình</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ảnh</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thơ</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cho</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thấy</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bạn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nhỏ</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là</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người</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thương</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quan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tâm</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đến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thấu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hiểu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nỗi</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vất</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vả</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của</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Bạn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nhỏ</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là</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người</a:t>
            </a:r>
            <a:r>
              <a:rPr lang="en-US" sz="2800" dirty="0">
                <a:solidFill>
                  <a:srgbClr val="000000"/>
                </a:solidFill>
                <a:latin typeface="OpenSans"/>
                <a:sym typeface="Wingdings" panose="05000000000000000000" pitchFamily="2" charset="2"/>
              </a:rPr>
              <a:t> con </a:t>
            </a:r>
            <a:r>
              <a:rPr lang="en-US" sz="2800" dirty="0" err="1">
                <a:solidFill>
                  <a:srgbClr val="000000"/>
                </a:solidFill>
                <a:latin typeface="OpenSans"/>
                <a:sym typeface="Wingdings" panose="05000000000000000000" pitchFamily="2" charset="2"/>
              </a:rPr>
              <a:t>rất</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yêu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thương</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a:t>
            </a:r>
            <a:endParaRPr lang="en-US" sz="28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24176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accent1">
                      <a:lumMod val="50000"/>
                    </a:schemeClr>
                  </a:solidFill>
                  <a:latin typeface="#9Slide03 AmpleSoft Bold" panose="02000000000000000000" pitchFamily="2" charset="0"/>
                </a:rPr>
                <a:t>CÂU 4</a:t>
              </a: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err="1">
                <a:solidFill>
                  <a:schemeClr val="accent2">
                    <a:lumMod val="50000"/>
                  </a:schemeClr>
                </a:solidFill>
              </a:rPr>
              <a:t>Nếu</a:t>
            </a:r>
            <a:r>
              <a:rPr lang="en-US" sz="4000" dirty="0">
                <a:solidFill>
                  <a:schemeClr val="accent2">
                    <a:lumMod val="50000"/>
                  </a:schemeClr>
                </a:solidFill>
              </a:rPr>
              <a:t> </a:t>
            </a:r>
            <a:r>
              <a:rPr lang="en-US" sz="4000" dirty="0" err="1">
                <a:solidFill>
                  <a:schemeClr val="accent2">
                    <a:lumMod val="50000"/>
                  </a:schemeClr>
                </a:solidFill>
              </a:rPr>
              <a:t>được</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một</a:t>
            </a:r>
            <a:r>
              <a:rPr lang="en-US" sz="4000" dirty="0">
                <a:solidFill>
                  <a:schemeClr val="accent2">
                    <a:lumMod val="50000"/>
                  </a:schemeClr>
                </a:solidFill>
              </a:rPr>
              <a:t> </a:t>
            </a:r>
            <a:r>
              <a:rPr lang="en-US" sz="4000" dirty="0" err="1">
                <a:solidFill>
                  <a:schemeClr val="accent2">
                    <a:lumMod val="50000"/>
                  </a:schemeClr>
                </a:solidFill>
              </a:rPr>
              <a:t>bức</a:t>
            </a:r>
            <a:r>
              <a:rPr lang="en-US" sz="4000" dirty="0">
                <a:solidFill>
                  <a:schemeClr val="accent2">
                    <a:lumMod val="50000"/>
                  </a:schemeClr>
                </a:solidFill>
              </a:rPr>
              <a:t> </a:t>
            </a:r>
            <a:r>
              <a:rPr lang="en-US" sz="4000" dirty="0" err="1">
                <a:solidFill>
                  <a:schemeClr val="accent2">
                    <a:lumMod val="50000"/>
                  </a:schemeClr>
                </a:solidFill>
              </a:rPr>
              <a:t>tranh</a:t>
            </a:r>
            <a:r>
              <a:rPr lang="en-US" sz="4000" dirty="0">
                <a:solidFill>
                  <a:schemeClr val="accent2">
                    <a:lumMod val="50000"/>
                  </a:schemeClr>
                </a:solidFill>
              </a:rPr>
              <a:t> </a:t>
            </a:r>
            <a:r>
              <a:rPr lang="en-US" sz="4000" dirty="0" err="1">
                <a:solidFill>
                  <a:schemeClr val="accent2">
                    <a:lumMod val="50000"/>
                  </a:schemeClr>
                </a:solidFill>
              </a:rPr>
              <a:t>với</a:t>
            </a:r>
            <a:r>
              <a:rPr lang="en-US" sz="4000" dirty="0">
                <a:solidFill>
                  <a:schemeClr val="accent2">
                    <a:lumMod val="50000"/>
                  </a:schemeClr>
                </a:solidFill>
              </a:rPr>
              <a:t> </a:t>
            </a:r>
            <a:r>
              <a:rPr lang="en-US" sz="4000" dirty="0" err="1">
                <a:solidFill>
                  <a:schemeClr val="accent2">
                    <a:lumMod val="50000"/>
                  </a:schemeClr>
                </a:solidFill>
              </a:rPr>
              <a:t>đề</a:t>
            </a:r>
            <a:r>
              <a:rPr lang="en-US" sz="4000" dirty="0">
                <a:solidFill>
                  <a:schemeClr val="accent2">
                    <a:lumMod val="50000"/>
                  </a:schemeClr>
                </a:solidFill>
              </a:rPr>
              <a:t> </a:t>
            </a:r>
            <a:r>
              <a:rPr lang="en-US" sz="4000" dirty="0" err="1">
                <a:solidFill>
                  <a:schemeClr val="accent2">
                    <a:lumMod val="50000"/>
                  </a:schemeClr>
                </a:solidFill>
              </a:rPr>
              <a:t>tài</a:t>
            </a:r>
            <a:r>
              <a:rPr lang="en-US" sz="4000" dirty="0">
                <a:solidFill>
                  <a:schemeClr val="accent2">
                    <a:lumMod val="50000"/>
                  </a:schemeClr>
                </a:solidFill>
              </a:rPr>
              <a:t> </a:t>
            </a:r>
            <a:r>
              <a:rPr lang="en-US" sz="4000" dirty="0" err="1">
                <a:solidFill>
                  <a:schemeClr val="accent2">
                    <a:lumMod val="50000"/>
                  </a:schemeClr>
                </a:solidFill>
              </a:rPr>
              <a:t>tự</a:t>
            </a:r>
            <a:r>
              <a:rPr lang="en-US" sz="4000" dirty="0">
                <a:solidFill>
                  <a:schemeClr val="accent2">
                    <a:lumMod val="50000"/>
                  </a:schemeClr>
                </a:solidFill>
              </a:rPr>
              <a:t> </a:t>
            </a:r>
            <a:r>
              <a:rPr lang="en-US" sz="4000" dirty="0" err="1">
                <a:solidFill>
                  <a:schemeClr val="accent2">
                    <a:lumMod val="50000"/>
                  </a:schemeClr>
                </a:solidFill>
              </a:rPr>
              <a:t>chọn</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sẽ</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gì</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chọn</a:t>
            </a:r>
            <a:r>
              <a:rPr lang="en-US" sz="4000" dirty="0">
                <a:solidFill>
                  <a:schemeClr val="accent2">
                    <a:lumMod val="50000"/>
                  </a:schemeClr>
                </a:solidFill>
              </a:rPr>
              <a:t> </a:t>
            </a:r>
            <a:r>
              <a:rPr lang="en-US" sz="4000" dirty="0" err="1">
                <a:solidFill>
                  <a:schemeClr val="accent2">
                    <a:lumMod val="50000"/>
                  </a:schemeClr>
                </a:solidFill>
              </a:rPr>
              <a:t>màu</a:t>
            </a:r>
            <a:r>
              <a:rPr lang="en-US" sz="4000" dirty="0">
                <a:solidFill>
                  <a:schemeClr val="accent2">
                    <a:lumMod val="50000"/>
                  </a:schemeClr>
                </a:solidFill>
              </a:rPr>
              <a:t> </a:t>
            </a:r>
            <a:r>
              <a:rPr lang="en-US" sz="4000" dirty="0" err="1">
                <a:solidFill>
                  <a:schemeClr val="accent2">
                    <a:lumMod val="50000"/>
                  </a:schemeClr>
                </a:solidFill>
              </a:rPr>
              <a:t>nào</a:t>
            </a:r>
            <a:r>
              <a:rPr lang="en-US" sz="4000" dirty="0">
                <a:solidFill>
                  <a:schemeClr val="accent2">
                    <a:lumMod val="50000"/>
                  </a:schemeClr>
                </a:solidFill>
              </a:rPr>
              <a:t> </a:t>
            </a:r>
            <a:r>
              <a:rPr lang="en-US" sz="4000" dirty="0" err="1">
                <a:solidFill>
                  <a:schemeClr val="accent2">
                    <a:lumMod val="50000"/>
                  </a:schemeClr>
                </a:solidFill>
              </a:rPr>
              <a:t>để</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Vì</a:t>
            </a:r>
            <a:r>
              <a:rPr lang="en-US" sz="4000" dirty="0">
                <a:solidFill>
                  <a:schemeClr val="accent2">
                    <a:lumMod val="50000"/>
                  </a:schemeClr>
                </a:solidFill>
              </a:rPr>
              <a:t> </a:t>
            </a:r>
            <a:r>
              <a:rPr lang="en-US" sz="4000" dirty="0" err="1">
                <a:solidFill>
                  <a:schemeClr val="accent2">
                    <a:lumMod val="50000"/>
                  </a:schemeClr>
                </a:solidFill>
              </a:rPr>
              <a:t>sao</a:t>
            </a:r>
            <a:r>
              <a:rPr lang="en-US" sz="4000" dirty="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7211029" cy="3046988"/>
          </a:xfrm>
          <a:prstGeom prst="rect">
            <a:avLst/>
          </a:prstGeom>
        </p:spPr>
        <p:txBody>
          <a:bodyPr wrap="square">
            <a:spAutoFit/>
          </a:bodyPr>
          <a:lstStyle/>
          <a:p>
            <a:pPr algn="ctr"/>
            <a:r>
              <a:rPr lang="en-US" sz="3200" b="1" dirty="0" err="1">
                <a:latin typeface="Open Sans" panose="020B0606030504020204" pitchFamily="34" charset="0"/>
                <a:ea typeface="Open Sans" panose="020B0606030504020204" pitchFamily="34" charset="0"/>
                <a:cs typeface="Open Sans" panose="020B0606030504020204" pitchFamily="34" charset="0"/>
              </a:rPr>
              <a:t>Gợi</a:t>
            </a:r>
            <a:r>
              <a:rPr lang="en-US" sz="3200" b="1" dirty="0">
                <a:latin typeface="Open Sans" panose="020B0606030504020204" pitchFamily="34" charset="0"/>
                <a:ea typeface="Open Sans" panose="020B0606030504020204" pitchFamily="34" charset="0"/>
                <a:cs typeface="Open Sans" panose="020B0606030504020204" pitchFamily="34" charset="0"/>
              </a:rPr>
              <a:t> ý</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Nếu được vẽ một bức tranh về đề tài tự chọn, em sẽ vẽ bức tranh gia đình em.</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Em chọn màu hồng để vẽ. Vì màu hồng thể hiện sự hạnh phúc.</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74" y="2546430"/>
            <a:ext cx="2769581" cy="3981692"/>
          </a:xfrm>
          <a:prstGeom prst="rect">
            <a:avLst/>
          </a:prstGeom>
        </p:spPr>
      </p:pic>
    </p:spTree>
    <p:extLst>
      <p:ext uri="{BB962C8B-B14F-4D97-AF65-F5344CB8AC3E}">
        <p14:creationId xmlns:p14="http://schemas.microsoft.com/office/powerpoint/2010/main" val="14088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84731" cy="923330"/>
            </a:xfrm>
            <a:prstGeom prst="rect">
              <a:avLst/>
            </a:prstGeom>
            <a:noFill/>
          </p:spPr>
          <p:txBody>
            <a:bodyPr wrap="none" rtlCol="0">
              <a:spAutoFit/>
            </a:bodyPr>
            <a:lstStyle/>
            <a:p>
              <a:endParaRPr lang="en-US" sz="5400" dirty="0">
                <a:solidFill>
                  <a:schemeClr val="accent1">
                    <a:lumMod val="50000"/>
                  </a:schemeClr>
                </a:solidFill>
                <a:latin typeface="#9Slide03 AmpleSoft Bold" panose="02000000000000000000" pitchFamily="2" charset="0"/>
              </a:endParaRPr>
            </a:p>
          </p:txBody>
        </p:sp>
      </p:grpSp>
      <p:sp>
        <p:nvSpPr>
          <p:cNvPr id="9" name="TextBox 8"/>
          <p:cNvSpPr txBox="1"/>
          <p:nvPr/>
        </p:nvSpPr>
        <p:spPr>
          <a:xfrm>
            <a:off x="2844961" y="837040"/>
            <a:ext cx="8864640" cy="1107996"/>
          </a:xfrm>
          <a:prstGeom prst="rect">
            <a:avLst/>
          </a:prstGeom>
          <a:noFill/>
        </p:spPr>
        <p:txBody>
          <a:bodyPr wrap="square" rtlCol="0">
            <a:spAutoFit/>
          </a:bodyPr>
          <a:lstStyle/>
          <a:p>
            <a:pPr algn="ctr"/>
            <a:r>
              <a:rPr lang="en-US" sz="6600" dirty="0">
                <a:solidFill>
                  <a:schemeClr val="accent2">
                    <a:lumMod val="50000"/>
                  </a:schemeClr>
                </a:solidFill>
                <a:latin typeface="SVN-Caprica Script" pitchFamily="2" charset="77"/>
              </a:rPr>
              <a:t>NỘI DUNG</a:t>
            </a:r>
            <a:endParaRPr lang="en-US" sz="13800" b="1" dirty="0">
              <a:solidFill>
                <a:schemeClr val="accent2">
                  <a:lumMod val="50000"/>
                </a:schemeClr>
              </a:solidFill>
              <a:latin typeface="SVN-Caprica Script" pitchFamily="2" charset="77"/>
              <a:ea typeface="Cambria" panose="02040503050406030204" pitchFamily="18" charset="0"/>
            </a:endParaRPr>
          </a:p>
        </p:txBody>
      </p:sp>
      <p:sp>
        <p:nvSpPr>
          <p:cNvPr id="12" name="Rectangle 11"/>
          <p:cNvSpPr/>
          <p:nvPr/>
        </p:nvSpPr>
        <p:spPr>
          <a:xfrm>
            <a:off x="377969" y="3251288"/>
            <a:ext cx="8041637" cy="2308324"/>
          </a:xfrm>
          <a:prstGeom prst="rect">
            <a:avLst/>
          </a:prstGeom>
        </p:spPr>
        <p:txBody>
          <a:bodyPr wrap="square">
            <a:spAutoFit/>
          </a:bodyPr>
          <a:lstStyle/>
          <a:p>
            <a:r>
              <a:rPr lang="vi-VN" sz="4800" b="1" dirty="0">
                <a:solidFill>
                  <a:srgbClr val="FF0000"/>
                </a:solidFill>
                <a:latin typeface="Cambria" panose="02040503050406030204" pitchFamily="18" charset="0"/>
                <a:ea typeface="Open Sans" panose="020B0606030504020204" pitchFamily="34" charset="0"/>
                <a:cs typeface="Open Sans" panose="020B0606030504020204" pitchFamily="34" charset="0"/>
              </a:rPr>
              <a:t>	Cần trân trọng, phát huy năng lực tưởng tượng, sáng tạo của mỗi cá nhân.</a:t>
            </a:r>
            <a:endParaRPr lang="vi-VN" sz="4800" dirty="0">
              <a:solidFill>
                <a:srgbClr val="FF0000"/>
              </a:solidFill>
              <a:latin typeface="Cambria" panose="02040503050406030204" pitchFamily="18"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74" y="2546430"/>
            <a:ext cx="2769581" cy="3981692"/>
          </a:xfrm>
          <a:prstGeom prst="rect">
            <a:avLst/>
          </a:prstGeom>
        </p:spPr>
      </p:pic>
    </p:spTree>
    <p:extLst>
      <p:ext uri="{BB962C8B-B14F-4D97-AF65-F5344CB8AC3E}">
        <p14:creationId xmlns:p14="http://schemas.microsoft.com/office/powerpoint/2010/main" val="256920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13165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23112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48089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2">
            <a:extLst>
              <a:ext uri="{FF2B5EF4-FFF2-40B4-BE49-F238E27FC236}">
                <a16:creationId xmlns:a16="http://schemas.microsoft.com/office/drawing/2014/main" id="{74C0D226-3E22-F501-F616-C174EFF1792F}"/>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4468910" y="722088"/>
            <a:ext cx="4310742" cy="5778384"/>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322" y="384216"/>
            <a:ext cx="8364437" cy="2389839"/>
          </a:xfrm>
          <a:prstGeom prst="rect">
            <a:avLst/>
          </a:prstGeom>
        </p:spPr>
      </p:pic>
    </p:spTree>
    <p:extLst>
      <p:ext uri="{BB962C8B-B14F-4D97-AF65-F5344CB8AC3E}">
        <p14:creationId xmlns:p14="http://schemas.microsoft.com/office/powerpoint/2010/main" val="7120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3333508" y="2048719"/>
            <a:ext cx="8715737" cy="4190035"/>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4000869" y="2539220"/>
            <a:ext cx="7828457" cy="2800767"/>
          </a:xfrm>
          <a:prstGeom prst="rect">
            <a:avLst/>
          </a:prstGeom>
        </p:spPr>
        <p:txBody>
          <a:bodyPr wrap="square">
            <a:spAutoFit/>
          </a:bodyPr>
          <a:lstStyle/>
          <a:p>
            <a:pPr algn="ctr"/>
            <a:r>
              <a:rPr lang="pt-BR" sz="4400" dirty="0"/>
              <a:t>Qua bài thơ, em cảm nhận được điều gì về tình cảm của bạn nhỏ với mẹ? Em đã làm gì để thể hiện tình cảm của mình đối với mẹ?</a:t>
            </a:r>
            <a:endParaRPr lang="vi-VN"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51" y="-165628"/>
            <a:ext cx="7515560" cy="19638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12710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sp>
        <p:nvSpPr>
          <p:cNvPr id="27" name="矩形 26">
            <a:extLst>
              <a:ext uri="{FF2B5EF4-FFF2-40B4-BE49-F238E27FC236}">
                <a16:creationId xmlns:a16="http://schemas.microsoft.com/office/drawing/2014/main" id="{B4DA896A-E45A-49B9-87C6-B760EE58B2E8}"/>
              </a:ext>
            </a:extLst>
          </p:cNvPr>
          <p:cNvSpPr/>
          <p:nvPr/>
        </p:nvSpPr>
        <p:spPr>
          <a:xfrm>
            <a:off x="5159444" y="2583008"/>
            <a:ext cx="6315379" cy="830997"/>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Học thuộc khổ thơ</a:t>
            </a:r>
            <a:endParaRPr kumimoji="0" lang="zh-CN" altLang="en-US" sz="4800" b="0" i="0" u="none" strike="noStrike" kern="1200" cap="none" spc="0" normalizeH="0" baseline="0" noProof="0" dirty="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55606" r="69881"/>
          <a:stretch/>
        </p:blipFill>
        <p:spPr>
          <a:xfrm rot="21236918">
            <a:off x="-987541" y="2135887"/>
            <a:ext cx="5516297" cy="5097439"/>
          </a:xfrm>
          <a:prstGeom prst="rect">
            <a:avLst/>
          </a:prstGeom>
        </p:spPr>
      </p:pic>
      <p:pic>
        <p:nvPicPr>
          <p:cNvPr id="15" name="Picture 14">
            <a:extLst>
              <a:ext uri="{FF2B5EF4-FFF2-40B4-BE49-F238E27FC236}">
                <a16:creationId xmlns:a16="http://schemas.microsoft.com/office/drawing/2014/main" id="{F143AD40-AE78-DB5E-9BFE-EFE35509DA22}"/>
              </a:ext>
            </a:extLst>
          </p:cNvPr>
          <p:cNvPicPr>
            <a:picLocks noChangeAspect="1"/>
          </p:cNvPicPr>
          <p:nvPr/>
        </p:nvPicPr>
        <p:blipFill>
          <a:blip r:embed="rId8"/>
          <a:stretch>
            <a:fillRect/>
          </a:stretch>
        </p:blipFill>
        <p:spPr>
          <a:xfrm>
            <a:off x="4653491" y="156772"/>
            <a:ext cx="9181372" cy="3846909"/>
          </a:xfrm>
          <a:prstGeom prst="rect">
            <a:avLst/>
          </a:prstGeom>
        </p:spPr>
      </p:pic>
    </p:spTree>
    <p:extLst>
      <p:ext uri="{BB962C8B-B14F-4D97-AF65-F5344CB8AC3E}">
        <p14:creationId xmlns:p14="http://schemas.microsoft.com/office/powerpoint/2010/main" val="242659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16" name="图片 2">
            <a:extLst>
              <a:ext uri="{FF2B5EF4-FFF2-40B4-BE49-F238E27FC236}">
                <a16:creationId xmlns:a16="http://schemas.microsoft.com/office/drawing/2014/main" id="{6B1A72B1-F808-DF69-B391-0FC1B1B87108}"/>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11" name="Picture 10">
            <a:extLst>
              <a:ext uri="{FF2B5EF4-FFF2-40B4-BE49-F238E27FC236}">
                <a16:creationId xmlns:a16="http://schemas.microsoft.com/office/drawing/2014/main" id="{78A4A8B8-24F7-2A6B-ADA0-DF2FF2083658}"/>
              </a:ext>
            </a:extLst>
          </p:cNvPr>
          <p:cNvPicPr>
            <a:picLocks noChangeAspect="1"/>
          </p:cNvPicPr>
          <p:nvPr/>
        </p:nvPicPr>
        <p:blipFill>
          <a:blip r:embed="rId8"/>
          <a:stretch>
            <a:fillRect/>
          </a:stretch>
        </p:blipFill>
        <p:spPr>
          <a:xfrm>
            <a:off x="1460693" y="-69289"/>
            <a:ext cx="10047079" cy="5560034"/>
          </a:xfrm>
          <a:prstGeom prst="rect">
            <a:avLst/>
          </a:prstGeom>
        </p:spPr>
      </p:pic>
    </p:spTree>
    <p:extLst>
      <p:ext uri="{BB962C8B-B14F-4D97-AF65-F5344CB8AC3E}">
        <p14:creationId xmlns:p14="http://schemas.microsoft.com/office/powerpoint/2010/main" val="39099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1805" y="225798"/>
            <a:ext cx="5529551" cy="2822693"/>
          </a:xfrm>
          <a:prstGeom prst="rect">
            <a:avLst/>
          </a:prstGeom>
        </p:spPr>
      </p:pic>
    </p:spTree>
    <p:extLst>
      <p:ext uri="{BB962C8B-B14F-4D97-AF65-F5344CB8AC3E}">
        <p14:creationId xmlns:p14="http://schemas.microsoft.com/office/powerpoint/2010/main" val="30705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1172" y="193963"/>
            <a:ext cx="6262253" cy="658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98665" y="1548456"/>
            <a:ext cx="5273963" cy="1938992"/>
          </a:xfrm>
          <a:prstGeom prst="rect">
            <a:avLst/>
          </a:prstGeom>
          <a:solidFill>
            <a:schemeClr val="bg1">
              <a:alpha val="93000"/>
            </a:schemeClr>
          </a:solidFill>
          <a:ln w="57150">
            <a:solidFill>
              <a:srgbClr val="F7935C"/>
            </a:solidFill>
            <a:prstDash val="dashDot"/>
          </a:ln>
        </p:spPr>
        <p:txBody>
          <a:bodyPr wrap="square" rtlCol="0">
            <a:spAutoFit/>
          </a:bodyPr>
          <a:lstStyle/>
          <a:p>
            <a:pPr algn="ct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Bức</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tranh</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vẽ</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a:t>
            </a:r>
          </a:p>
          <a:p>
            <a:pPr algn="ct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Em</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hiểu</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về</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chủ</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điểm</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p>
          <a:p>
            <a:pPr algn="ct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NIỀM VUI SÁNG TẠO</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81" b="89994" l="9961" r="8999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backgroundRemoval>
                    </a14:imgEffect>
                  </a14:imgLayer>
                </a14:imgProps>
              </a:ext>
              <a:ext uri="{28A0092B-C50C-407E-A947-70E740481C1C}">
                <a14:useLocalDpi xmlns:a14="http://schemas.microsoft.com/office/drawing/2010/main" val="0"/>
              </a:ext>
            </a:extLst>
          </a:blip>
          <a:srcRect l="47151" t="5308" r="24160" b="49654"/>
          <a:stretch/>
        </p:blipFill>
        <p:spPr>
          <a:xfrm flipH="1">
            <a:off x="-256411" y="3375686"/>
            <a:ext cx="3231103" cy="3623160"/>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760" b="89994" l="9918" r="9458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foregroundMark x1="83066" y1="58460" x2="86574" y2="89812"/>
                        <a14:foregroundMark x1="80814" y1="58217" x2="81854" y2="89812"/>
                        <a14:foregroundMark x1="80901" y1="79927" x2="80901" y2="79927"/>
                        <a14:foregroundMark x1="77739" y1="60218" x2="79385" y2="66646"/>
                        <a14:foregroundMark x1="87917" y1="59187" x2="89129" y2="68102"/>
                        <a14:foregroundMark x1="93027" y1="54457" x2="93850" y2="64827"/>
                        <a14:foregroundMark x1="94586" y1="71740" x2="94283" y2="73438"/>
                        <a14:foregroundMark x1="91208" y1="77623" x2="91208" y2="77623"/>
                        <a14:foregroundMark x1="74448" y1="85688" x2="74448" y2="85688"/>
                      </a14:backgroundRemoval>
                    </a14:imgEffect>
                  </a14:imgLayer>
                </a14:imgProps>
              </a:ext>
              <a:ext uri="{28A0092B-C50C-407E-A947-70E740481C1C}">
                <a14:useLocalDpi xmlns:a14="http://schemas.microsoft.com/office/drawing/2010/main" val="0"/>
              </a:ext>
            </a:extLst>
          </a:blip>
          <a:srcRect l="72391" t="47109" r="2065" b="3684"/>
          <a:stretch/>
        </p:blipFill>
        <p:spPr>
          <a:xfrm>
            <a:off x="2815458" y="3487448"/>
            <a:ext cx="2557169" cy="3711822"/>
          </a:xfrm>
          <a:prstGeom prst="rect">
            <a:avLst/>
          </a:prstGeom>
        </p:spPr>
      </p:pic>
    </p:spTree>
    <p:extLst>
      <p:ext uri="{BB962C8B-B14F-4D97-AF65-F5344CB8AC3E}">
        <p14:creationId xmlns:p14="http://schemas.microsoft.com/office/powerpoint/2010/main" val="30920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100000" l="0" r="100000">
                        <a14:backgroundMark x1="15032" y1="61161" x2="12500" y2="66964"/>
                        <a14:backgroundMark x1="80063" y1="78571" x2="86234" y2="75000"/>
                        <a14:backgroundMark x1="6171" y1="68304" x2="8228" y2="65625"/>
                        <a14:backgroundMark x1="40665" y1="94196" x2="43829" y2="93973"/>
                        <a14:backgroundMark x1="54747" y1="97768" x2="58544" y2="98214"/>
                        <a14:backgroundMark x1="72627" y1="94196" x2="72627" y2="95536"/>
                        <a14:backgroundMark x1="68987" y1="91518" x2="68987" y2="91518"/>
                        <a14:backgroundMark x1="70253" y1="95313" x2="70253" y2="95313"/>
                        <a14:backgroundMark x1="70728" y1="98661" x2="70728" y2="98661"/>
                        <a14:backgroundMark x1="88766" y1="77679" x2="88766" y2="77679"/>
                        <a14:backgroundMark x1="96994" y1="79688" x2="96994" y2="79688"/>
                        <a14:backgroundMark x1="97627" y1="75893" x2="96203" y2="81027"/>
                        <a14:backgroundMark x1="88924" y1="75670" x2="88608" y2="80580"/>
                        <a14:backgroundMark x1="22468" y1="82589" x2="22310" y2="83705"/>
                      </a14:backgroundRemoval>
                    </a14:imgEffect>
                  </a14:imgLayer>
                </a14:imgProps>
              </a:ext>
              <a:ext uri="{28A0092B-C50C-407E-A947-70E740481C1C}">
                <a14:useLocalDpi xmlns:a14="http://schemas.microsoft.com/office/drawing/2010/main" val="0"/>
              </a:ext>
            </a:extLst>
          </a:blip>
          <a:srcRect l="471" t="55783"/>
          <a:stretch/>
        </p:blipFill>
        <p:spPr>
          <a:xfrm>
            <a:off x="0" y="2986269"/>
            <a:ext cx="12192000" cy="3871731"/>
          </a:xfrm>
          <a:prstGeom prst="rect">
            <a:avLst/>
          </a:prstGeom>
        </p:spPr>
      </p:pic>
      <p:pic>
        <p:nvPicPr>
          <p:cNvPr id="2" name="Picture 1"/>
          <p:cNvPicPr>
            <a:picLocks noChangeAspect="1"/>
          </p:cNvPicPr>
          <p:nvPr/>
        </p:nvPicPr>
        <p:blipFill>
          <a:blip r:embed="rId5"/>
          <a:stretch>
            <a:fillRect/>
          </a:stretch>
        </p:blipFill>
        <p:spPr>
          <a:xfrm>
            <a:off x="715518" y="493259"/>
            <a:ext cx="11894327" cy="65659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902" y="-162045"/>
            <a:ext cx="1875098" cy="1875098"/>
          </a:xfrm>
          <a:prstGeom prst="rect">
            <a:avLst/>
          </a:prstGeom>
        </p:spPr>
      </p:pic>
    </p:spTree>
    <p:extLst>
      <p:ext uri="{BB962C8B-B14F-4D97-AF65-F5344CB8AC3E}">
        <p14:creationId xmlns:p14="http://schemas.microsoft.com/office/powerpoint/2010/main" val="97763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275227" y="859809"/>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12" name="TextBox 11">
            <a:extLst>
              <a:ext uri="{FF2B5EF4-FFF2-40B4-BE49-F238E27FC236}">
                <a16:creationId xmlns:a16="http://schemas.microsoft.com/office/drawing/2014/main" id="{93D16A45-3889-3C49-33EC-4E4D25085013}"/>
              </a:ext>
            </a:extLst>
          </p:cNvPr>
          <p:cNvSpPr txBox="1"/>
          <p:nvPr/>
        </p:nvSpPr>
        <p:spPr>
          <a:xfrm>
            <a:off x="441593" y="1416376"/>
            <a:ext cx="11308809" cy="4832092"/>
          </a:xfrm>
          <a:prstGeom prst="rect">
            <a:avLst/>
          </a:prstGeom>
          <a:noFill/>
        </p:spPr>
        <p:txBody>
          <a:bodyPr wrap="square" rtlCol="0">
            <a:spAutoFit/>
          </a:bodyPr>
          <a:lstStyle/>
          <a:p>
            <a:pPr algn="just"/>
            <a:r>
              <a:rPr lang="en-US" sz="2800" dirty="0"/>
              <a:t>* </a:t>
            </a:r>
            <a:r>
              <a:rPr lang="en-US" sz="2800" dirty="0" err="1"/>
              <a:t>Năng</a:t>
            </a:r>
            <a:r>
              <a:rPr lang="en-US" sz="2800" dirty="0"/>
              <a:t> </a:t>
            </a:r>
            <a:r>
              <a:rPr lang="en-US" sz="2800" dirty="0" err="1"/>
              <a:t>lực</a:t>
            </a:r>
            <a:r>
              <a:rPr lang="en-US" sz="2800" dirty="0"/>
              <a:t> </a:t>
            </a:r>
            <a:r>
              <a:rPr lang="en-US" sz="2800" dirty="0" err="1"/>
              <a:t>đặc</a:t>
            </a:r>
            <a:r>
              <a:rPr lang="en-US" sz="2800" dirty="0"/>
              <a:t> </a:t>
            </a:r>
            <a:r>
              <a:rPr lang="en-US" sz="2800" dirty="0" err="1"/>
              <a:t>thù</a:t>
            </a:r>
            <a:r>
              <a:rPr lang="en-US" sz="2800" dirty="0"/>
              <a:t>:</a:t>
            </a:r>
          </a:p>
          <a:p>
            <a:pPr algn="just"/>
            <a:r>
              <a:rPr lang="en-US" sz="2800" dirty="0"/>
              <a:t>- </a:t>
            </a:r>
            <a:r>
              <a:rPr lang="en-US" sz="2800" dirty="0" err="1"/>
              <a:t>Đọc</a:t>
            </a:r>
            <a:r>
              <a:rPr lang="en-US" sz="2800" dirty="0"/>
              <a:t> </a:t>
            </a:r>
            <a:r>
              <a:rPr lang="en-US" sz="2800" dirty="0" err="1"/>
              <a:t>đúng</a:t>
            </a:r>
            <a:r>
              <a:rPr lang="en-US" sz="2800" dirty="0"/>
              <a:t> </a:t>
            </a:r>
            <a:r>
              <a:rPr lang="en-US" sz="2800" dirty="0" err="1"/>
              <a:t>và</a:t>
            </a:r>
            <a:r>
              <a:rPr lang="en-US" sz="2800" dirty="0"/>
              <a:t> </a:t>
            </a:r>
            <a:r>
              <a:rPr lang="en-US" sz="2800" dirty="0" err="1"/>
              <a:t>diễn</a:t>
            </a:r>
            <a:r>
              <a:rPr lang="en-US" sz="2800" dirty="0"/>
              <a:t> </a:t>
            </a:r>
            <a:r>
              <a:rPr lang="en-US" sz="2800" dirty="0" err="1"/>
              <a:t>cảm</a:t>
            </a:r>
            <a:r>
              <a:rPr lang="en-US" sz="2800" dirty="0"/>
              <a:t> </a:t>
            </a:r>
            <a:r>
              <a:rPr lang="en-US" sz="2800" dirty="0" err="1"/>
              <a:t>bài</a:t>
            </a:r>
            <a:r>
              <a:rPr lang="en-US" sz="2800" dirty="0"/>
              <a:t> </a:t>
            </a:r>
            <a:r>
              <a:rPr lang="en-US" sz="2800" dirty="0" err="1"/>
              <a:t>thơ</a:t>
            </a:r>
            <a:r>
              <a:rPr lang="en-US" sz="2800" dirty="0"/>
              <a:t> </a:t>
            </a:r>
            <a:r>
              <a:rPr lang="en-US" sz="2800" dirty="0" err="1"/>
              <a:t>Vẽ</a:t>
            </a:r>
            <a:r>
              <a:rPr lang="en-US" sz="2800" dirty="0"/>
              <a:t> </a:t>
            </a:r>
            <a:r>
              <a:rPr lang="en-US" sz="2800" dirty="0" err="1"/>
              <a:t>màu</a:t>
            </a:r>
            <a:r>
              <a:rPr lang="en-US" sz="2800" dirty="0"/>
              <a:t>, </a:t>
            </a:r>
            <a:r>
              <a:rPr lang="en-US" sz="2800" dirty="0" err="1"/>
              <a:t>biết</a:t>
            </a:r>
            <a:r>
              <a:rPr lang="en-US" sz="2800" dirty="0"/>
              <a:t> </a:t>
            </a:r>
            <a:r>
              <a:rPr lang="en-US" sz="2800" dirty="0" err="1"/>
              <a:t>nhấn</a:t>
            </a:r>
            <a:r>
              <a:rPr lang="en-US" sz="2800" dirty="0"/>
              <a:t> </a:t>
            </a:r>
            <a:r>
              <a:rPr lang="en-US" sz="2800" dirty="0" err="1"/>
              <a:t>giọng</a:t>
            </a:r>
            <a:r>
              <a:rPr lang="en-US" sz="2800" dirty="0"/>
              <a:t> </a:t>
            </a:r>
            <a:r>
              <a:rPr lang="en-US" sz="2800" dirty="0" err="1"/>
              <a:t>vào</a:t>
            </a:r>
            <a:r>
              <a:rPr lang="en-US" sz="2800" dirty="0"/>
              <a:t> </a:t>
            </a:r>
            <a:r>
              <a:rPr lang="en-US" sz="2800" dirty="0" err="1"/>
              <a:t>những</a:t>
            </a:r>
            <a:r>
              <a:rPr lang="en-US" sz="2800" dirty="0"/>
              <a:t> </a:t>
            </a:r>
            <a:r>
              <a:rPr lang="en-US" sz="2800" dirty="0" err="1"/>
              <a:t>từ</a:t>
            </a:r>
            <a:r>
              <a:rPr lang="en-US" sz="2800" dirty="0"/>
              <a:t> </a:t>
            </a:r>
            <a:r>
              <a:rPr lang="en-US" sz="2800" dirty="0" err="1"/>
              <a:t>ngữ</a:t>
            </a:r>
            <a:r>
              <a:rPr lang="en-US" sz="2800" dirty="0"/>
              <a:t> </a:t>
            </a:r>
            <a:r>
              <a:rPr lang="en-US" sz="2800" dirty="0" err="1"/>
              <a:t>cần</a:t>
            </a:r>
            <a:r>
              <a:rPr lang="en-US" sz="2800" dirty="0"/>
              <a:t> </a:t>
            </a:r>
            <a:r>
              <a:rPr lang="en-US" sz="2800" dirty="0" err="1"/>
              <a:t>thiết</a:t>
            </a:r>
            <a:r>
              <a:rPr lang="en-US" sz="2800" dirty="0"/>
              <a:t> </a:t>
            </a:r>
            <a:r>
              <a:rPr lang="en-US" sz="2800" dirty="0" err="1"/>
              <a:t>để</a:t>
            </a:r>
            <a:r>
              <a:rPr lang="en-US" sz="2800" dirty="0"/>
              <a:t> </a:t>
            </a:r>
            <a:r>
              <a:rPr lang="en-US" sz="2800" dirty="0" err="1"/>
              <a:t>thể</a:t>
            </a:r>
            <a:r>
              <a:rPr lang="en-US" sz="2800" dirty="0"/>
              <a:t> </a:t>
            </a:r>
            <a:r>
              <a:rPr lang="en-US" sz="2800" dirty="0" err="1"/>
              <a:t>hiện</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khi</a:t>
            </a:r>
            <a:r>
              <a:rPr lang="en-US" sz="2800" dirty="0"/>
              <a:t> </a:t>
            </a:r>
            <a:r>
              <a:rPr lang="en-US" sz="2800" dirty="0" err="1"/>
              <a:t>vẽ</a:t>
            </a:r>
            <a:r>
              <a:rPr lang="en-US" sz="2800" dirty="0"/>
              <a:t> </a:t>
            </a:r>
            <a:r>
              <a:rPr lang="en-US" sz="2800" dirty="0" err="1"/>
              <a:t>tranh</a:t>
            </a:r>
            <a:r>
              <a:rPr lang="en-US" sz="2800" dirty="0"/>
              <a:t>.</a:t>
            </a:r>
          </a:p>
          <a:p>
            <a:pPr algn="just"/>
            <a:r>
              <a:rPr lang="en-US" sz="2800" dirty="0"/>
              <a:t>- </a:t>
            </a:r>
            <a:r>
              <a:rPr lang="en-US" sz="2800" dirty="0" err="1"/>
              <a:t>Nhận</a:t>
            </a:r>
            <a:r>
              <a:rPr lang="en-US" sz="2800" dirty="0"/>
              <a:t> </a:t>
            </a:r>
            <a:r>
              <a:rPr lang="en-US" sz="2800" dirty="0" err="1"/>
              <a:t>biết</a:t>
            </a:r>
            <a:r>
              <a:rPr lang="en-US" sz="2800" dirty="0"/>
              <a:t> </a:t>
            </a:r>
            <a:r>
              <a:rPr lang="en-US" sz="2800" dirty="0" err="1"/>
              <a:t>được</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các</a:t>
            </a:r>
            <a:r>
              <a:rPr lang="en-US" sz="2800" dirty="0"/>
              <a:t> </a:t>
            </a:r>
            <a:r>
              <a:rPr lang="en-US" sz="2800" dirty="0" err="1"/>
              <a:t>sự</a:t>
            </a:r>
            <a:r>
              <a:rPr lang="en-US" sz="2800" dirty="0"/>
              <a:t> </a:t>
            </a:r>
            <a:r>
              <a:rPr lang="en-US" sz="2800" dirty="0" err="1"/>
              <a:t>vật</a:t>
            </a:r>
            <a:r>
              <a:rPr lang="en-US" sz="2800" dirty="0"/>
              <a:t>, </a:t>
            </a:r>
            <a:r>
              <a:rPr lang="en-US" sz="2800" dirty="0" err="1"/>
              <a:t>cách</a:t>
            </a:r>
            <a:r>
              <a:rPr lang="en-US" sz="2800" dirty="0"/>
              <a:t> </a:t>
            </a:r>
            <a:r>
              <a:rPr lang="en-US" sz="2800" dirty="0" err="1"/>
              <a:t>gọi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trong</a:t>
            </a:r>
            <a:r>
              <a:rPr lang="en-US" sz="2800" dirty="0"/>
              <a:t> </a:t>
            </a:r>
            <a:r>
              <a:rPr lang="en-US" sz="2800" dirty="0" err="1"/>
              <a:t>bài</a:t>
            </a:r>
            <a:r>
              <a:rPr lang="en-US" sz="2800" dirty="0"/>
              <a:t> </a:t>
            </a:r>
            <a:r>
              <a:rPr lang="en-US" sz="2800" dirty="0" err="1"/>
              <a:t>thơ</a:t>
            </a:r>
            <a:r>
              <a:rPr lang="en-US" sz="2800" dirty="0"/>
              <a:t>; </a:t>
            </a:r>
            <a:r>
              <a:rPr lang="en-US" sz="2800" dirty="0" err="1"/>
              <a:t>nhận</a:t>
            </a:r>
            <a:r>
              <a:rPr lang="en-US" sz="2800" dirty="0"/>
              <a:t> </a:t>
            </a:r>
            <a:r>
              <a:rPr lang="en-US" sz="2800" dirty="0" err="1"/>
              <a:t>xét</a:t>
            </a:r>
            <a:r>
              <a:rPr lang="en-US" sz="2800" dirty="0"/>
              <a:t> </a:t>
            </a:r>
            <a:r>
              <a:rPr lang="en-US" sz="2800" dirty="0" err="1"/>
              <a:t>được</a:t>
            </a:r>
            <a:r>
              <a:rPr lang="en-US" sz="2800" dirty="0"/>
              <a:t> </a:t>
            </a:r>
            <a:r>
              <a:rPr lang="en-US" sz="2800" dirty="0" err="1"/>
              <a:t>đặc</a:t>
            </a:r>
            <a:r>
              <a:rPr lang="en-US" sz="2800" dirty="0"/>
              <a:t> </a:t>
            </a:r>
            <a:r>
              <a:rPr lang="en-US" sz="2800" dirty="0" err="1"/>
              <a:t>điểm</a:t>
            </a:r>
            <a:r>
              <a:rPr lang="en-US" sz="2800" dirty="0"/>
              <a:t>, </a:t>
            </a:r>
            <a:r>
              <a:rPr lang="en-US" sz="2800" dirty="0" err="1"/>
              <a:t>cách</a:t>
            </a:r>
            <a:r>
              <a:rPr lang="en-US" sz="2800" dirty="0"/>
              <a:t> </a:t>
            </a:r>
            <a:r>
              <a:rPr lang="en-US" sz="2800" dirty="0" err="1"/>
              <a:t>gợi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cùng</a:t>
            </a:r>
            <a:r>
              <a:rPr lang="en-US" sz="2800" dirty="0"/>
              <a:t> </a:t>
            </a:r>
            <a:r>
              <a:rPr lang="en-US" sz="2800" dirty="0" err="1"/>
              <a:t>những</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Hiểu</a:t>
            </a:r>
            <a:r>
              <a:rPr lang="en-US" sz="2800" dirty="0"/>
              <a:t> </a:t>
            </a:r>
            <a:r>
              <a:rPr lang="en-US" sz="2800" dirty="0" err="1"/>
              <a:t>điều</a:t>
            </a:r>
            <a:r>
              <a:rPr lang="en-US" sz="2800" dirty="0"/>
              <a:t> </a:t>
            </a:r>
            <a:r>
              <a:rPr lang="en-US" sz="2800" dirty="0" err="1"/>
              <a:t>tác</a:t>
            </a:r>
            <a:r>
              <a:rPr lang="en-US" sz="2800" dirty="0"/>
              <a:t> </a:t>
            </a:r>
            <a:r>
              <a:rPr lang="en-US" sz="2800" dirty="0" err="1"/>
              <a:t>giả</a:t>
            </a:r>
            <a:r>
              <a:rPr lang="en-US" sz="2800" dirty="0"/>
              <a:t> </a:t>
            </a:r>
            <a:r>
              <a:rPr lang="en-US" sz="2800" dirty="0" err="1"/>
              <a:t>muốn</a:t>
            </a:r>
            <a:r>
              <a:rPr lang="en-US" sz="2800" dirty="0"/>
              <a:t> </a:t>
            </a:r>
            <a:r>
              <a:rPr lang="en-US" sz="2800" dirty="0" err="1"/>
              <a:t>nói</a:t>
            </a:r>
            <a:r>
              <a:rPr lang="en-US" sz="2800" dirty="0"/>
              <a:t> qua </a:t>
            </a:r>
            <a:r>
              <a:rPr lang="en-US" sz="2800" dirty="0" err="1"/>
              <a:t>bài</a:t>
            </a:r>
            <a:r>
              <a:rPr lang="en-US" sz="2800" dirty="0"/>
              <a:t> </a:t>
            </a:r>
            <a:r>
              <a:rPr lang="en-US" sz="2800" dirty="0" err="1"/>
              <a:t>thơ</a:t>
            </a:r>
            <a:r>
              <a:rPr lang="en-US" sz="2800" dirty="0"/>
              <a:t>: </a:t>
            </a:r>
            <a:r>
              <a:rPr lang="en-US" sz="2800" dirty="0" err="1"/>
              <a:t>Cần</a:t>
            </a:r>
            <a:r>
              <a:rPr lang="en-US" sz="2800" dirty="0"/>
              <a:t> </a:t>
            </a:r>
            <a:r>
              <a:rPr lang="en-US" sz="2800" dirty="0" err="1"/>
              <a:t>trân</a:t>
            </a:r>
            <a:r>
              <a:rPr lang="en-US" sz="2800" dirty="0"/>
              <a:t> </a:t>
            </a:r>
            <a:r>
              <a:rPr lang="en-US" sz="2800" dirty="0" err="1"/>
              <a:t>trọng</a:t>
            </a:r>
            <a:r>
              <a:rPr lang="en-US" sz="2800" dirty="0"/>
              <a:t>, </a:t>
            </a:r>
            <a:r>
              <a:rPr lang="en-US" sz="2800" dirty="0" err="1"/>
              <a:t>phát</a:t>
            </a:r>
            <a:r>
              <a:rPr lang="en-US" sz="2800" dirty="0"/>
              <a:t> </a:t>
            </a:r>
            <a:r>
              <a:rPr lang="en-US" sz="2800" dirty="0" err="1"/>
              <a:t>huy</a:t>
            </a:r>
            <a:r>
              <a:rPr lang="en-US" sz="2800" dirty="0"/>
              <a:t> </a:t>
            </a:r>
            <a:r>
              <a:rPr lang="en-US" sz="2800" dirty="0" err="1"/>
              <a:t>năng</a:t>
            </a:r>
            <a:r>
              <a:rPr lang="en-US" sz="2800" dirty="0"/>
              <a:t> </a:t>
            </a:r>
            <a:r>
              <a:rPr lang="en-US" sz="2800" dirty="0" err="1"/>
              <a:t>lực</a:t>
            </a:r>
            <a:r>
              <a:rPr lang="en-US" sz="2800" dirty="0"/>
              <a:t> </a:t>
            </a:r>
            <a:r>
              <a:rPr lang="en-US" sz="2800" dirty="0" err="1"/>
              <a:t>tưởng</a:t>
            </a:r>
            <a:r>
              <a:rPr lang="en-US" sz="2800" dirty="0"/>
              <a:t> </a:t>
            </a:r>
            <a:r>
              <a:rPr lang="en-US" sz="2800" dirty="0" err="1"/>
              <a:t>tượng</a:t>
            </a:r>
            <a:r>
              <a:rPr lang="en-US" sz="2800" dirty="0"/>
              <a:t>, </a:t>
            </a:r>
            <a:r>
              <a:rPr lang="en-US" sz="2800" dirty="0" err="1"/>
              <a:t>sáng</a:t>
            </a:r>
            <a:r>
              <a:rPr lang="en-US" sz="2800" dirty="0"/>
              <a:t> </a:t>
            </a:r>
            <a:r>
              <a:rPr lang="en-US" sz="2800" dirty="0" err="1"/>
              <a:t>tạo</a:t>
            </a:r>
            <a:r>
              <a:rPr lang="en-US" sz="2800" dirty="0"/>
              <a:t> </a:t>
            </a:r>
            <a:r>
              <a:rPr lang="en-US" sz="2800" dirty="0" err="1"/>
              <a:t>của</a:t>
            </a:r>
            <a:r>
              <a:rPr lang="en-US" sz="2800" dirty="0"/>
              <a:t> </a:t>
            </a:r>
            <a:r>
              <a:rPr lang="en-US" sz="2800" dirty="0" err="1"/>
              <a:t>mỗi</a:t>
            </a:r>
            <a:r>
              <a:rPr lang="en-US" sz="2800" dirty="0"/>
              <a:t> </a:t>
            </a:r>
            <a:r>
              <a:rPr lang="en-US" sz="2800" dirty="0" err="1"/>
              <a:t>cá</a:t>
            </a:r>
            <a:r>
              <a:rPr lang="en-US" sz="2800" dirty="0"/>
              <a:t> </a:t>
            </a:r>
            <a:r>
              <a:rPr lang="en-US" sz="2800" dirty="0" err="1"/>
              <a:t>nhân</a:t>
            </a:r>
            <a:r>
              <a:rPr lang="en-US" sz="2800" dirty="0"/>
              <a:t>. </a:t>
            </a:r>
          </a:p>
          <a:p>
            <a:pPr algn="just"/>
            <a:r>
              <a:rPr lang="en-US" sz="2800" dirty="0"/>
              <a:t>* </a:t>
            </a:r>
            <a:r>
              <a:rPr lang="en-US" sz="2800" dirty="0" err="1"/>
              <a:t>Năng</a:t>
            </a:r>
            <a:r>
              <a:rPr lang="en-US" sz="2800" dirty="0"/>
              <a:t> </a:t>
            </a:r>
            <a:r>
              <a:rPr lang="en-US" sz="2800" dirty="0" err="1"/>
              <a:t>lực</a:t>
            </a:r>
            <a:r>
              <a:rPr lang="en-US" sz="2800" dirty="0"/>
              <a:t> </a:t>
            </a:r>
            <a:r>
              <a:rPr lang="en-US" sz="2800"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ngôn</a:t>
            </a:r>
            <a:r>
              <a:rPr lang="en-US" sz="2800" dirty="0"/>
              <a:t> </a:t>
            </a:r>
            <a:r>
              <a:rPr lang="en-US" sz="2800" dirty="0" err="1"/>
              <a:t>ngữ</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a:t>
            </a:r>
          </a:p>
          <a:p>
            <a:pPr algn="just"/>
            <a:r>
              <a:rPr lang="en-US" sz="2800" dirty="0"/>
              <a:t>* </a:t>
            </a:r>
            <a:r>
              <a:rPr lang="en-US" sz="2800" dirty="0" err="1"/>
              <a:t>Phẩm</a:t>
            </a:r>
            <a:r>
              <a:rPr lang="en-US" sz="2800" dirty="0"/>
              <a:t> </a:t>
            </a:r>
            <a:r>
              <a:rPr lang="en-US" sz="2800" dirty="0" err="1"/>
              <a:t>chất</a:t>
            </a:r>
            <a:r>
              <a:rPr lang="en-US" sz="2800" dirty="0"/>
              <a:t>: </a:t>
            </a:r>
            <a:r>
              <a:rPr lang="en-US" sz="2800" dirty="0" err="1"/>
              <a:t>chăm</a:t>
            </a:r>
            <a:r>
              <a:rPr lang="en-US" sz="2800" dirty="0"/>
              <a:t> </a:t>
            </a:r>
            <a:r>
              <a:rPr lang="en-US" sz="2800" dirty="0" err="1"/>
              <a:t>chỉ</a:t>
            </a:r>
            <a:r>
              <a:rPr lang="en-US" sz="2800" dirty="0"/>
              <a:t>, </a:t>
            </a:r>
            <a:r>
              <a:rPr lang="en-US" sz="2800" dirty="0" err="1"/>
              <a:t>yêu</a:t>
            </a:r>
            <a:r>
              <a:rPr lang="en-US" sz="2800" dirty="0"/>
              <a:t> </a:t>
            </a:r>
            <a:r>
              <a:rPr lang="en-US" sz="2800" dirty="0" err="1"/>
              <a:t>nước</a:t>
            </a:r>
            <a:r>
              <a:rPr lang="en-US" sz="2800" dirty="0"/>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315" y="575524"/>
            <a:ext cx="5425910" cy="871804"/>
          </a:xfrm>
          <a:prstGeom prst="rect">
            <a:avLst/>
          </a:prstGeom>
        </p:spPr>
      </p:pic>
    </p:spTree>
    <p:extLst>
      <p:ext uri="{BB962C8B-B14F-4D97-AF65-F5344CB8AC3E}">
        <p14:creationId xmlns:p14="http://schemas.microsoft.com/office/powerpoint/2010/main" val="81793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12" y="1675490"/>
            <a:ext cx="8839966" cy="2280102"/>
          </a:xfrm>
          <a:prstGeom prst="rect">
            <a:avLst/>
          </a:prstGeom>
        </p:spPr>
      </p:pic>
    </p:spTree>
    <p:extLst>
      <p:ext uri="{BB962C8B-B14F-4D97-AF65-F5344CB8AC3E}">
        <p14:creationId xmlns:p14="http://schemas.microsoft.com/office/powerpoint/2010/main" val="1537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id="{439F2E60-BBFB-3001-6AB3-4F744528449D}"/>
              </a:ext>
            </a:extLst>
          </p:cNvPr>
          <p:cNvSpPr/>
          <p:nvPr/>
        </p:nvSpPr>
        <p:spPr>
          <a:xfrm>
            <a:off x="345831" y="143302"/>
            <a:ext cx="11705141" cy="6550924"/>
          </a:xfrm>
          <a:prstGeom prst="roundRect">
            <a:avLst>
              <a:gd name="adj" fmla="val 574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a:extLst>
              <a:ext uri="{FF2B5EF4-FFF2-40B4-BE49-F238E27FC236}">
                <a16:creationId xmlns:a16="http://schemas.microsoft.com/office/drawing/2014/main" id="{467B4A8C-555E-27D9-2103-D6CC2BA77676}"/>
              </a:ext>
            </a:extLst>
          </p:cNvPr>
          <p:cNvSpPr txBox="1"/>
          <p:nvPr/>
        </p:nvSpPr>
        <p:spPr>
          <a:xfrm>
            <a:off x="6483125" y="143302"/>
            <a:ext cx="4596356" cy="6647974"/>
          </a:xfrm>
          <a:prstGeom prst="rect">
            <a:avLst/>
          </a:prstGeom>
          <a:noFill/>
        </p:spPr>
        <p:txBody>
          <a:bodyPr wrap="square" rtlCol="0">
            <a:spAutoFit/>
          </a:bodyPr>
          <a:lstStyle/>
          <a:p>
            <a:pPr algn="just" fontAlgn="t"/>
            <a:r>
              <a:rPr lang="vi-VN" sz="3000" dirty="0">
                <a:latin typeface="Calibri" panose="020F0502020204030204" pitchFamily="34" charset="0"/>
                <a:cs typeface="Calibri" panose="020F0502020204030204" pitchFamily="34" charset="0"/>
              </a:rPr>
              <a:t>Còn chiếc áo tím này </a:t>
            </a:r>
          </a:p>
          <a:p>
            <a:pPr algn="just" fontAlgn="t"/>
            <a:r>
              <a:rPr lang="vi-VN" sz="3000" dirty="0">
                <a:latin typeface="Calibri" panose="020F0502020204030204" pitchFamily="34" charset="0"/>
                <a:cs typeface="Calibri" panose="020F0502020204030204" pitchFamily="34" charset="0"/>
              </a:rPr>
              <a:t>Tặng hoàng hôn sắm tối </a:t>
            </a:r>
          </a:p>
          <a:p>
            <a:pPr algn="just" fontAlgn="t"/>
            <a:r>
              <a:rPr lang="vi-VN" sz="3000" dirty="0">
                <a:latin typeface="Calibri" panose="020F0502020204030204" pitchFamily="34" charset="0"/>
                <a:cs typeface="Calibri" panose="020F0502020204030204" pitchFamily="34" charset="0"/>
              </a:rPr>
              <a:t>Những đôi mắt biết nói</a:t>
            </a:r>
          </a:p>
          <a:p>
            <a:pPr algn="just" fontAlgn="t"/>
            <a:r>
              <a:rPr lang="vi-VN" sz="3000" dirty="0">
                <a:latin typeface="Calibri" panose="020F0502020204030204" pitchFamily="34" charset="0"/>
                <a:cs typeface="Calibri" panose="020F0502020204030204" pitchFamily="34" charset="0"/>
              </a:rPr>
              <a:t>Vẽ màu biển biếc trong.</a:t>
            </a:r>
          </a:p>
          <a:p>
            <a:pPr algn="just" fontAlgn="t"/>
            <a:endParaRPr lang="en-US" b="0" dirty="0">
              <a:effectLst/>
              <a:latin typeface="Calibri" panose="020F0502020204030204" pitchFamily="34" charset="0"/>
              <a:cs typeface="Calibri" panose="020F0502020204030204" pitchFamily="34" charset="0"/>
            </a:endParaRPr>
          </a:p>
          <a:p>
            <a:pPr algn="just" fontAlgn="t"/>
            <a:r>
              <a:rPr lang="vi-VN" sz="3000" b="0" dirty="0">
                <a:effectLst/>
                <a:latin typeface="Calibri" panose="020F0502020204030204" pitchFamily="34" charset="0"/>
                <a:cs typeface="Calibri" panose="020F0502020204030204" pitchFamily="34" charset="0"/>
              </a:rPr>
              <a:t>Màu nâu này biết không </a:t>
            </a:r>
          </a:p>
          <a:p>
            <a:pPr algn="just" fontAlgn="t"/>
            <a:r>
              <a:rPr lang="vi-VN" sz="3000" b="0" dirty="0">
                <a:effectLst/>
                <a:latin typeface="Calibri" panose="020F0502020204030204" pitchFamily="34" charset="0"/>
                <a:cs typeface="Calibri" panose="020F0502020204030204" pitchFamily="34" charset="0"/>
              </a:rPr>
              <a:t>Từ đại ngàn xa thẳm </a:t>
            </a:r>
          </a:p>
          <a:p>
            <a:pPr algn="just" fontAlgn="t"/>
            <a:r>
              <a:rPr lang="vi-VN" sz="3000" b="0" dirty="0">
                <a:effectLst/>
                <a:latin typeface="Calibri" panose="020F0502020204030204" pitchFamily="34" charset="0"/>
                <a:cs typeface="Calibri" panose="020F0502020204030204" pitchFamily="34" charset="0"/>
              </a:rPr>
              <a:t>Riêng đêm như màu mực </a:t>
            </a:r>
          </a:p>
          <a:p>
            <a:pPr algn="just" fontAlgn="t"/>
            <a:r>
              <a:rPr lang="vi-VN" sz="3000" b="0" dirty="0">
                <a:effectLst/>
                <a:latin typeface="Calibri" panose="020F0502020204030204" pitchFamily="34" charset="0"/>
                <a:cs typeface="Calibri" panose="020F0502020204030204" pitchFamily="34" charset="0"/>
              </a:rPr>
              <a:t>Để thắp sao lên trời.</a:t>
            </a:r>
          </a:p>
          <a:p>
            <a:pPr algn="just" fontAlgn="t"/>
            <a:r>
              <a:rPr lang="vi-VN" b="0" dirty="0">
                <a:effectLst/>
                <a:latin typeface="Calibri" panose="020F0502020204030204" pitchFamily="34" charset="0"/>
                <a:cs typeface="Calibri" panose="020F0502020204030204" pitchFamily="34" charset="0"/>
              </a:rPr>
              <a:t> </a:t>
            </a:r>
          </a:p>
          <a:p>
            <a:pPr algn="just" fontAlgn="t"/>
            <a:r>
              <a:rPr lang="vi-VN" sz="3000" b="0" dirty="0">
                <a:effectLst/>
                <a:latin typeface="Calibri" panose="020F0502020204030204" pitchFamily="34" charset="0"/>
                <a:cs typeface="Calibri" panose="020F0502020204030204" pitchFamily="34" charset="0"/>
              </a:rPr>
              <a:t>Mắt nhìn khắp muôn nơi </a:t>
            </a:r>
          </a:p>
          <a:p>
            <a:pPr algn="just" fontAlgn="t"/>
            <a:r>
              <a:rPr lang="vi-VN" sz="3000" b="0" dirty="0">
                <a:effectLst/>
                <a:latin typeface="Calibri" panose="020F0502020204030204" pitchFamily="34" charset="0"/>
                <a:cs typeface="Calibri" panose="020F0502020204030204" pitchFamily="34" charset="0"/>
              </a:rPr>
              <a:t>Sắc màu không kể hết</a:t>
            </a:r>
          </a:p>
          <a:p>
            <a:pPr algn="just" fontAlgn="t"/>
            <a:r>
              <a:rPr lang="vi-VN" sz="3000" b="0" dirty="0">
                <a:effectLst/>
                <a:latin typeface="Calibri" panose="020F0502020204030204" pitchFamily="34" charset="0"/>
                <a:cs typeface="Calibri" panose="020F0502020204030204" pitchFamily="34" charset="0"/>
              </a:rPr>
              <a:t>Em tô thêm màu trắng </a:t>
            </a:r>
          </a:p>
          <a:p>
            <a:pPr algn="just" fontAlgn="t"/>
            <a:r>
              <a:rPr lang="vi-VN" sz="3000" b="0" dirty="0">
                <a:effectLst/>
                <a:latin typeface="Calibri" panose="020F0502020204030204" pitchFamily="34" charset="0"/>
                <a:cs typeface="Calibri" panose="020F0502020204030204" pitchFamily="34" charset="0"/>
              </a:rPr>
              <a:t>Trên tóc mẹ sương </a:t>
            </a:r>
            <a:r>
              <a:rPr lang="en-US" sz="3000" b="0" dirty="0" err="1">
                <a:effectLst/>
                <a:latin typeface="Calibri" panose="020F0502020204030204" pitchFamily="34" charset="0"/>
                <a:cs typeface="Calibri" panose="020F0502020204030204" pitchFamily="34" charset="0"/>
              </a:rPr>
              <a:t>rơi</a:t>
            </a:r>
            <a:r>
              <a:rPr lang="vi-VN" sz="3000" b="0" dirty="0">
                <a:effectLst/>
                <a:latin typeface="Calibri" panose="020F0502020204030204" pitchFamily="34" charset="0"/>
                <a:cs typeface="Calibri" panose="020F0502020204030204" pitchFamily="34" charset="0"/>
              </a:rPr>
              <a:t>...</a:t>
            </a:r>
            <a:endParaRPr lang="en-US" sz="3000" b="0" dirty="0">
              <a:effectLst/>
              <a:latin typeface="Calibri" panose="020F0502020204030204" pitchFamily="34" charset="0"/>
              <a:cs typeface="Calibri" panose="020F0502020204030204" pitchFamily="34" charset="0"/>
            </a:endParaRPr>
          </a:p>
          <a:p>
            <a:pPr algn="ctr" fontAlgn="t"/>
            <a:r>
              <a:rPr lang="en-US" sz="3000" i="1" dirty="0">
                <a:latin typeface="Calibri" panose="020F0502020204030204" pitchFamily="34" charset="0"/>
                <a:cs typeface="Calibri" panose="020F0502020204030204" pitchFamily="34" charset="0"/>
              </a:rPr>
              <a:t>(</a:t>
            </a:r>
            <a:r>
              <a:rPr lang="en-US" sz="3000" i="1" dirty="0" err="1">
                <a:effectLst/>
                <a:latin typeface="Calibri" panose="020F0502020204030204" pitchFamily="34" charset="0"/>
                <a:cs typeface="Calibri" panose="020F0502020204030204" pitchFamily="34" charset="0"/>
              </a:rPr>
              <a:t>Bảo</a:t>
            </a:r>
            <a:r>
              <a:rPr lang="en-US" sz="3000" i="1" dirty="0">
                <a:effectLst/>
                <a:latin typeface="Calibri" panose="020F0502020204030204" pitchFamily="34" charset="0"/>
                <a:cs typeface="Calibri" panose="020F0502020204030204" pitchFamily="34" charset="0"/>
              </a:rPr>
              <a:t> </a:t>
            </a:r>
            <a:r>
              <a:rPr lang="en-US" sz="3000" i="1" dirty="0" err="1">
                <a:effectLst/>
                <a:latin typeface="Calibri" panose="020F0502020204030204" pitchFamily="34" charset="0"/>
                <a:cs typeface="Calibri" panose="020F0502020204030204" pitchFamily="34" charset="0"/>
              </a:rPr>
              <a:t>Ngọc</a:t>
            </a:r>
            <a:r>
              <a:rPr lang="en-US" sz="3000" i="1" dirty="0">
                <a:effectLst/>
                <a:latin typeface="Calibri" panose="020F0502020204030204" pitchFamily="34" charset="0"/>
                <a:cs typeface="Calibri" panose="020F0502020204030204" pitchFamily="34" charset="0"/>
              </a:rPr>
              <a:t>)</a:t>
            </a:r>
            <a:endParaRPr lang="vi-VN" sz="3000" i="1" dirty="0">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27759" y="327359"/>
            <a:ext cx="4226636" cy="1814770"/>
          </a:xfrm>
          <a:prstGeom prst="rect">
            <a:avLst/>
          </a:prstGeom>
        </p:spPr>
      </p:pic>
      <p:sp>
        <p:nvSpPr>
          <p:cNvPr id="4" name="Rectangle 3"/>
          <p:cNvSpPr/>
          <p:nvPr/>
        </p:nvSpPr>
        <p:spPr>
          <a:xfrm>
            <a:off x="1565584" y="2149019"/>
            <a:ext cx="5688655" cy="4708981"/>
          </a:xfrm>
          <a:prstGeom prst="rect">
            <a:avLst/>
          </a:prstGeom>
        </p:spPr>
        <p:txBody>
          <a:bodyPr wrap="square">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algn="just" fontAlgn="t"/>
            <a:r>
              <a:rPr lang="vi-VN" sz="3000" dirty="0">
                <a:latin typeface="Calibri" panose="020F0502020204030204" pitchFamily="34" charset="0"/>
                <a:cs typeface="Calibri" panose="020F0502020204030204" pitchFamily="34" charset="0"/>
              </a:rPr>
              <a:t> </a:t>
            </a: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algn="just" fontAlgn="t"/>
            <a:r>
              <a:rPr lang="vi-VN" sz="3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1188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7" name="矩形 26">
            <a:extLst>
              <a:ext uri="{FF2B5EF4-FFF2-40B4-BE49-F238E27FC236}">
                <a16:creationId xmlns:a16="http://schemas.microsoft.com/office/drawing/2014/main" id="{B4DA896A-E45A-49B9-87C6-B760EE58B2E8}"/>
              </a:ext>
            </a:extLst>
          </p:cNvPr>
          <p:cNvSpPr/>
          <p:nvPr/>
        </p:nvSpPr>
        <p:spPr>
          <a:xfrm>
            <a:off x="7873906" y="2810733"/>
            <a:ext cx="3068469"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Chia </a:t>
            </a:r>
            <a:r>
              <a:rPr kumimoji="0" lang="en-US" altLang="zh-CN" sz="6000" b="0" i="0" u="none" strike="noStrike" kern="1200" cap="none" spc="0" normalizeH="0" baseline="0" noProof="0" dirty="0" err="1">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khổ</a:t>
            </a:r>
            <a:endParaRPr kumimoji="0" lang="zh-CN" altLang="en-US" sz="6000" b="0" i="0" u="none" strike="noStrike" kern="1200" cap="none" spc="0" normalizeH="0" baseline="0" noProof="0" dirty="0">
              <a:ln>
                <a:noFill/>
              </a:ln>
              <a:solidFill>
                <a:prstClr val="white"/>
              </a:solidFill>
              <a:effectLst/>
              <a:uLnTx/>
              <a:uFillTx/>
              <a:latin typeface="#9Slide03 AmpleSoft Bold" panose="02000000000000000000" pitchFamily="2" charset="0"/>
              <a:ea typeface="字魂131号-酷乐潮玩体" panose="00000500000000000000" pitchFamily="2" charset="-122"/>
              <a:sym typeface="Arial" panose="020B0604020202020204" pitchFamily="34" charset="0"/>
            </a:endParaRPr>
          </a:p>
        </p:txBody>
      </p:sp>
      <p:pic>
        <p:nvPicPr>
          <p:cNvPr id="11" name="Picture 10">
            <a:extLst>
              <a:ext uri="{FF2B5EF4-FFF2-40B4-BE49-F238E27FC236}">
                <a16:creationId xmlns:a16="http://schemas.microsoft.com/office/drawing/2014/main" id="{C4209F77-0030-33DA-1E63-B7EA449F268A}"/>
              </a:ext>
            </a:extLst>
          </p:cNvPr>
          <p:cNvPicPr>
            <a:picLocks noChangeAspect="1"/>
          </p:cNvPicPr>
          <p:nvPr/>
        </p:nvPicPr>
        <p:blipFill>
          <a:blip r:embed="rId6"/>
          <a:stretch>
            <a:fillRect/>
          </a:stretch>
        </p:blipFill>
        <p:spPr>
          <a:xfrm>
            <a:off x="7011167" y="934241"/>
            <a:ext cx="4938560" cy="2088006"/>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14" name="Group 13">
            <a:extLst>
              <a:ext uri="{FF2B5EF4-FFF2-40B4-BE49-F238E27FC236}">
                <a16:creationId xmlns:a16="http://schemas.microsoft.com/office/drawing/2014/main" id="{CFCD3A71-F6C5-E085-5F6A-8A0CEA02C930}"/>
              </a:ext>
            </a:extLst>
          </p:cNvPr>
          <p:cNvGrpSpPr/>
          <p:nvPr/>
        </p:nvGrpSpPr>
        <p:grpSpPr>
          <a:xfrm>
            <a:off x="0" y="612430"/>
            <a:ext cx="7258443" cy="5482138"/>
            <a:chOff x="222512" y="1363701"/>
            <a:chExt cx="5259740" cy="5169315"/>
          </a:xfrm>
        </p:grpSpPr>
        <p:pic>
          <p:nvPicPr>
            <p:cNvPr id="15" name="图片 5">
              <a:extLst>
                <a:ext uri="{FF2B5EF4-FFF2-40B4-BE49-F238E27FC236}">
                  <a16:creationId xmlns:a16="http://schemas.microsoft.com/office/drawing/2014/main" id="{DABD0A8A-E8ED-B24D-B054-ACE125FCC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12" y="1363701"/>
              <a:ext cx="5259740" cy="5169315"/>
            </a:xfrm>
            <a:prstGeom prst="rect">
              <a:avLst/>
            </a:prstGeom>
          </p:spPr>
        </p:pic>
        <p:sp>
          <p:nvSpPr>
            <p:cNvPr id="16" name="矩形 2">
              <a:extLst>
                <a:ext uri="{FF2B5EF4-FFF2-40B4-BE49-F238E27FC236}">
                  <a16:creationId xmlns:a16="http://schemas.microsoft.com/office/drawing/2014/main" id="{D7BDA9EF-A416-8A43-E030-103C9DA17DE2}"/>
                </a:ext>
              </a:extLst>
            </p:cNvPr>
            <p:cNvSpPr/>
            <p:nvPr/>
          </p:nvSpPr>
          <p:spPr>
            <a:xfrm>
              <a:off x="588217" y="3036343"/>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Theo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em</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có</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mấy</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thơ</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grpSp>
        <p:nvGrpSpPr>
          <p:cNvPr id="17" name="Group 16">
            <a:extLst>
              <a:ext uri="{FF2B5EF4-FFF2-40B4-BE49-F238E27FC236}">
                <a16:creationId xmlns:a16="http://schemas.microsoft.com/office/drawing/2014/main" id="{BA18C592-9035-CCFA-4CD2-1E3BAA2A63E5}"/>
              </a:ext>
            </a:extLst>
          </p:cNvPr>
          <p:cNvGrpSpPr/>
          <p:nvPr/>
        </p:nvGrpSpPr>
        <p:grpSpPr>
          <a:xfrm>
            <a:off x="121214" y="1126144"/>
            <a:ext cx="7533565" cy="4542520"/>
            <a:chOff x="122830" y="1806702"/>
            <a:chExt cx="5459104" cy="4283314"/>
          </a:xfrm>
        </p:grpSpPr>
        <p:pic>
          <p:nvPicPr>
            <p:cNvPr id="18" name="图片 5">
              <a:extLst>
                <a:ext uri="{FF2B5EF4-FFF2-40B4-BE49-F238E27FC236}">
                  <a16:creationId xmlns:a16="http://schemas.microsoft.com/office/drawing/2014/main" id="{45F9E77E-9EFF-6383-443D-EBB0E099D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30" y="1806702"/>
              <a:ext cx="5459104" cy="4283314"/>
            </a:xfrm>
            <a:prstGeom prst="rect">
              <a:avLst/>
            </a:prstGeom>
          </p:spPr>
        </p:pic>
        <p:sp>
          <p:nvSpPr>
            <p:cNvPr id="19" name="矩形 2">
              <a:extLst>
                <a:ext uri="{FF2B5EF4-FFF2-40B4-BE49-F238E27FC236}">
                  <a16:creationId xmlns:a16="http://schemas.microsoft.com/office/drawing/2014/main" id="{BD29C7B4-55D0-4511-0C35-AFCD21E96697}"/>
                </a:ext>
              </a:extLst>
            </p:cNvPr>
            <p:cNvSpPr/>
            <p:nvPr/>
          </p:nvSpPr>
          <p:spPr>
            <a:xfrm>
              <a:off x="370429" y="3023921"/>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6491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strVal val="ppt_h"/>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TotalTime>
  <Words>775</Words>
  <Application>Microsoft Macintosh PowerPoint</Application>
  <PresentationFormat>Widescreen</PresentationFormat>
  <Paragraphs>197</Paragraphs>
  <Slides>28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#9Slide03 AmpleSoft Bold</vt:lpstr>
      <vt:lpstr>#9Slide05 SVNSweetie</vt:lpstr>
      <vt:lpstr>#9Slide07 IcielPony</vt:lpstr>
      <vt:lpstr>#9Slide07 Stormtrooper</vt:lpstr>
      <vt:lpstr>Arial</vt:lpstr>
      <vt:lpstr>Calibri</vt:lpstr>
      <vt:lpstr>Cambria</vt:lpstr>
      <vt:lpstr>Chango</vt:lpstr>
      <vt:lpstr>Open Sans</vt:lpstr>
      <vt:lpstr>OpenSans</vt:lpstr>
      <vt:lpstr>SVN-Caprica Script</vt:lpstr>
      <vt:lpstr>UTM Avo</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Microsoft Office User</cp:lastModifiedBy>
  <cp:revision>21</cp:revision>
  <dcterms:created xsi:type="dcterms:W3CDTF">2023-09-05T02:54:41Z</dcterms:created>
  <dcterms:modified xsi:type="dcterms:W3CDTF">2023-11-04T09:09:23Z</dcterms:modified>
</cp:coreProperties>
</file>