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640"/>
  </p:normalViewPr>
  <p:slideViewPr>
    <p:cSldViewPr snapToGrid="0">
      <p:cViewPr varScale="1">
        <p:scale>
          <a:sx n="87" d="100"/>
          <a:sy n="87" d="100"/>
        </p:scale>
        <p:origin x="1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2.sv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1504335" y="149087"/>
            <a:ext cx="835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Ba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2023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887</Words>
  <Application>Microsoft Macintosh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#9Slide02 Noi dung dai</vt:lpstr>
      <vt:lpstr>#9Slide05 SVNClementine</vt:lpstr>
      <vt:lpstr>Arial</vt:lpstr>
      <vt:lpstr>Calibri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37</cp:revision>
  <dcterms:created xsi:type="dcterms:W3CDTF">2023-07-29T07:56:53Z</dcterms:created>
  <dcterms:modified xsi:type="dcterms:W3CDTF">2023-10-10T09:28:11Z</dcterms:modified>
</cp:coreProperties>
</file>