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76" r:id="rId3"/>
    <p:sldId id="266" r:id="rId4"/>
    <p:sldId id="265" r:id="rId5"/>
    <p:sldId id="258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32" autoAdjust="0"/>
    <p:restoredTop sz="94660"/>
  </p:normalViewPr>
  <p:slideViewPr>
    <p:cSldViewPr snapToGrid="0">
      <p:cViewPr varScale="1">
        <p:scale>
          <a:sx n="78" d="100"/>
          <a:sy n="78" d="100"/>
        </p:scale>
        <p:origin x="946" y="62"/>
      </p:cViewPr>
      <p:guideLst>
        <p:guide orient="horz" pos="2136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9B6D1D-1BAA-4E3D-8E6E-29E76967F2C3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24C87-682F-4267-92B5-FDA4E3CC2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74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Tùy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mục</a:t>
            </a:r>
            <a:r>
              <a:rPr lang="en-US" baseline="0" dirty="0"/>
              <a:t> </a:t>
            </a:r>
            <a:r>
              <a:rPr lang="en-US" baseline="0" dirty="0" err="1"/>
              <a:t>tiêu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viết</a:t>
            </a:r>
            <a:r>
              <a:rPr lang="en-US" baseline="0" dirty="0"/>
              <a:t> </a:t>
            </a:r>
            <a:r>
              <a:rPr lang="en-US" baseline="0" dirty="0" err="1"/>
              <a:t>mục</a:t>
            </a:r>
            <a:r>
              <a:rPr lang="en-US" baseline="0" dirty="0"/>
              <a:t> </a:t>
            </a:r>
            <a:r>
              <a:rPr lang="en-US" baseline="0" dirty="0" err="1"/>
              <a:t>tiêu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text </a:t>
            </a:r>
            <a:r>
              <a:rPr lang="en-US" baseline="0" dirty="0" err="1"/>
              <a:t>trên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24C87-682F-4267-92B5-FDA4E3CC222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54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Trước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đưa</a:t>
            </a:r>
            <a:r>
              <a:rPr lang="en-US" baseline="0" dirty="0"/>
              <a:t> </a:t>
            </a:r>
            <a:r>
              <a:rPr lang="en-US" baseline="0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xét</a:t>
            </a:r>
            <a:r>
              <a:rPr lang="en-US" baseline="0" dirty="0"/>
              <a:t> 2, </a:t>
            </a:r>
            <a:r>
              <a:rPr lang="en-US" baseline="0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hs</a:t>
            </a:r>
            <a:r>
              <a:rPr lang="en-US" baseline="0" dirty="0"/>
              <a:t> </a:t>
            </a:r>
            <a:r>
              <a:rPr lang="en-US" baseline="0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xét</a:t>
            </a:r>
            <a:r>
              <a:rPr lang="en-US" baseline="0" dirty="0"/>
              <a:t> </a:t>
            </a:r>
            <a:r>
              <a:rPr lang="en-US" baseline="0" dirty="0" err="1"/>
              <a:t>trên</a:t>
            </a:r>
            <a:r>
              <a:rPr lang="en-US" baseline="0" dirty="0"/>
              <a:t> </a:t>
            </a:r>
            <a:r>
              <a:rPr lang="en-US" baseline="0" dirty="0" err="1"/>
              <a:t>tia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bên</a:t>
            </a:r>
            <a:r>
              <a:rPr lang="en-US" baseline="0" dirty="0"/>
              <a:t> </a:t>
            </a:r>
            <a:r>
              <a:rPr lang="en-US" baseline="0" dirty="0" err="1"/>
              <a:t>trái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bên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24C87-682F-4267-92B5-FDA4E3CC222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23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Ý</a:t>
            </a:r>
            <a:r>
              <a:rPr lang="en-US" baseline="0" dirty="0"/>
              <a:t> 2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thêm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24C87-682F-4267-92B5-FDA4E3CC222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051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24C87-682F-4267-92B5-FDA4E3CC222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09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sử</a:t>
            </a:r>
            <a:r>
              <a:rPr lang="en-US" baseline="0" dirty="0"/>
              <a:t> </a:t>
            </a:r>
            <a:r>
              <a:rPr lang="en-US" baseline="0" dirty="0" err="1"/>
              <a:t>dụng</a:t>
            </a:r>
            <a:r>
              <a:rPr lang="en-US" baseline="0" dirty="0"/>
              <a:t> trigger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hs</a:t>
            </a:r>
            <a:r>
              <a:rPr lang="en-US" baseline="0" dirty="0"/>
              <a:t> </a:t>
            </a:r>
            <a:r>
              <a:rPr lang="en-US" baseline="0" dirty="0" err="1"/>
              <a:t>lựa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bất</a:t>
            </a:r>
            <a:r>
              <a:rPr lang="en-US" baseline="0" dirty="0"/>
              <a:t> </a:t>
            </a:r>
            <a:r>
              <a:rPr lang="en-US" baseline="0" dirty="0" err="1"/>
              <a:t>kì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24C87-682F-4267-92B5-FDA4E3CC222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006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3ECCC-0296-4594-BA2B-D36ACA421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F0023F-2DE4-41B4-B8F6-A9C8DBE34A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5CAB3-D2E4-468E-A039-A4E05BAFE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57E21-3A75-4858-B3F4-856A6D5D9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DDD0C-AE5A-4DFE-B98D-F5C88B8F1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552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BA270-C409-4DDC-A2C2-6DAFAA0DD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10E633-54AC-4456-A58E-85B477C16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D107D-9AE9-49F1-9BD3-9E93A1F4F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AC717-06FF-4819-9D64-A1CCDB8FF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6A8C4-9EB6-4AC3-AF74-80092F2EE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78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456C37-2749-463D-8E37-003EFDAE4E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9A3BDF-0FFD-4651-BC63-959C147F58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B69486-E700-4B54-9252-759E13A46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D2AE4-B555-4E49-B2D9-09F08F14B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0FE48-1D24-4DDF-94F7-DD08A2B6E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823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EE86A-DA83-4050-A13B-5453CFB7F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18CE6-8ADA-410D-9FA6-4E0A1B2CF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F2C10-FA3C-4FF6-A78B-BE8BBB6AD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8D0F0-C72C-460E-9EC1-12C0DAE55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B324D-58C1-430C-94F0-8D70C66AB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90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D32FD-B4BB-477D-A2C4-24A801B63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DE20EA-F162-4E16-976D-EB7A2A6DD9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2FB49-0F92-4CEF-B854-6DCB3AB59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D1BC8-6A75-4460-B117-EC8E65733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CC5D6-C95B-4107-B9CA-9539E50E6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05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B7556-A5D6-4596-B23E-C46FCA259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2A752-656E-42F4-9ED8-257977AF16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B7EA88-B17A-485D-9E28-E5BC8EB390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456417-63DA-4859-A1BD-1A57A941F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2224F-E022-41C4-9C6A-3BD9AF8BD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3F3108-F308-44C8-91CA-672A6A1F0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08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1BD66-DD12-40C6-882F-4D36B4AC0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AC20F4-7363-414A-AAF7-5C4AB5E5F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E52205-C0AC-4C27-B203-B95A1C216E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4C826C-8C11-4822-BE38-F725CDFE9A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A43CFD-7519-4FEC-B601-2049B7BCDC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A5A734-A759-4D7A-9DB6-475BF904F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0BD2DE-19F3-4D76-98AA-D4FEF30EF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6A67F2-63C9-4A7B-9BF3-78E65F0CF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77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28AD4-F1A9-40F2-940D-19D647859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E78766-02BB-4F1A-8249-968A4F368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3731E0-C883-4A99-9086-F12BEE8D5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B34C84-1F4E-44FF-A77F-556D6782D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50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86479F-27A6-4848-949E-606777108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9BDC96-F012-43E5-8641-AB5BAE1A4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C06FB2-3F56-46B2-8CA3-353CF9AE8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01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4BADA-5F98-4AB2-B525-3D400271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75454-4CB7-4FC6-8DED-93EC08CA9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E180BB-4A96-4568-9FDF-7030C83750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5D8EC8-4EE9-4022-80BB-971A55DAD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82F3E6-1DD7-4B83-9C99-5B05F211A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1ABCAE-27D0-49E1-B982-E79154967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126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7E1F4-C8CE-4368-9ED7-2CA1B93A4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614941-DA48-4980-9EB8-A0C1CCDCA1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3D5022-C563-4052-A1F1-47EC6DC627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54B4A9-676C-4084-951A-0261FC67D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301B0-1D12-452A-8D01-724094710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93BE88-77C1-4368-918D-2418DDCE7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43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2B5C82-01BC-40C3-A4AD-1A88909B6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FF05C4-7E48-4A7B-A34A-4B67E7E17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2B33DE-7462-43E4-A5AB-0E6C135BE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63078-B8E4-4336-9CAF-476170A3E53F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880DB-D362-469C-9B60-1B65DB69DA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980AF-6AA6-4B7C-8882-EA26176256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4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5.wdp"/><Relationship Id="rId3" Type="http://schemas.microsoft.com/office/2007/relationships/hdphoto" Target="../media/hdphoto1.wdp"/><Relationship Id="rId7" Type="http://schemas.microsoft.com/office/2007/relationships/hdphoto" Target="../media/hdphoto2.wdp"/><Relationship Id="rId12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microsoft.com/office/2007/relationships/hdphoto" Target="../media/hdphoto4.wdp"/><Relationship Id="rId5" Type="http://schemas.openxmlformats.org/officeDocument/2006/relationships/image" Target="../media/image6.png"/><Relationship Id="rId15" Type="http://schemas.microsoft.com/office/2007/relationships/hdphoto" Target="../media/hdphoto6.wdp"/><Relationship Id="rId10" Type="http://schemas.openxmlformats.org/officeDocument/2006/relationships/image" Target="../media/image9.png"/><Relationship Id="rId4" Type="http://schemas.openxmlformats.org/officeDocument/2006/relationships/image" Target="../media/image5.jpg"/><Relationship Id="rId9" Type="http://schemas.microsoft.com/office/2007/relationships/hdphoto" Target="../media/hdphoto3.wdp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microsoft.com/office/2007/relationships/hdphoto" Target="../media/hdphoto4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7.wdp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8.wdp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2.png"/><Relationship Id="rId7" Type="http://schemas.microsoft.com/office/2007/relationships/hdphoto" Target="../media/hdphoto9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microsoft.com/office/2007/relationships/hdphoto" Target="../media/hdphoto10.wdp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dubuque精美钢琴曲">
            <a:hlinkClick r:id="" action="ppaction://media"/>
            <a:extLst>
              <a:ext uri="{FF2B5EF4-FFF2-40B4-BE49-F238E27FC236}">
                <a16:creationId xmlns:a16="http://schemas.microsoft.com/office/drawing/2014/main" id="{550E3616-A9AF-4230-BB9C-2D5F4B7F28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037798" y="158021"/>
            <a:ext cx="609600" cy="609600"/>
          </a:xfrm>
          <a:prstGeom prst="rect">
            <a:avLst/>
          </a:prstGeom>
        </p:spPr>
      </p:pic>
      <p:sp>
        <p:nvSpPr>
          <p:cNvPr id="10" name="TextBox 10">
            <a:extLst>
              <a:ext uri="{FF2B5EF4-FFF2-40B4-BE49-F238E27FC236}">
                <a16:creationId xmlns:a16="http://schemas.microsoft.com/office/drawing/2014/main" id="{E30420B1-D9CC-4F5D-A6C0-0030A2ED3084}"/>
              </a:ext>
            </a:extLst>
          </p:cNvPr>
          <p:cNvSpPr txBox="1"/>
          <p:nvPr/>
        </p:nvSpPr>
        <p:spPr>
          <a:xfrm>
            <a:off x="2555602" y="1580125"/>
            <a:ext cx="7326630" cy="70788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>
                <a:solidFill>
                  <a:srgbClr val="FF0000"/>
                </a:solidFill>
                <a:latin typeface="iCiel Pony" panose="02000000000000000000" pitchFamily="2" charset="0"/>
              </a:rPr>
              <a:t>Chủ</a:t>
            </a:r>
            <a:r>
              <a:rPr lang="en-US" sz="4000" dirty="0">
                <a:solidFill>
                  <a:srgbClr val="FF0000"/>
                </a:solidFill>
                <a:latin typeface="iCiel Pony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Pony" panose="02000000000000000000" pitchFamily="2" charset="0"/>
              </a:rPr>
              <a:t>đề</a:t>
            </a:r>
            <a:r>
              <a:rPr lang="en-US" sz="4000" dirty="0">
                <a:solidFill>
                  <a:srgbClr val="FF0000"/>
                </a:solidFill>
                <a:latin typeface="iCiel Pony" panose="02000000000000000000" pitchFamily="2" charset="0"/>
              </a:rPr>
              <a:t> 1:  ÔN TẬP VÀ BỔ SUNG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E57AAD-1B2B-4F18-9B2F-EFD549DBCE5C}"/>
              </a:ext>
            </a:extLst>
          </p:cNvPr>
          <p:cNvSpPr txBox="1"/>
          <p:nvPr/>
        </p:nvSpPr>
        <p:spPr>
          <a:xfrm>
            <a:off x="1145326" y="2854801"/>
            <a:ext cx="10147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Bài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2: Tia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số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Số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liền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trước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số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liền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sau</a:t>
            </a:r>
            <a:endParaRPr lang="en-US" sz="4000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6" name="文本框 22">
            <a:extLst>
              <a:ext uri="{FF2B5EF4-FFF2-40B4-BE49-F238E27FC236}">
                <a16:creationId xmlns:a16="http://schemas.microsoft.com/office/drawing/2014/main" id="{DA323AA2-41E7-451E-8116-A8593052E5C0}"/>
              </a:ext>
            </a:extLst>
          </p:cNvPr>
          <p:cNvSpPr txBox="1"/>
          <p:nvPr/>
        </p:nvSpPr>
        <p:spPr>
          <a:xfrm>
            <a:off x="6190564" y="4437821"/>
            <a:ext cx="18310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Tiết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1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3089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9">
            <a:extLst>
              <a:ext uri="{FF2B5EF4-FFF2-40B4-BE49-F238E27FC236}">
                <a16:creationId xmlns:a16="http://schemas.microsoft.com/office/drawing/2014/main" id="{C9BC1AEB-9505-4F45-89DA-225EFAFC46FE}"/>
              </a:ext>
            </a:extLst>
          </p:cNvPr>
          <p:cNvSpPr/>
          <p:nvPr/>
        </p:nvSpPr>
        <p:spPr bwMode="auto">
          <a:xfrm>
            <a:off x="1145700" y="2340136"/>
            <a:ext cx="2021692" cy="2021692"/>
          </a:xfrm>
          <a:prstGeom prst="ellipse">
            <a:avLst/>
          </a:prstGeom>
          <a:solidFill>
            <a:srgbClr val="009A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22">
            <a:extLst>
              <a:ext uri="{FF2B5EF4-FFF2-40B4-BE49-F238E27FC236}">
                <a16:creationId xmlns:a16="http://schemas.microsoft.com/office/drawing/2014/main" id="{50EE68DA-291F-4B52-8A3A-53B33885BD2F}"/>
              </a:ext>
            </a:extLst>
          </p:cNvPr>
          <p:cNvSpPr txBox="1"/>
          <p:nvPr/>
        </p:nvSpPr>
        <p:spPr>
          <a:xfrm>
            <a:off x="1459474" y="2547162"/>
            <a:ext cx="1301959" cy="144655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4400" dirty="0" err="1">
                <a:solidFill>
                  <a:schemeClr val="bg1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Mục</a:t>
            </a:r>
            <a:endParaRPr lang="en-US" altLang="zh-CN" sz="4400" dirty="0">
              <a:solidFill>
                <a:schemeClr val="bg1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  <a:p>
            <a:r>
              <a:rPr lang="en-US" altLang="zh-CN" sz="4400" dirty="0">
                <a:solidFill>
                  <a:schemeClr val="bg1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4400" dirty="0" err="1">
                <a:solidFill>
                  <a:schemeClr val="bg1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tiêu</a:t>
            </a:r>
            <a:endParaRPr lang="zh-CN" altLang="en-US" sz="4400" dirty="0">
              <a:solidFill>
                <a:schemeClr val="bg1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875852" y="1382612"/>
            <a:ext cx="7646881" cy="1157428"/>
            <a:chOff x="6807831" y="1428332"/>
            <a:chExt cx="7646881" cy="1157428"/>
          </a:xfrm>
        </p:grpSpPr>
        <p:sp>
          <p:nvSpPr>
            <p:cNvPr id="9" name="等腰三角形 14">
              <a:extLst>
                <a:ext uri="{FF2B5EF4-FFF2-40B4-BE49-F238E27FC236}">
                  <a16:creationId xmlns:a16="http://schemas.microsoft.com/office/drawing/2014/main" id="{BE8213EE-0650-4CA8-BBB5-F32CB043B822}"/>
                </a:ext>
              </a:extLst>
            </p:cNvPr>
            <p:cNvSpPr/>
            <p:nvPr/>
          </p:nvSpPr>
          <p:spPr>
            <a:xfrm rot="2929460" flipH="1">
              <a:off x="6765380" y="2282276"/>
              <a:ext cx="345935" cy="261033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1551205-7663-4319-9B8A-599461A5C9AC}"/>
                </a:ext>
              </a:extLst>
            </p:cNvPr>
            <p:cNvSpPr txBox="1"/>
            <p:nvPr/>
          </p:nvSpPr>
          <p:spPr>
            <a:xfrm flipH="1">
              <a:off x="7265155" y="1428332"/>
              <a:ext cx="718955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</a:t>
              </a:r>
              <a:r>
                <a:rPr lang="en-US" sz="32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32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32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tia</a:t>
              </a:r>
              <a:r>
                <a:rPr lang="en-US" sz="32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2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3200" b="1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lang="en-US" sz="32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32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2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32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tia</a:t>
              </a:r>
              <a:r>
                <a:rPr lang="en-US" sz="32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2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333176" y="2829211"/>
            <a:ext cx="7548126" cy="1077218"/>
            <a:chOff x="7265155" y="2874931"/>
            <a:chExt cx="7548126" cy="1077218"/>
          </a:xfrm>
        </p:grpSpPr>
        <p:sp>
          <p:nvSpPr>
            <p:cNvPr id="10" name="等腰三角形 15">
              <a:extLst>
                <a:ext uri="{FF2B5EF4-FFF2-40B4-BE49-F238E27FC236}">
                  <a16:creationId xmlns:a16="http://schemas.microsoft.com/office/drawing/2014/main" id="{BDCE25D5-F9B1-4608-B2B1-2CE943AD9A6D}"/>
                </a:ext>
              </a:extLst>
            </p:cNvPr>
            <p:cNvSpPr/>
            <p:nvPr/>
          </p:nvSpPr>
          <p:spPr>
            <a:xfrm rot="5400000" flipH="1">
              <a:off x="7222704" y="3283024"/>
              <a:ext cx="345935" cy="261033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1551205-7663-4319-9B8A-599461A5C9AC}"/>
                </a:ext>
              </a:extLst>
            </p:cNvPr>
            <p:cNvSpPr txBox="1"/>
            <p:nvPr/>
          </p:nvSpPr>
          <p:spPr>
            <a:xfrm flipH="1">
              <a:off x="7623723" y="2874931"/>
              <a:ext cx="718955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</a:t>
              </a:r>
              <a:r>
                <a:rPr lang="en-US" sz="32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32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32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2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liền</a:t>
              </a:r>
              <a:r>
                <a:rPr lang="en-US" sz="32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trước</a:t>
              </a:r>
              <a:r>
                <a:rPr lang="en-US" sz="32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200" b="1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2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liền</a:t>
              </a:r>
              <a:r>
                <a:rPr lang="en-US" sz="32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lang="en-US" sz="32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32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32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2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761433" y="4230894"/>
            <a:ext cx="8934656" cy="1242442"/>
            <a:chOff x="6693412" y="4276614"/>
            <a:chExt cx="8934656" cy="1242442"/>
          </a:xfrm>
        </p:grpSpPr>
        <p:sp>
          <p:nvSpPr>
            <p:cNvPr id="11" name="等腰三角形 16">
              <a:extLst>
                <a:ext uri="{FF2B5EF4-FFF2-40B4-BE49-F238E27FC236}">
                  <a16:creationId xmlns:a16="http://schemas.microsoft.com/office/drawing/2014/main" id="{314DAF4E-D6CD-46C1-A2C7-4C2343A7007A}"/>
                </a:ext>
              </a:extLst>
            </p:cNvPr>
            <p:cNvSpPr/>
            <p:nvPr/>
          </p:nvSpPr>
          <p:spPr>
            <a:xfrm rot="8408921" flipH="1">
              <a:off x="6693412" y="4276614"/>
              <a:ext cx="345935" cy="261033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1551205-7663-4319-9B8A-599461A5C9AC}"/>
                </a:ext>
              </a:extLst>
            </p:cNvPr>
            <p:cNvSpPr txBox="1"/>
            <p:nvPr/>
          </p:nvSpPr>
          <p:spPr>
            <a:xfrm flipH="1">
              <a:off x="7395671" y="4441838"/>
              <a:ext cx="823239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Phát</a:t>
              </a:r>
              <a:r>
                <a:rPr lang="en-US" sz="32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triển</a:t>
              </a:r>
              <a:r>
                <a:rPr lang="en-US" sz="32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năng</a:t>
              </a:r>
              <a:r>
                <a:rPr lang="en-US" sz="32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lực</a:t>
              </a:r>
              <a:r>
                <a:rPr lang="en-US" sz="32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r>
                <a:rPr lang="en-US" sz="32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quyết</a:t>
              </a:r>
              <a:r>
                <a:rPr lang="en-US" sz="32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vấn</a:t>
              </a:r>
              <a:r>
                <a:rPr lang="en-US" sz="32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đề</a:t>
              </a:r>
              <a:r>
                <a:rPr lang="en-US" sz="32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Toán</a:t>
              </a:r>
              <a:r>
                <a:rPr lang="en-US" sz="32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sz="32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32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giao</a:t>
              </a:r>
              <a:r>
                <a:rPr lang="en-US" sz="32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tiếp</a:t>
              </a:r>
              <a:r>
                <a:rPr lang="en-US" sz="32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Toán</a:t>
              </a:r>
              <a:r>
                <a:rPr lang="en-US" sz="32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sz="32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393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C0204F-F749-4AF2-8754-6233D33554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481" b="47130" l="12240" r="38958">
                        <a14:foregroundMark x1="23906" y1="32870" x2="23125" y2="31481"/>
                        <a14:foregroundMark x1="17292" y1="28704" x2="18281" y2="30463"/>
                        <a14:foregroundMark x1="19531" y1="38519" x2="35000" y2="41111"/>
                      </a14:backgroundRemoval>
                    </a14:imgEffect>
                  </a14:imgLayer>
                </a14:imgProps>
              </a:ext>
            </a:extLst>
          </a:blip>
          <a:srcRect l="11773" t="25426" r="61018" b="51783"/>
          <a:stretch/>
        </p:blipFill>
        <p:spPr>
          <a:xfrm>
            <a:off x="836003" y="508722"/>
            <a:ext cx="2977116" cy="1402680"/>
          </a:xfrm>
          <a:prstGeom prst="bracketPair">
            <a:avLst>
              <a:gd name="adj" fmla="val 0"/>
            </a:avLst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E52FD8E6-48FB-4BFE-AE86-B4C899BB98F3}"/>
              </a:ext>
            </a:extLst>
          </p:cNvPr>
          <p:cNvGrpSpPr/>
          <p:nvPr/>
        </p:nvGrpSpPr>
        <p:grpSpPr>
          <a:xfrm>
            <a:off x="5249" y="0"/>
            <a:ext cx="12192000" cy="5054600"/>
            <a:chOff x="0" y="0"/>
            <a:chExt cx="12192000" cy="50546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6B1D29D-044D-4A10-9A79-813E0D509A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939" b="-19628"/>
            <a:stretch/>
          </p:blipFill>
          <p:spPr>
            <a:xfrm>
              <a:off x="5249" y="0"/>
              <a:ext cx="12186751" cy="50546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747C062-4475-4CFA-B9DA-716080B13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6481" b="47130" l="12240" r="38958">
                          <a14:foregroundMark x1="23906" y1="32870" x2="23125" y2="31481"/>
                          <a14:foregroundMark x1="17292" y1="28704" x2="18281" y2="30463"/>
                          <a14:foregroundMark x1="19531" y1="38519" x2="35000" y2="41111"/>
                        </a14:backgroundRemoval>
                      </a14:imgEffect>
                    </a14:imgLayer>
                  </a14:imgProps>
                </a:ext>
              </a:extLst>
            </a:blip>
            <a:srcRect l="11773" t="25426" r="61018" b="51783"/>
            <a:stretch/>
          </p:blipFill>
          <p:spPr>
            <a:xfrm>
              <a:off x="0" y="0"/>
              <a:ext cx="2977116" cy="1402680"/>
            </a:xfrm>
            <a:prstGeom prst="bracketPair">
              <a:avLst>
                <a:gd name="adj" fmla="val 0"/>
              </a:avLst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B1632CC-2AEE-4AF4-9053-3E2DA1DE3ED0}"/>
              </a:ext>
            </a:extLst>
          </p:cNvPr>
          <p:cNvGrpSpPr/>
          <p:nvPr/>
        </p:nvGrpSpPr>
        <p:grpSpPr>
          <a:xfrm>
            <a:off x="5249" y="411328"/>
            <a:ext cx="12192000" cy="6446672"/>
            <a:chOff x="0" y="411328"/>
            <a:chExt cx="12192000" cy="644667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7ED8981-F72B-4D80-93CC-A7F7EB6595B5}"/>
                </a:ext>
              </a:extLst>
            </p:cNvPr>
            <p:cNvGrpSpPr/>
            <p:nvPr/>
          </p:nvGrpSpPr>
          <p:grpSpPr>
            <a:xfrm>
              <a:off x="0" y="411328"/>
              <a:ext cx="12192000" cy="6446672"/>
              <a:chOff x="0" y="411328"/>
              <a:chExt cx="12192000" cy="6446672"/>
            </a:xfrm>
          </p:grpSpPr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1D0D546D-E305-4AAF-B5CC-1A15EBB1D9A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353" b="6296"/>
              <a:stretch/>
            </p:blipFill>
            <p:spPr>
              <a:xfrm>
                <a:off x="0" y="838199"/>
                <a:ext cx="12192000" cy="6019801"/>
              </a:xfrm>
              <a:prstGeom prst="rect">
                <a:avLst/>
              </a:prstGeom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D1D50D2C-7CF9-4DDE-A0F4-CDE8F3F003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03388" y="411328"/>
                <a:ext cx="5650012" cy="5869073"/>
              </a:xfrm>
              <a:prstGeom prst="rect">
                <a:avLst/>
              </a:prstGeom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55C5645-F865-4031-AA7A-AAD2E3BD5706}"/>
                </a:ext>
              </a:extLst>
            </p:cNvPr>
            <p:cNvGrpSpPr/>
            <p:nvPr/>
          </p:nvGrpSpPr>
          <p:grpSpPr>
            <a:xfrm>
              <a:off x="3901354" y="1801085"/>
              <a:ext cx="722424" cy="656453"/>
              <a:chOff x="3731042" y="2679986"/>
              <a:chExt cx="785921" cy="677334"/>
            </a:xfrm>
          </p:grpSpPr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C3B62832-855D-4FA0-A196-BD43A39E4D8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344" t="25090" r="20064" b="11234"/>
              <a:stretch/>
            </p:blipFill>
            <p:spPr>
              <a:xfrm>
                <a:off x="3731042" y="2679986"/>
                <a:ext cx="785921" cy="677334"/>
              </a:xfrm>
              <a:prstGeom prst="rect">
                <a:avLst/>
              </a:prstGeom>
            </p:spPr>
          </p:pic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07CA9DD-87A3-4C72-B060-AF733E3BD6C6}"/>
                  </a:ext>
                </a:extLst>
              </p:cNvPr>
              <p:cNvSpPr txBox="1"/>
              <p:nvPr/>
            </p:nvSpPr>
            <p:spPr>
              <a:xfrm>
                <a:off x="3900900" y="2751667"/>
                <a:ext cx="44026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D6E719A-532D-4B1E-BBA2-006FB3C4C02E}"/>
                </a:ext>
              </a:extLst>
            </p:cNvPr>
            <p:cNvGrpSpPr/>
            <p:nvPr/>
          </p:nvGrpSpPr>
          <p:grpSpPr>
            <a:xfrm>
              <a:off x="4233036" y="2397876"/>
              <a:ext cx="722424" cy="656453"/>
              <a:chOff x="3731042" y="2679986"/>
              <a:chExt cx="785921" cy="677334"/>
            </a:xfrm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E306F521-9345-478D-9AA3-4345D3B424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344" t="25090" r="20064" b="11234"/>
              <a:stretch/>
            </p:blipFill>
            <p:spPr>
              <a:xfrm>
                <a:off x="3731042" y="2679986"/>
                <a:ext cx="785921" cy="677334"/>
              </a:xfrm>
              <a:prstGeom prst="rect">
                <a:avLst/>
              </a:prstGeom>
            </p:spPr>
          </p:pic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F0BE3B1-3908-447D-88C4-5E54CA8360FA}"/>
                  </a:ext>
                </a:extLst>
              </p:cNvPr>
              <p:cNvSpPr txBox="1"/>
              <p:nvPr/>
            </p:nvSpPr>
            <p:spPr>
              <a:xfrm>
                <a:off x="3900900" y="2751667"/>
                <a:ext cx="440266" cy="603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3EEC658-CE02-434D-B15D-C8EDC4C54ABF}"/>
                </a:ext>
              </a:extLst>
            </p:cNvPr>
            <p:cNvGrpSpPr/>
            <p:nvPr/>
          </p:nvGrpSpPr>
          <p:grpSpPr>
            <a:xfrm>
              <a:off x="4719990" y="3014902"/>
              <a:ext cx="722424" cy="656453"/>
              <a:chOff x="3731042" y="2679986"/>
              <a:chExt cx="785921" cy="677334"/>
            </a:xfrm>
          </p:grpSpPr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87128402-E48A-44B1-B4C2-9999833A4CF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344" t="25090" r="20064" b="11234"/>
              <a:stretch/>
            </p:blipFill>
            <p:spPr>
              <a:xfrm>
                <a:off x="3731042" y="2679986"/>
                <a:ext cx="785921" cy="677334"/>
              </a:xfrm>
              <a:prstGeom prst="rect">
                <a:avLst/>
              </a:prstGeom>
            </p:spPr>
          </p:pic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4AE52DC-1916-404B-BD34-87183002D651}"/>
                  </a:ext>
                </a:extLst>
              </p:cNvPr>
              <p:cNvSpPr txBox="1"/>
              <p:nvPr/>
            </p:nvSpPr>
            <p:spPr>
              <a:xfrm>
                <a:off x="3887084" y="2751667"/>
                <a:ext cx="440266" cy="603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9E171E2-FB65-409B-B047-8FB6A5882584}"/>
                </a:ext>
              </a:extLst>
            </p:cNvPr>
            <p:cNvGrpSpPr/>
            <p:nvPr/>
          </p:nvGrpSpPr>
          <p:grpSpPr>
            <a:xfrm>
              <a:off x="3320798" y="2639284"/>
              <a:ext cx="722424" cy="656453"/>
              <a:chOff x="3731042" y="2679986"/>
              <a:chExt cx="785921" cy="677334"/>
            </a:xfrm>
          </p:grpSpPr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C9ACB867-D52A-4A34-9BA3-D0070C4EA14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344" t="25090" r="20064" b="11234"/>
              <a:stretch/>
            </p:blipFill>
            <p:spPr>
              <a:xfrm>
                <a:off x="3731042" y="2679986"/>
                <a:ext cx="785921" cy="677334"/>
              </a:xfrm>
              <a:prstGeom prst="rect">
                <a:avLst/>
              </a:prstGeom>
            </p:spPr>
          </p:pic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BBA91B0-FF17-46E2-81C9-92515A99F4B9}"/>
                  </a:ext>
                </a:extLst>
              </p:cNvPr>
              <p:cNvSpPr txBox="1"/>
              <p:nvPr/>
            </p:nvSpPr>
            <p:spPr>
              <a:xfrm>
                <a:off x="3887084" y="2751667"/>
                <a:ext cx="440266" cy="603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FE57136-0B01-4186-95F6-6E420B048128}"/>
                </a:ext>
              </a:extLst>
            </p:cNvPr>
            <p:cNvGrpSpPr/>
            <p:nvPr/>
          </p:nvGrpSpPr>
          <p:grpSpPr>
            <a:xfrm>
              <a:off x="3847419" y="3256310"/>
              <a:ext cx="722424" cy="656453"/>
              <a:chOff x="3731042" y="2679986"/>
              <a:chExt cx="785921" cy="677334"/>
            </a:xfrm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03E0F55A-19AB-43E9-A29D-FA06999964F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344" t="25090" r="20064" b="11234"/>
              <a:stretch/>
            </p:blipFill>
            <p:spPr>
              <a:xfrm>
                <a:off x="3731042" y="2679986"/>
                <a:ext cx="785921" cy="677334"/>
              </a:xfrm>
              <a:prstGeom prst="rect">
                <a:avLst/>
              </a:prstGeom>
            </p:spPr>
          </p:pic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58E5652-9ED0-4AB7-B4D8-1815CD0E6DBC}"/>
                  </a:ext>
                </a:extLst>
              </p:cNvPr>
              <p:cNvSpPr txBox="1"/>
              <p:nvPr/>
            </p:nvSpPr>
            <p:spPr>
              <a:xfrm>
                <a:off x="3887084" y="2751667"/>
                <a:ext cx="440266" cy="603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00BCC2B-FFEA-4359-8A7B-49F371E05AE2}"/>
                </a:ext>
              </a:extLst>
            </p:cNvPr>
            <p:cNvGrpSpPr/>
            <p:nvPr/>
          </p:nvGrpSpPr>
          <p:grpSpPr>
            <a:xfrm>
              <a:off x="4674945" y="1329214"/>
              <a:ext cx="722424" cy="656453"/>
              <a:chOff x="3731042" y="2679986"/>
              <a:chExt cx="785921" cy="677334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58284EB5-A994-4C15-8AA6-ED7443147D9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344" t="25090" r="20064" b="11234"/>
              <a:stretch/>
            </p:blipFill>
            <p:spPr>
              <a:xfrm>
                <a:off x="3731042" y="2679986"/>
                <a:ext cx="785921" cy="677334"/>
              </a:xfrm>
              <a:prstGeom prst="rect">
                <a:avLst/>
              </a:prstGeom>
            </p:spPr>
          </p:pic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1F5A0CA-9C51-4613-8FCE-6DD1FD3F1706}"/>
                  </a:ext>
                </a:extLst>
              </p:cNvPr>
              <p:cNvSpPr txBox="1"/>
              <p:nvPr/>
            </p:nvSpPr>
            <p:spPr>
              <a:xfrm>
                <a:off x="3900900" y="2751667"/>
                <a:ext cx="440266" cy="603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7A99F23-011A-4978-A693-748840ABCB2B}"/>
                </a:ext>
              </a:extLst>
            </p:cNvPr>
            <p:cNvGrpSpPr/>
            <p:nvPr/>
          </p:nvGrpSpPr>
          <p:grpSpPr>
            <a:xfrm>
              <a:off x="5161899" y="1946240"/>
              <a:ext cx="722424" cy="656453"/>
              <a:chOff x="3731042" y="2679986"/>
              <a:chExt cx="785921" cy="677334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32A0D082-5000-473E-BB9B-0C62A63AB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344" t="25090" r="20064" b="11234"/>
              <a:stretch/>
            </p:blipFill>
            <p:spPr>
              <a:xfrm>
                <a:off x="3731042" y="2679986"/>
                <a:ext cx="785921" cy="677334"/>
              </a:xfrm>
              <a:prstGeom prst="rect">
                <a:avLst/>
              </a:prstGeom>
            </p:spPr>
          </p:pic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5FFB8E5-2254-4F2E-B3AD-FA3128A989D7}"/>
                  </a:ext>
                </a:extLst>
              </p:cNvPr>
              <p:cNvSpPr txBox="1"/>
              <p:nvPr/>
            </p:nvSpPr>
            <p:spPr>
              <a:xfrm>
                <a:off x="3873268" y="2751667"/>
                <a:ext cx="440266" cy="603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3FA8FCC-C156-457A-BA8C-3C27BE752607}"/>
                </a:ext>
              </a:extLst>
            </p:cNvPr>
            <p:cNvGrpSpPr/>
            <p:nvPr/>
          </p:nvGrpSpPr>
          <p:grpSpPr>
            <a:xfrm>
              <a:off x="5734788" y="3025287"/>
              <a:ext cx="722424" cy="656453"/>
              <a:chOff x="3731042" y="2679986"/>
              <a:chExt cx="785921" cy="677334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99BC9375-7206-44FF-94AF-20E58007A70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344" t="25090" r="20064" b="11234"/>
              <a:stretch/>
            </p:blipFill>
            <p:spPr>
              <a:xfrm>
                <a:off x="3731042" y="2679986"/>
                <a:ext cx="785921" cy="677334"/>
              </a:xfrm>
              <a:prstGeom prst="rect">
                <a:avLst/>
              </a:prstGeom>
            </p:spPr>
          </p:pic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8FC8D8B-AF8C-4C5D-95B7-53362479E25B}"/>
                  </a:ext>
                </a:extLst>
              </p:cNvPr>
              <p:cNvSpPr txBox="1"/>
              <p:nvPr/>
            </p:nvSpPr>
            <p:spPr>
              <a:xfrm>
                <a:off x="3873268" y="2751667"/>
                <a:ext cx="440266" cy="603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5B8DDBF-0B80-4781-964B-515AA9831798}"/>
                </a:ext>
              </a:extLst>
            </p:cNvPr>
            <p:cNvGrpSpPr/>
            <p:nvPr/>
          </p:nvGrpSpPr>
          <p:grpSpPr>
            <a:xfrm>
              <a:off x="6634892" y="2928083"/>
              <a:ext cx="722424" cy="656453"/>
              <a:chOff x="3731042" y="2679986"/>
              <a:chExt cx="785921" cy="677334"/>
            </a:xfrm>
          </p:grpSpPr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758C1122-76D4-4CF3-9B25-99BBB621B71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344" t="25090" r="20064" b="11234"/>
              <a:stretch/>
            </p:blipFill>
            <p:spPr>
              <a:xfrm>
                <a:off x="3731042" y="2679986"/>
                <a:ext cx="785921" cy="677334"/>
              </a:xfrm>
              <a:prstGeom prst="rect">
                <a:avLst/>
              </a:prstGeom>
            </p:spPr>
          </p:pic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721E81C-FA95-43FF-93B6-BA482E1049C4}"/>
                  </a:ext>
                </a:extLst>
              </p:cNvPr>
              <p:cNvSpPr txBox="1"/>
              <p:nvPr/>
            </p:nvSpPr>
            <p:spPr>
              <a:xfrm>
                <a:off x="3873268" y="2751667"/>
                <a:ext cx="440266" cy="603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7387063-E680-41AF-9B79-073CE82C1CA9}"/>
                </a:ext>
              </a:extLst>
            </p:cNvPr>
            <p:cNvGrpSpPr/>
            <p:nvPr/>
          </p:nvGrpSpPr>
          <p:grpSpPr>
            <a:xfrm>
              <a:off x="6209112" y="2094264"/>
              <a:ext cx="725039" cy="756589"/>
              <a:chOff x="3728197" y="2679986"/>
              <a:chExt cx="788766" cy="677334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CEB53F52-8F4E-4C9E-85FE-488CCC94DE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344" t="25090" r="20064" b="11234"/>
              <a:stretch/>
            </p:blipFill>
            <p:spPr>
              <a:xfrm>
                <a:off x="3731042" y="2679986"/>
                <a:ext cx="785921" cy="677334"/>
              </a:xfrm>
              <a:prstGeom prst="rect">
                <a:avLst/>
              </a:prstGeom>
            </p:spPr>
          </p:pic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0B3B6E7-08F5-48C9-BF33-3C118AC86F7D}"/>
                  </a:ext>
                </a:extLst>
              </p:cNvPr>
              <p:cNvSpPr txBox="1"/>
              <p:nvPr/>
            </p:nvSpPr>
            <p:spPr>
              <a:xfrm>
                <a:off x="3728197" y="2751667"/>
                <a:ext cx="785921" cy="523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E08734EE-5810-4EDC-AE2C-ADC3EB59C6DB}"/>
                </a:ext>
              </a:extLst>
            </p:cNvPr>
            <p:cNvGrpSpPr/>
            <p:nvPr/>
          </p:nvGrpSpPr>
          <p:grpSpPr>
            <a:xfrm>
              <a:off x="5868139" y="1279145"/>
              <a:ext cx="722424" cy="756589"/>
              <a:chOff x="3731042" y="2679986"/>
              <a:chExt cx="785921" cy="677334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9BC31AB4-E610-4AB7-BCC5-2F67F3B7B7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344" t="25090" r="20064" b="11234"/>
              <a:stretch/>
            </p:blipFill>
            <p:spPr>
              <a:xfrm>
                <a:off x="3731042" y="2679986"/>
                <a:ext cx="785921" cy="677334"/>
              </a:xfrm>
              <a:prstGeom prst="rect">
                <a:avLst/>
              </a:prstGeom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EFF6DA9-A645-4CA2-8D47-B5224958AE52}"/>
                  </a:ext>
                </a:extLst>
              </p:cNvPr>
              <p:cNvSpPr txBox="1"/>
              <p:nvPr/>
            </p:nvSpPr>
            <p:spPr>
              <a:xfrm>
                <a:off x="3880176" y="2763036"/>
                <a:ext cx="605871" cy="523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9</a:t>
                </a:r>
              </a:p>
            </p:txBody>
          </p: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48C90FC-B5CD-47F2-B3D8-9B819708D0B1}"/>
              </a:ext>
            </a:extLst>
          </p:cNvPr>
          <p:cNvGrpSpPr/>
          <p:nvPr/>
        </p:nvGrpSpPr>
        <p:grpSpPr>
          <a:xfrm>
            <a:off x="214612" y="2375075"/>
            <a:ext cx="3227241" cy="2198145"/>
            <a:chOff x="56043" y="2298357"/>
            <a:chExt cx="3227241" cy="2198145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81719558-FA31-4707-B38A-0D5C0AF81C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4375" r="9687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3" t="18282" r="4113" b="14733"/>
            <a:stretch/>
          </p:blipFill>
          <p:spPr>
            <a:xfrm flipH="1">
              <a:off x="56043" y="2298357"/>
              <a:ext cx="3227241" cy="2198145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DD3D152-DEC8-44C5-9299-2BD11CE11DDD}"/>
                </a:ext>
              </a:extLst>
            </p:cNvPr>
            <p:cNvSpPr txBox="1"/>
            <p:nvPr/>
          </p:nvSpPr>
          <p:spPr>
            <a:xfrm>
              <a:off x="223637" y="2597443"/>
              <a:ext cx="264972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A!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táo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từ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0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đến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10.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C7BAB7F-AECE-4F70-A058-67C59513F5F1}"/>
              </a:ext>
            </a:extLst>
          </p:cNvPr>
          <p:cNvGrpSpPr/>
          <p:nvPr/>
        </p:nvGrpSpPr>
        <p:grpSpPr>
          <a:xfrm flipH="1">
            <a:off x="8404457" y="1686400"/>
            <a:ext cx="3227241" cy="2198145"/>
            <a:chOff x="56043" y="2298357"/>
            <a:chExt cx="3227241" cy="2198145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97BB46D0-03E8-4299-8A6C-65827BA39B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4375" r="9687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3" t="18282" r="4113" b="14733"/>
            <a:stretch/>
          </p:blipFill>
          <p:spPr>
            <a:xfrm flipH="1">
              <a:off x="56043" y="2298357"/>
              <a:ext cx="3227241" cy="2198145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2DA43A7-D4F8-47DD-B9B8-F07C5AF039A4}"/>
                </a:ext>
              </a:extLst>
            </p:cNvPr>
            <p:cNvSpPr txBox="1"/>
            <p:nvPr/>
          </p:nvSpPr>
          <p:spPr>
            <a:xfrm>
              <a:off x="323996" y="2508235"/>
              <a:ext cx="264972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Sắp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xếp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này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như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thế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nhỉ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54" name="Picture 53">
            <a:extLst>
              <a:ext uri="{FF2B5EF4-FFF2-40B4-BE49-F238E27FC236}">
                <a16:creationId xmlns:a16="http://schemas.microsoft.com/office/drawing/2014/main" id="{AFF377CB-4512-40AD-A8BB-C42FFFB8756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0278" b="60463" l="39219" r="51458">
                        <a14:foregroundMark x1="43021" y1="45000" x2="46458" y2="45185"/>
                        <a14:foregroundMark x1="46563" y1="45093" x2="46563" y2="45093"/>
                        <a14:foregroundMark x1="43385" y1="58796" x2="43698" y2="59074"/>
                        <a14:foregroundMark x1="45052" y1="58241" x2="45729" y2="58426"/>
                        <a14:foregroundMark x1="42604" y1="51574" x2="42396" y2="51852"/>
                        <a14:foregroundMark x1="41302" y1="46574" x2="41615" y2="47407"/>
                        <a14:foregroundMark x1="45833" y1="47407" x2="46146" y2="47222"/>
                        <a14:foregroundMark x1="46146" y1="47222" x2="46146" y2="47222"/>
                        <a14:foregroundMark x1="45677" y1="50741" x2="45729" y2="51944"/>
                        <a14:foregroundMark x1="42813" y1="47870" x2="43177" y2="47870"/>
                        <a14:foregroundMark x1="46146" y1="50463" x2="46563" y2="50556"/>
                      </a14:backgroundRemoval>
                    </a14:imgEffect>
                  </a14:imgLayer>
                </a14:imgProps>
              </a:ext>
            </a:extLst>
          </a:blip>
          <a:srcRect l="40500" t="39579" r="50000" b="38807"/>
          <a:stretch/>
        </p:blipFill>
        <p:spPr>
          <a:xfrm>
            <a:off x="1434645" y="3990174"/>
            <a:ext cx="2252614" cy="2882848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6DFA4A21-5C77-4744-9B6D-B89B12D1C80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7778" b="67870" l="66146" r="77500">
                        <a14:foregroundMark x1="71094" y1="40000" x2="72083" y2="40741"/>
                        <a14:foregroundMark x1="69688" y1="50833" x2="70521" y2="48796"/>
                        <a14:foregroundMark x1="71354" y1="48981" x2="72708" y2="51019"/>
                        <a14:foregroundMark x1="72448" y1="48056" x2="73177" y2="49722"/>
                        <a14:foregroundMark x1="72708" y1="48241" x2="73333" y2="48981"/>
                        <a14:foregroundMark x1="71042" y1="52685" x2="71458" y2="54259"/>
                        <a14:foregroundMark x1="71250" y1="63611" x2="71250" y2="64815"/>
                        <a14:foregroundMark x1="72813" y1="63056" x2="72344" y2="64907"/>
                        <a14:foregroundMark x1="70625" y1="59352" x2="70677" y2="62593"/>
                        <a14:foregroundMark x1="68646" y1="52593" x2="69271" y2="53426"/>
                        <a14:foregroundMark x1="69375" y1="53333" x2="69688" y2="53333"/>
                        <a14:foregroundMark x1="70000" y1="52870" x2="69844" y2="53241"/>
                        <a14:foregroundMark x1="74063" y1="54074" x2="74948" y2="55556"/>
                        <a14:foregroundMark x1="75052" y1="55926" x2="75365" y2="56759"/>
                        <a14:foregroundMark x1="70260" y1="54352" x2="69635" y2="56667"/>
                        <a14:foregroundMark x1="69583" y1="57130" x2="69323" y2="58241"/>
                        <a14:foregroundMark x1="72083" y1="50648" x2="72083" y2="51204"/>
                        <a14:foregroundMark x1="69531" y1="64722" x2="69427" y2="65185"/>
                        <a14:foregroundMark x1="69427" y1="65185" x2="69635" y2="65648"/>
                        <a14:foregroundMark x1="69688" y1="65833" x2="69740" y2="65926"/>
                        <a14:foregroundMark x1="72969" y1="65185" x2="73177" y2="66111"/>
                        <a14:foregroundMark x1="73021" y1="59167" x2="73021" y2="60648"/>
                        <a14:foregroundMark x1="73021" y1="60741" x2="73125" y2="62222"/>
                        <a14:foregroundMark x1="73125" y1="62315" x2="73125" y2="62963"/>
                        <a14:foregroundMark x1="73125" y1="62778" x2="72760" y2="64630"/>
                        <a14:backgroundMark x1="73073" y1="59352" x2="73073" y2="59352"/>
                        <a14:backgroundMark x1="73073" y1="59352" x2="73073" y2="60278"/>
                        <a14:backgroundMark x1="73125" y1="60463" x2="73177" y2="61481"/>
                        <a14:backgroundMark x1="73177" y1="61389" x2="73177" y2="62407"/>
                        <a14:backgroundMark x1="73281" y1="62778" x2="72865" y2="64444"/>
                        <a14:backgroundMark x1="73177" y1="62593" x2="73073" y2="63241"/>
                      </a14:backgroundRemoval>
                    </a14:imgEffect>
                  </a14:imgLayer>
                </a14:imgProps>
              </a:ext>
            </a:extLst>
          </a:blip>
          <a:srcRect l="65930" t="37364" r="20989" b="28528"/>
          <a:stretch/>
        </p:blipFill>
        <p:spPr>
          <a:xfrm>
            <a:off x="7694572" y="3256311"/>
            <a:ext cx="2660368" cy="347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77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849C469-9073-499E-A78E-25E6109572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981" b="67778" l="65938" r="76771">
                        <a14:foregroundMark x1="70313" y1="52593" x2="72708" y2="53148"/>
                      </a14:backgroundRemoval>
                    </a14:imgEffect>
                  </a14:imgLayer>
                </a14:imgProps>
              </a:ext>
            </a:extLst>
          </a:blip>
          <a:srcRect l="66641" t="45448" r="24230" b="32848"/>
          <a:stretch/>
        </p:blipFill>
        <p:spPr>
          <a:xfrm>
            <a:off x="9128783" y="626484"/>
            <a:ext cx="2295097" cy="306934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C29BB3B-F1B8-4F80-B064-AB6F014137A6}"/>
              </a:ext>
            </a:extLst>
          </p:cNvPr>
          <p:cNvGrpSpPr/>
          <p:nvPr/>
        </p:nvGrpSpPr>
        <p:grpSpPr>
          <a:xfrm>
            <a:off x="1266466" y="1995825"/>
            <a:ext cx="7574829" cy="198784"/>
            <a:chOff x="1300814" y="1898374"/>
            <a:chExt cx="7574829" cy="288235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6ECC5E44-4F25-4AA5-966F-2CCB902C8BF1}"/>
                </a:ext>
              </a:extLst>
            </p:cNvPr>
            <p:cNvCxnSpPr>
              <a:cxnSpLocks/>
            </p:cNvCxnSpPr>
            <p:nvPr/>
          </p:nvCxnSpPr>
          <p:spPr>
            <a:xfrm>
              <a:off x="1300814" y="2047461"/>
              <a:ext cx="7574829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311B9EFA-A3C2-4C5F-BCDD-84BE5ED17213}"/>
                </a:ext>
              </a:extLst>
            </p:cNvPr>
            <p:cNvCxnSpPr/>
            <p:nvPr/>
          </p:nvCxnSpPr>
          <p:spPr>
            <a:xfrm>
              <a:off x="1300814" y="1898374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DFDDED8-2207-4FED-BA7D-D9A46D4F2EDE}"/>
                </a:ext>
              </a:extLst>
            </p:cNvPr>
            <p:cNvCxnSpPr/>
            <p:nvPr/>
          </p:nvCxnSpPr>
          <p:spPr>
            <a:xfrm>
              <a:off x="1976675" y="1908313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8494C90-429C-4507-A76D-60E671B494CF}"/>
                </a:ext>
              </a:extLst>
            </p:cNvPr>
            <p:cNvCxnSpPr/>
            <p:nvPr/>
          </p:nvCxnSpPr>
          <p:spPr>
            <a:xfrm>
              <a:off x="2662475" y="1898374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9D98E6B-0920-4AE6-90F9-2CC86C6BEB24}"/>
                </a:ext>
              </a:extLst>
            </p:cNvPr>
            <p:cNvCxnSpPr/>
            <p:nvPr/>
          </p:nvCxnSpPr>
          <p:spPr>
            <a:xfrm>
              <a:off x="3338336" y="1908313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1AE7A75-BB2A-4D01-827E-68DBBDB39BDD}"/>
                </a:ext>
              </a:extLst>
            </p:cNvPr>
            <p:cNvCxnSpPr/>
            <p:nvPr/>
          </p:nvCxnSpPr>
          <p:spPr>
            <a:xfrm>
              <a:off x="4034075" y="1898374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A3601B6-8EC9-4269-B65F-C334ABF68A3D}"/>
                </a:ext>
              </a:extLst>
            </p:cNvPr>
            <p:cNvCxnSpPr/>
            <p:nvPr/>
          </p:nvCxnSpPr>
          <p:spPr>
            <a:xfrm>
              <a:off x="4709936" y="1908313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79C7274-1A4B-4FB5-BB8C-A06EE79D107B}"/>
                </a:ext>
              </a:extLst>
            </p:cNvPr>
            <p:cNvCxnSpPr/>
            <p:nvPr/>
          </p:nvCxnSpPr>
          <p:spPr>
            <a:xfrm>
              <a:off x="5395735" y="1898374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E30ABE7-A2CA-4314-8274-3DE583552C1F}"/>
                </a:ext>
              </a:extLst>
            </p:cNvPr>
            <p:cNvCxnSpPr/>
            <p:nvPr/>
          </p:nvCxnSpPr>
          <p:spPr>
            <a:xfrm>
              <a:off x="6071596" y="1908313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881F765-F1CD-4366-96F7-D1D4A1DB0BE3}"/>
                </a:ext>
              </a:extLst>
            </p:cNvPr>
            <p:cNvCxnSpPr/>
            <p:nvPr/>
          </p:nvCxnSpPr>
          <p:spPr>
            <a:xfrm>
              <a:off x="6797152" y="1898374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6478525-71A1-45E6-B022-B6BFAD1E7857}"/>
                </a:ext>
              </a:extLst>
            </p:cNvPr>
            <p:cNvCxnSpPr/>
            <p:nvPr/>
          </p:nvCxnSpPr>
          <p:spPr>
            <a:xfrm>
              <a:off x="7473013" y="1908313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2E8547C-9E14-4FF1-8F69-D85169A66DAB}"/>
                </a:ext>
              </a:extLst>
            </p:cNvPr>
            <p:cNvCxnSpPr/>
            <p:nvPr/>
          </p:nvCxnSpPr>
          <p:spPr>
            <a:xfrm>
              <a:off x="8138935" y="1908313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8CB9014D-10F6-4131-85D6-E533B246ECF4}"/>
              </a:ext>
            </a:extLst>
          </p:cNvPr>
          <p:cNvSpPr txBox="1"/>
          <p:nvPr/>
        </p:nvSpPr>
        <p:spPr>
          <a:xfrm>
            <a:off x="901206" y="2445440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C0307E5-FF64-4D29-8C4F-92FDBE261EED}"/>
              </a:ext>
            </a:extLst>
          </p:cNvPr>
          <p:cNvSpPr txBox="1"/>
          <p:nvPr/>
        </p:nvSpPr>
        <p:spPr>
          <a:xfrm>
            <a:off x="1577067" y="2445440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728CD0-249D-48EC-94C3-5163C78EC08B}"/>
              </a:ext>
            </a:extLst>
          </p:cNvPr>
          <p:cNvSpPr txBox="1"/>
          <p:nvPr/>
        </p:nvSpPr>
        <p:spPr>
          <a:xfrm>
            <a:off x="2262867" y="2445440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8973B49-E0C8-4E57-825B-F5622C682E70}"/>
              </a:ext>
            </a:extLst>
          </p:cNvPr>
          <p:cNvSpPr txBox="1"/>
          <p:nvPr/>
        </p:nvSpPr>
        <p:spPr>
          <a:xfrm>
            <a:off x="2938728" y="2445440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1D4DC1B-9119-4881-AFAB-16966B2AEA67}"/>
              </a:ext>
            </a:extLst>
          </p:cNvPr>
          <p:cNvSpPr txBox="1"/>
          <p:nvPr/>
        </p:nvSpPr>
        <p:spPr>
          <a:xfrm>
            <a:off x="3669248" y="2445440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3D12B85-7664-483B-B8FA-0B145F02AD27}"/>
              </a:ext>
            </a:extLst>
          </p:cNvPr>
          <p:cNvSpPr txBox="1"/>
          <p:nvPr/>
        </p:nvSpPr>
        <p:spPr>
          <a:xfrm>
            <a:off x="4345109" y="2445440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F956F8F-CFFC-45D6-9EE2-D84191C78C7C}"/>
              </a:ext>
            </a:extLst>
          </p:cNvPr>
          <p:cNvSpPr txBox="1"/>
          <p:nvPr/>
        </p:nvSpPr>
        <p:spPr>
          <a:xfrm>
            <a:off x="5020970" y="2445440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80FA586-6F46-4BE1-B923-48CAC3101E5D}"/>
              </a:ext>
            </a:extLst>
          </p:cNvPr>
          <p:cNvSpPr txBox="1"/>
          <p:nvPr/>
        </p:nvSpPr>
        <p:spPr>
          <a:xfrm>
            <a:off x="5696831" y="2445440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9F6729D-C36E-4742-8A44-527EC130CB9C}"/>
              </a:ext>
            </a:extLst>
          </p:cNvPr>
          <p:cNvSpPr txBox="1"/>
          <p:nvPr/>
        </p:nvSpPr>
        <p:spPr>
          <a:xfrm>
            <a:off x="6427351" y="2445440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B3D4181-6F12-4CD6-96AE-F1A5F67E3379}"/>
              </a:ext>
            </a:extLst>
          </p:cNvPr>
          <p:cNvSpPr txBox="1"/>
          <p:nvPr/>
        </p:nvSpPr>
        <p:spPr>
          <a:xfrm>
            <a:off x="7103212" y="2445440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3A64D80-1970-485D-B3C0-8521E582A969}"/>
              </a:ext>
            </a:extLst>
          </p:cNvPr>
          <p:cNvSpPr txBox="1"/>
          <p:nvPr/>
        </p:nvSpPr>
        <p:spPr>
          <a:xfrm>
            <a:off x="7758317" y="2445440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D97AEDB-2687-4FB3-A22C-7C83CA1815F6}"/>
              </a:ext>
            </a:extLst>
          </p:cNvPr>
          <p:cNvGrpSpPr/>
          <p:nvPr/>
        </p:nvGrpSpPr>
        <p:grpSpPr>
          <a:xfrm rot="21349622" flipH="1">
            <a:off x="7946175" y="198099"/>
            <a:ext cx="3227241" cy="1191270"/>
            <a:chOff x="56043" y="2298357"/>
            <a:chExt cx="3227241" cy="1123893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7861362-2EAB-46F9-99BA-5F90CDD3A7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4375" r="9687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3" t="18282" r="4113" b="14733"/>
            <a:stretch/>
          </p:blipFill>
          <p:spPr>
            <a:xfrm>
              <a:off x="56043" y="2298357"/>
              <a:ext cx="3227241" cy="1123893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059D75F-3387-466C-A3FF-9CA4E0DAC89C}"/>
                </a:ext>
              </a:extLst>
            </p:cNvPr>
            <p:cNvSpPr txBox="1"/>
            <p:nvPr/>
          </p:nvSpPr>
          <p:spPr>
            <a:xfrm>
              <a:off x="323996" y="2523031"/>
              <a:ext cx="2649722" cy="493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Đây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tia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8581A6AC-BED9-4FF4-B3FA-15589E9DB97E}"/>
              </a:ext>
            </a:extLst>
          </p:cNvPr>
          <p:cNvSpPr/>
          <p:nvPr/>
        </p:nvSpPr>
        <p:spPr>
          <a:xfrm>
            <a:off x="901342" y="2337104"/>
            <a:ext cx="739892" cy="73989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1551205-7663-4319-9B8A-599461A5C9AC}"/>
              </a:ext>
            </a:extLst>
          </p:cNvPr>
          <p:cNvSpPr txBox="1"/>
          <p:nvPr/>
        </p:nvSpPr>
        <p:spPr>
          <a:xfrm flipH="1">
            <a:off x="2051834" y="3429000"/>
            <a:ext cx="948155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 ở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vạch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3D12B85-7664-483B-B8FA-0B145F02AD27}"/>
              </a:ext>
            </a:extLst>
          </p:cNvPr>
          <p:cNvSpPr txBox="1"/>
          <p:nvPr/>
        </p:nvSpPr>
        <p:spPr>
          <a:xfrm>
            <a:off x="4344306" y="2445484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51013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1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4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7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4" grpId="0" animBg="1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331DDE8-5C32-4610-B522-8651EDED441E}"/>
              </a:ext>
            </a:extLst>
          </p:cNvPr>
          <p:cNvGrpSpPr/>
          <p:nvPr/>
        </p:nvGrpSpPr>
        <p:grpSpPr>
          <a:xfrm>
            <a:off x="2415374" y="1387578"/>
            <a:ext cx="7574829" cy="198784"/>
            <a:chOff x="1300814" y="1898374"/>
            <a:chExt cx="7574829" cy="288235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72307E27-1AB4-43CE-8F29-38EF2A45C5F9}"/>
                </a:ext>
              </a:extLst>
            </p:cNvPr>
            <p:cNvCxnSpPr>
              <a:cxnSpLocks/>
            </p:cNvCxnSpPr>
            <p:nvPr/>
          </p:nvCxnSpPr>
          <p:spPr>
            <a:xfrm>
              <a:off x="1300814" y="2047461"/>
              <a:ext cx="7574829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2C83D29B-1823-4CE0-B8BC-2570FA7D6500}"/>
                </a:ext>
              </a:extLst>
            </p:cNvPr>
            <p:cNvCxnSpPr/>
            <p:nvPr/>
          </p:nvCxnSpPr>
          <p:spPr>
            <a:xfrm>
              <a:off x="1300814" y="1898374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F2E7C38-36E7-4565-BB3B-16EFC687B383}"/>
                </a:ext>
              </a:extLst>
            </p:cNvPr>
            <p:cNvCxnSpPr/>
            <p:nvPr/>
          </p:nvCxnSpPr>
          <p:spPr>
            <a:xfrm>
              <a:off x="1976675" y="1908313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C76D726-F916-40D6-B424-B8BFBA0B0F27}"/>
                </a:ext>
              </a:extLst>
            </p:cNvPr>
            <p:cNvCxnSpPr/>
            <p:nvPr/>
          </p:nvCxnSpPr>
          <p:spPr>
            <a:xfrm>
              <a:off x="2662475" y="1898374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BF0769D-53ED-4522-A153-81F74AE12CEC}"/>
                </a:ext>
              </a:extLst>
            </p:cNvPr>
            <p:cNvCxnSpPr/>
            <p:nvPr/>
          </p:nvCxnSpPr>
          <p:spPr>
            <a:xfrm>
              <a:off x="3338336" y="1908313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3CF7F43-A08E-4917-A0D1-582AA4265AD1}"/>
                </a:ext>
              </a:extLst>
            </p:cNvPr>
            <p:cNvCxnSpPr/>
            <p:nvPr/>
          </p:nvCxnSpPr>
          <p:spPr>
            <a:xfrm>
              <a:off x="4034075" y="1898374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829DB12-5953-4668-AEE1-66EDDBE55997}"/>
                </a:ext>
              </a:extLst>
            </p:cNvPr>
            <p:cNvCxnSpPr/>
            <p:nvPr/>
          </p:nvCxnSpPr>
          <p:spPr>
            <a:xfrm>
              <a:off x="4709936" y="1908313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FA02CB6-4E7F-48E9-A25C-049A0419EC03}"/>
                </a:ext>
              </a:extLst>
            </p:cNvPr>
            <p:cNvCxnSpPr/>
            <p:nvPr/>
          </p:nvCxnSpPr>
          <p:spPr>
            <a:xfrm>
              <a:off x="5395735" y="1898374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C3F073F-988D-4D3C-9CF6-FF8ADEA9730D}"/>
                </a:ext>
              </a:extLst>
            </p:cNvPr>
            <p:cNvCxnSpPr/>
            <p:nvPr/>
          </p:nvCxnSpPr>
          <p:spPr>
            <a:xfrm>
              <a:off x="6071596" y="1908313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14DCFC2-F457-4AB9-8190-379E7B3E0C6B}"/>
                </a:ext>
              </a:extLst>
            </p:cNvPr>
            <p:cNvCxnSpPr/>
            <p:nvPr/>
          </p:nvCxnSpPr>
          <p:spPr>
            <a:xfrm>
              <a:off x="6797152" y="1898374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45E2175-FCE9-465E-854A-E8817F540976}"/>
                </a:ext>
              </a:extLst>
            </p:cNvPr>
            <p:cNvCxnSpPr/>
            <p:nvPr/>
          </p:nvCxnSpPr>
          <p:spPr>
            <a:xfrm>
              <a:off x="7473013" y="1908313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3A6FB43-5795-4E1F-9005-09428B20D18E}"/>
                </a:ext>
              </a:extLst>
            </p:cNvPr>
            <p:cNvCxnSpPr/>
            <p:nvPr/>
          </p:nvCxnSpPr>
          <p:spPr>
            <a:xfrm>
              <a:off x="8138935" y="1908313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1EA8333C-E5E7-428A-AE10-4A6A5BC5B413}"/>
              </a:ext>
            </a:extLst>
          </p:cNvPr>
          <p:cNvSpPr txBox="1"/>
          <p:nvPr/>
        </p:nvSpPr>
        <p:spPr>
          <a:xfrm>
            <a:off x="2050114" y="1837193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1BC16C-4EB6-494E-A1D2-5749A9C79DA1}"/>
              </a:ext>
            </a:extLst>
          </p:cNvPr>
          <p:cNvSpPr txBox="1"/>
          <p:nvPr/>
        </p:nvSpPr>
        <p:spPr>
          <a:xfrm>
            <a:off x="2725975" y="1837193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1A9D96-7477-45E7-ABF1-677342934C4C}"/>
              </a:ext>
            </a:extLst>
          </p:cNvPr>
          <p:cNvSpPr txBox="1"/>
          <p:nvPr/>
        </p:nvSpPr>
        <p:spPr>
          <a:xfrm>
            <a:off x="3411775" y="1837193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51C17C-29D8-48FC-8CE9-848FE88BFD26}"/>
              </a:ext>
            </a:extLst>
          </p:cNvPr>
          <p:cNvSpPr txBox="1"/>
          <p:nvPr/>
        </p:nvSpPr>
        <p:spPr>
          <a:xfrm>
            <a:off x="4087636" y="1837193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8139951-8413-4ADD-843A-0F1B6B15DB1F}"/>
              </a:ext>
            </a:extLst>
          </p:cNvPr>
          <p:cNvSpPr txBox="1"/>
          <p:nvPr/>
        </p:nvSpPr>
        <p:spPr>
          <a:xfrm>
            <a:off x="4818156" y="1837193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2EB3F9-C2AD-4D44-A744-FD345B109A71}"/>
              </a:ext>
            </a:extLst>
          </p:cNvPr>
          <p:cNvSpPr txBox="1"/>
          <p:nvPr/>
        </p:nvSpPr>
        <p:spPr>
          <a:xfrm>
            <a:off x="5494017" y="1837193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0518595-FE97-41AB-8669-F325D44BD65A}"/>
              </a:ext>
            </a:extLst>
          </p:cNvPr>
          <p:cNvSpPr txBox="1"/>
          <p:nvPr/>
        </p:nvSpPr>
        <p:spPr>
          <a:xfrm>
            <a:off x="6169878" y="1837193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6AFCF89-F82C-4DE5-B520-CECA6E0B9376}"/>
              </a:ext>
            </a:extLst>
          </p:cNvPr>
          <p:cNvSpPr txBox="1"/>
          <p:nvPr/>
        </p:nvSpPr>
        <p:spPr>
          <a:xfrm>
            <a:off x="6845739" y="1837193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B231AE3-1349-4CC6-B583-2341E15A7AEC}"/>
              </a:ext>
            </a:extLst>
          </p:cNvPr>
          <p:cNvSpPr txBox="1"/>
          <p:nvPr/>
        </p:nvSpPr>
        <p:spPr>
          <a:xfrm>
            <a:off x="7576259" y="1837193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658A0B3-01A2-4935-BCBC-D6146B12C134}"/>
              </a:ext>
            </a:extLst>
          </p:cNvPr>
          <p:cNvSpPr txBox="1"/>
          <p:nvPr/>
        </p:nvSpPr>
        <p:spPr>
          <a:xfrm>
            <a:off x="8252120" y="1837193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9B76773-DA26-4964-AD8A-02B83BA6EE58}"/>
              </a:ext>
            </a:extLst>
          </p:cNvPr>
          <p:cNvSpPr txBox="1"/>
          <p:nvPr/>
        </p:nvSpPr>
        <p:spPr>
          <a:xfrm>
            <a:off x="8907225" y="1837193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AE200A5-96C2-4536-B13B-F49E8FFCB3FB}"/>
              </a:ext>
            </a:extLst>
          </p:cNvPr>
          <p:cNvSpPr/>
          <p:nvPr/>
        </p:nvSpPr>
        <p:spPr>
          <a:xfrm>
            <a:off x="1427589" y="890353"/>
            <a:ext cx="9410700" cy="1854200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95E6CE2-9CD8-43CF-9425-A6107C87E905}"/>
              </a:ext>
            </a:extLst>
          </p:cNvPr>
          <p:cNvSpPr/>
          <p:nvPr/>
        </p:nvSpPr>
        <p:spPr>
          <a:xfrm>
            <a:off x="4913235" y="1817453"/>
            <a:ext cx="561119" cy="56111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425CE8A-DC55-4ED2-9C3C-E9EAD2FC2889}"/>
              </a:ext>
            </a:extLst>
          </p:cNvPr>
          <p:cNvSpPr/>
          <p:nvPr/>
        </p:nvSpPr>
        <p:spPr>
          <a:xfrm>
            <a:off x="4196954" y="1817453"/>
            <a:ext cx="561119" cy="561119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FAAFC80-1541-474A-8A4B-1CBF55A4C361}"/>
              </a:ext>
            </a:extLst>
          </p:cNvPr>
          <p:cNvSpPr/>
          <p:nvPr/>
        </p:nvSpPr>
        <p:spPr>
          <a:xfrm>
            <a:off x="5615878" y="1817453"/>
            <a:ext cx="561119" cy="561119"/>
          </a:xfrm>
          <a:prstGeom prst="ellipse">
            <a:avLst/>
          </a:prstGeom>
          <a:noFill/>
          <a:ln w="57150">
            <a:solidFill>
              <a:srgbClr val="009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AFC2224-FD4F-4EDE-8401-C72E1709CD45}"/>
              </a:ext>
            </a:extLst>
          </p:cNvPr>
          <p:cNvGrpSpPr/>
          <p:nvPr/>
        </p:nvGrpSpPr>
        <p:grpSpPr>
          <a:xfrm>
            <a:off x="4436070" y="1254039"/>
            <a:ext cx="699154" cy="231090"/>
            <a:chOff x="4329281" y="2373388"/>
            <a:chExt cx="717534" cy="231090"/>
          </a:xfrm>
        </p:grpSpPr>
        <p:sp>
          <p:nvSpPr>
            <p:cNvPr id="46" name="Arc 45">
              <a:extLst>
                <a:ext uri="{FF2B5EF4-FFF2-40B4-BE49-F238E27FC236}">
                  <a16:creationId xmlns:a16="http://schemas.microsoft.com/office/drawing/2014/main" id="{8F0031C0-ED51-48CD-A352-CDBBF085F9DD}"/>
                </a:ext>
              </a:extLst>
            </p:cNvPr>
            <p:cNvSpPr/>
            <p:nvPr/>
          </p:nvSpPr>
          <p:spPr>
            <a:xfrm>
              <a:off x="4359446" y="2373388"/>
              <a:ext cx="687369" cy="231090"/>
            </a:xfrm>
            <a:prstGeom prst="arc">
              <a:avLst>
                <a:gd name="adj1" fmla="val 10915135"/>
                <a:gd name="adj2" fmla="val 0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FEBC8832-0D12-43B1-9193-ADF788A0F7F2}"/>
                </a:ext>
              </a:extLst>
            </p:cNvPr>
            <p:cNvCxnSpPr>
              <a:cxnSpLocks/>
            </p:cNvCxnSpPr>
            <p:nvPr/>
          </p:nvCxnSpPr>
          <p:spPr>
            <a:xfrm>
              <a:off x="4329281" y="2401991"/>
              <a:ext cx="16754" cy="9744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02B3CB0-1E03-4B0F-A31F-1BEF31938F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29281" y="2487150"/>
              <a:ext cx="102068" cy="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208216D-3F93-4E43-99D9-C5ECEDF2D4BB}"/>
              </a:ext>
            </a:extLst>
          </p:cNvPr>
          <p:cNvGrpSpPr/>
          <p:nvPr/>
        </p:nvGrpSpPr>
        <p:grpSpPr>
          <a:xfrm flipH="1">
            <a:off x="5156113" y="1253848"/>
            <a:ext cx="672500" cy="231090"/>
            <a:chOff x="4329281" y="2373388"/>
            <a:chExt cx="717534" cy="231090"/>
          </a:xfrm>
        </p:grpSpPr>
        <p:sp>
          <p:nvSpPr>
            <p:cNvPr id="61" name="Arc 60">
              <a:extLst>
                <a:ext uri="{FF2B5EF4-FFF2-40B4-BE49-F238E27FC236}">
                  <a16:creationId xmlns:a16="http://schemas.microsoft.com/office/drawing/2014/main" id="{D6B6F2E6-21A7-4B78-AE2F-3F3EB991A50C}"/>
                </a:ext>
              </a:extLst>
            </p:cNvPr>
            <p:cNvSpPr/>
            <p:nvPr/>
          </p:nvSpPr>
          <p:spPr>
            <a:xfrm>
              <a:off x="4359446" y="2373388"/>
              <a:ext cx="687369" cy="231090"/>
            </a:xfrm>
            <a:prstGeom prst="arc">
              <a:avLst>
                <a:gd name="adj1" fmla="val 10915135"/>
                <a:gd name="adj2" fmla="val 0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5140382A-D12E-4F76-A4CE-9FADCECAF1AA}"/>
                </a:ext>
              </a:extLst>
            </p:cNvPr>
            <p:cNvCxnSpPr>
              <a:cxnSpLocks/>
            </p:cNvCxnSpPr>
            <p:nvPr/>
          </p:nvCxnSpPr>
          <p:spPr>
            <a:xfrm>
              <a:off x="4329281" y="2401991"/>
              <a:ext cx="16754" cy="9744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2DB3DF05-16E1-4979-95E0-DC7227DA5E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29281" y="2487150"/>
              <a:ext cx="102068" cy="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790055E9-ED99-489E-B9C7-347230534907}"/>
              </a:ext>
            </a:extLst>
          </p:cNvPr>
          <p:cNvGrpSpPr/>
          <p:nvPr/>
        </p:nvGrpSpPr>
        <p:grpSpPr>
          <a:xfrm>
            <a:off x="3037899" y="4937728"/>
            <a:ext cx="7574829" cy="198784"/>
            <a:chOff x="1300814" y="1898374"/>
            <a:chExt cx="7574829" cy="288235"/>
          </a:xfrm>
        </p:grpSpPr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DB47F866-B33D-40C8-87F3-29929698E4B3}"/>
                </a:ext>
              </a:extLst>
            </p:cNvPr>
            <p:cNvCxnSpPr>
              <a:cxnSpLocks/>
            </p:cNvCxnSpPr>
            <p:nvPr/>
          </p:nvCxnSpPr>
          <p:spPr>
            <a:xfrm>
              <a:off x="1300814" y="2047461"/>
              <a:ext cx="7574829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80806AF-C108-4DDB-B12B-F354C87374EE}"/>
                </a:ext>
              </a:extLst>
            </p:cNvPr>
            <p:cNvCxnSpPr/>
            <p:nvPr/>
          </p:nvCxnSpPr>
          <p:spPr>
            <a:xfrm>
              <a:off x="1300814" y="1898374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10236648-487A-4AB8-92E0-993544A2056A}"/>
                </a:ext>
              </a:extLst>
            </p:cNvPr>
            <p:cNvCxnSpPr/>
            <p:nvPr/>
          </p:nvCxnSpPr>
          <p:spPr>
            <a:xfrm>
              <a:off x="1976675" y="1908313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E792D2B-5C53-443A-9060-9AA90541CE0B}"/>
                </a:ext>
              </a:extLst>
            </p:cNvPr>
            <p:cNvCxnSpPr/>
            <p:nvPr/>
          </p:nvCxnSpPr>
          <p:spPr>
            <a:xfrm>
              <a:off x="2662475" y="1898374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72E84EB3-DA61-487C-A171-915EBD859709}"/>
                </a:ext>
              </a:extLst>
            </p:cNvPr>
            <p:cNvCxnSpPr/>
            <p:nvPr/>
          </p:nvCxnSpPr>
          <p:spPr>
            <a:xfrm>
              <a:off x="3338336" y="1908313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8396FEFA-C984-4F8C-B0B1-C9A60852D8C9}"/>
                </a:ext>
              </a:extLst>
            </p:cNvPr>
            <p:cNvCxnSpPr/>
            <p:nvPr/>
          </p:nvCxnSpPr>
          <p:spPr>
            <a:xfrm>
              <a:off x="4034075" y="1898374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E063FDEE-9F9E-4DD2-B84F-FF8258E4EDB7}"/>
                </a:ext>
              </a:extLst>
            </p:cNvPr>
            <p:cNvCxnSpPr/>
            <p:nvPr/>
          </p:nvCxnSpPr>
          <p:spPr>
            <a:xfrm>
              <a:off x="4709936" y="1908313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28610597-F75F-4B9B-ADDE-9E1F8EE489A9}"/>
                </a:ext>
              </a:extLst>
            </p:cNvPr>
            <p:cNvCxnSpPr/>
            <p:nvPr/>
          </p:nvCxnSpPr>
          <p:spPr>
            <a:xfrm>
              <a:off x="5395735" y="1898374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96D6F2DA-2795-4034-839B-93F03ECA74D8}"/>
                </a:ext>
              </a:extLst>
            </p:cNvPr>
            <p:cNvCxnSpPr/>
            <p:nvPr/>
          </p:nvCxnSpPr>
          <p:spPr>
            <a:xfrm>
              <a:off x="6071596" y="1908313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4F5A942C-C68B-434C-AC2F-23B79AC3521A}"/>
                </a:ext>
              </a:extLst>
            </p:cNvPr>
            <p:cNvCxnSpPr/>
            <p:nvPr/>
          </p:nvCxnSpPr>
          <p:spPr>
            <a:xfrm>
              <a:off x="6797152" y="1898374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BBC0B53E-9B93-4139-A355-BC19B0EE4816}"/>
                </a:ext>
              </a:extLst>
            </p:cNvPr>
            <p:cNvCxnSpPr/>
            <p:nvPr/>
          </p:nvCxnSpPr>
          <p:spPr>
            <a:xfrm>
              <a:off x="7473013" y="1908313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7154FC41-9F7B-40F6-9D4D-3501011482E0}"/>
                </a:ext>
              </a:extLst>
            </p:cNvPr>
            <p:cNvCxnSpPr/>
            <p:nvPr/>
          </p:nvCxnSpPr>
          <p:spPr>
            <a:xfrm>
              <a:off x="8138935" y="1908313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D351488E-F700-4DBA-B8CC-7F456A3B1ABF}"/>
              </a:ext>
            </a:extLst>
          </p:cNvPr>
          <p:cNvSpPr txBox="1"/>
          <p:nvPr/>
        </p:nvSpPr>
        <p:spPr>
          <a:xfrm>
            <a:off x="2672639" y="5387343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F980CC7-E890-4BD4-A382-6D58ED267B07}"/>
              </a:ext>
            </a:extLst>
          </p:cNvPr>
          <p:cNvSpPr txBox="1"/>
          <p:nvPr/>
        </p:nvSpPr>
        <p:spPr>
          <a:xfrm>
            <a:off x="3348500" y="5387343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FDE7B6E-52C9-4288-BD20-DE2400663F59}"/>
              </a:ext>
            </a:extLst>
          </p:cNvPr>
          <p:cNvSpPr txBox="1"/>
          <p:nvPr/>
        </p:nvSpPr>
        <p:spPr>
          <a:xfrm>
            <a:off x="4034300" y="5387343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82C9E18-6639-4E9D-8451-D586D4957379}"/>
              </a:ext>
            </a:extLst>
          </p:cNvPr>
          <p:cNvSpPr txBox="1"/>
          <p:nvPr/>
        </p:nvSpPr>
        <p:spPr>
          <a:xfrm>
            <a:off x="4710161" y="5387343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1009BC24-AAFF-4B42-BC4B-D1729C81F87C}"/>
              </a:ext>
            </a:extLst>
          </p:cNvPr>
          <p:cNvSpPr txBox="1"/>
          <p:nvPr/>
        </p:nvSpPr>
        <p:spPr>
          <a:xfrm>
            <a:off x="5440681" y="5387343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A914181-2713-47CB-9731-4D09E283D026}"/>
              </a:ext>
            </a:extLst>
          </p:cNvPr>
          <p:cNvSpPr txBox="1"/>
          <p:nvPr/>
        </p:nvSpPr>
        <p:spPr>
          <a:xfrm>
            <a:off x="6116542" y="5387343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9CD3FDC-0BDE-4472-8FBA-0343BE7F1829}"/>
              </a:ext>
            </a:extLst>
          </p:cNvPr>
          <p:cNvSpPr txBox="1"/>
          <p:nvPr/>
        </p:nvSpPr>
        <p:spPr>
          <a:xfrm>
            <a:off x="6792403" y="5387343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CCED206-8B4F-4435-9B07-E9F71D990D00}"/>
              </a:ext>
            </a:extLst>
          </p:cNvPr>
          <p:cNvSpPr txBox="1"/>
          <p:nvPr/>
        </p:nvSpPr>
        <p:spPr>
          <a:xfrm>
            <a:off x="7468264" y="5387343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6F43CC6A-1986-4A1A-941D-338EE31027FC}"/>
              </a:ext>
            </a:extLst>
          </p:cNvPr>
          <p:cNvSpPr txBox="1"/>
          <p:nvPr/>
        </p:nvSpPr>
        <p:spPr>
          <a:xfrm>
            <a:off x="8198784" y="5387343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CAD244F1-BE69-44A2-88E2-4DF74E029DA9}"/>
              </a:ext>
            </a:extLst>
          </p:cNvPr>
          <p:cNvSpPr txBox="1"/>
          <p:nvPr/>
        </p:nvSpPr>
        <p:spPr>
          <a:xfrm>
            <a:off x="8874645" y="5387343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98463CE6-1098-46E2-8766-2B2E6ABE9891}"/>
              </a:ext>
            </a:extLst>
          </p:cNvPr>
          <p:cNvSpPr txBox="1"/>
          <p:nvPr/>
        </p:nvSpPr>
        <p:spPr>
          <a:xfrm>
            <a:off x="9529750" y="5387343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2F9FE5B6-3DD5-4836-B47A-963E52D69772}"/>
              </a:ext>
            </a:extLst>
          </p:cNvPr>
          <p:cNvSpPr/>
          <p:nvPr/>
        </p:nvSpPr>
        <p:spPr>
          <a:xfrm>
            <a:off x="2050114" y="4440503"/>
            <a:ext cx="9410700" cy="1854200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B9F71525-8EB0-4EE7-BD3B-69ACBEAE45CA}"/>
              </a:ext>
            </a:extLst>
          </p:cNvPr>
          <p:cNvSpPr/>
          <p:nvPr/>
        </p:nvSpPr>
        <p:spPr>
          <a:xfrm>
            <a:off x="8987522" y="5367602"/>
            <a:ext cx="561119" cy="56111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D2C302F5-98A7-4026-8897-8B651DA9CCBC}"/>
              </a:ext>
            </a:extLst>
          </p:cNvPr>
          <p:cNvSpPr/>
          <p:nvPr/>
        </p:nvSpPr>
        <p:spPr>
          <a:xfrm>
            <a:off x="8320645" y="5367602"/>
            <a:ext cx="561119" cy="561119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6DA4CC0B-403E-4327-A907-F74692EFB07E}"/>
              </a:ext>
            </a:extLst>
          </p:cNvPr>
          <p:cNvSpPr/>
          <p:nvPr/>
        </p:nvSpPr>
        <p:spPr>
          <a:xfrm>
            <a:off x="9623896" y="5347292"/>
            <a:ext cx="561119" cy="561119"/>
          </a:xfrm>
          <a:prstGeom prst="ellipse">
            <a:avLst/>
          </a:prstGeom>
          <a:noFill/>
          <a:ln w="57150">
            <a:solidFill>
              <a:srgbClr val="009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CFF97F1A-122D-40A0-A76D-70B043D52F5F}"/>
              </a:ext>
            </a:extLst>
          </p:cNvPr>
          <p:cNvGrpSpPr/>
          <p:nvPr/>
        </p:nvGrpSpPr>
        <p:grpSpPr>
          <a:xfrm>
            <a:off x="8525068" y="4770530"/>
            <a:ext cx="699154" cy="231090"/>
            <a:chOff x="4329281" y="2373388"/>
            <a:chExt cx="717534" cy="231090"/>
          </a:xfrm>
        </p:grpSpPr>
        <p:sp>
          <p:nvSpPr>
            <p:cNvPr id="93" name="Arc 92">
              <a:extLst>
                <a:ext uri="{FF2B5EF4-FFF2-40B4-BE49-F238E27FC236}">
                  <a16:creationId xmlns:a16="http://schemas.microsoft.com/office/drawing/2014/main" id="{9A533854-2E3D-439E-A1E9-86D38D71004C}"/>
                </a:ext>
              </a:extLst>
            </p:cNvPr>
            <p:cNvSpPr/>
            <p:nvPr/>
          </p:nvSpPr>
          <p:spPr>
            <a:xfrm>
              <a:off x="4359446" y="2373388"/>
              <a:ext cx="687369" cy="231090"/>
            </a:xfrm>
            <a:prstGeom prst="arc">
              <a:avLst>
                <a:gd name="adj1" fmla="val 10915135"/>
                <a:gd name="adj2" fmla="val 0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74E2ECE8-5278-4AE2-9B73-DECFD585887E}"/>
                </a:ext>
              </a:extLst>
            </p:cNvPr>
            <p:cNvCxnSpPr>
              <a:cxnSpLocks/>
            </p:cNvCxnSpPr>
            <p:nvPr/>
          </p:nvCxnSpPr>
          <p:spPr>
            <a:xfrm>
              <a:off x="4329281" y="2401991"/>
              <a:ext cx="16754" cy="9744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C5DF49CE-DF12-423B-AF69-2C3A45AFF0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29281" y="2487150"/>
              <a:ext cx="102068" cy="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6288C145-CAA9-45D6-8B06-C8B057A37A03}"/>
              </a:ext>
            </a:extLst>
          </p:cNvPr>
          <p:cNvGrpSpPr/>
          <p:nvPr/>
        </p:nvGrpSpPr>
        <p:grpSpPr>
          <a:xfrm flipH="1">
            <a:off x="9245111" y="4770339"/>
            <a:ext cx="672500" cy="231090"/>
            <a:chOff x="4329281" y="2373388"/>
            <a:chExt cx="717534" cy="231090"/>
          </a:xfrm>
        </p:grpSpPr>
        <p:sp>
          <p:nvSpPr>
            <p:cNvPr id="97" name="Arc 96">
              <a:extLst>
                <a:ext uri="{FF2B5EF4-FFF2-40B4-BE49-F238E27FC236}">
                  <a16:creationId xmlns:a16="http://schemas.microsoft.com/office/drawing/2014/main" id="{2F88F4CC-31B9-43C3-A1FF-3BB446E34C7B}"/>
                </a:ext>
              </a:extLst>
            </p:cNvPr>
            <p:cNvSpPr/>
            <p:nvPr/>
          </p:nvSpPr>
          <p:spPr>
            <a:xfrm>
              <a:off x="4359446" y="2373388"/>
              <a:ext cx="687369" cy="231090"/>
            </a:xfrm>
            <a:prstGeom prst="arc">
              <a:avLst>
                <a:gd name="adj1" fmla="val 10915135"/>
                <a:gd name="adj2" fmla="val 0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BEC4E05E-5F99-43FC-921A-6018A86FAA56}"/>
                </a:ext>
              </a:extLst>
            </p:cNvPr>
            <p:cNvCxnSpPr>
              <a:cxnSpLocks/>
            </p:cNvCxnSpPr>
            <p:nvPr/>
          </p:nvCxnSpPr>
          <p:spPr>
            <a:xfrm>
              <a:off x="4329281" y="2401991"/>
              <a:ext cx="16754" cy="9744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7D97A8C2-FC36-48C5-9F38-5FD488FFBB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29281" y="2487150"/>
              <a:ext cx="102068" cy="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TextBox 99">
            <a:extLst>
              <a:ext uri="{FF2B5EF4-FFF2-40B4-BE49-F238E27FC236}">
                <a16:creationId xmlns:a16="http://schemas.microsoft.com/office/drawing/2014/main" id="{09664AF9-CA81-4A53-B6A2-CE9DEF8909BC}"/>
              </a:ext>
            </a:extLst>
          </p:cNvPr>
          <p:cNvSpPr txBox="1"/>
          <p:nvPr/>
        </p:nvSpPr>
        <p:spPr>
          <a:xfrm flipH="1">
            <a:off x="1862372" y="3087323"/>
            <a:ext cx="49300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</a:t>
            </a:r>
          </a:p>
          <a:p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5.</a:t>
            </a:r>
          </a:p>
        </p:txBody>
      </p:sp>
    </p:spTree>
    <p:extLst>
      <p:ext uri="{BB962C8B-B14F-4D97-AF65-F5344CB8AC3E}">
        <p14:creationId xmlns:p14="http://schemas.microsoft.com/office/powerpoint/2010/main" val="370244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7" grpId="0" animBg="1"/>
      <p:bldP spid="28" grpId="0" animBg="1"/>
      <p:bldP spid="29" grpId="0" animBg="1"/>
      <p:bldP spid="30" grpId="0" animBg="1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 animBg="1"/>
      <p:bldP spid="89" grpId="0" animBg="1"/>
      <p:bldP spid="90" grpId="0" animBg="1"/>
      <p:bldP spid="9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0B7711-6054-4F65-85D6-8AFF222BC7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815" b="66019" l="21979" r="48958">
                        <a14:foregroundMark x1="29271" y1="59167" x2="33177" y2="62130"/>
                        <a14:foregroundMark x1="35573" y1="61667" x2="37760" y2="61667"/>
                        <a14:foregroundMark x1="39688" y1="61759" x2="45208" y2="62315"/>
                      </a14:backgroundRemoval>
                    </a14:imgEffect>
                  </a14:imgLayer>
                </a14:imgProps>
              </a:ext>
            </a:extLst>
          </a:blip>
          <a:srcRect l="22866" t="45203" r="50884" b="33659"/>
          <a:stretch/>
        </p:blipFill>
        <p:spPr>
          <a:xfrm>
            <a:off x="-178422" y="-167268"/>
            <a:ext cx="4185137" cy="1895708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F89A7AEB-7B3B-45B1-AA4B-8A081F8ED859}"/>
              </a:ext>
            </a:extLst>
          </p:cNvPr>
          <p:cNvGrpSpPr/>
          <p:nvPr/>
        </p:nvGrpSpPr>
        <p:grpSpPr>
          <a:xfrm>
            <a:off x="198852" y="1478775"/>
            <a:ext cx="2246983" cy="1039682"/>
            <a:chOff x="496218" y="1572321"/>
            <a:chExt cx="2246983" cy="103968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6B9F253-DF72-4100-82D1-FBD341487B38}"/>
                </a:ext>
              </a:extLst>
            </p:cNvPr>
            <p:cNvGrpSpPr/>
            <p:nvPr/>
          </p:nvGrpSpPr>
          <p:grpSpPr>
            <a:xfrm>
              <a:off x="496218" y="1572321"/>
              <a:ext cx="1143012" cy="986771"/>
              <a:chOff x="362403" y="1492063"/>
              <a:chExt cx="1509369" cy="1412718"/>
            </a:xfrm>
          </p:grpSpPr>
          <p:pic>
            <p:nvPicPr>
              <p:cNvPr id="19" name="图片 16">
                <a:extLst>
                  <a:ext uri="{FF2B5EF4-FFF2-40B4-BE49-F238E27FC236}">
                    <a16:creationId xmlns:a16="http://schemas.microsoft.com/office/drawing/2014/main" id="{2BD39C02-EA1F-4BEC-A672-248A7748E9B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046" t="21131" r="1046" b="25595"/>
              <a:stretch/>
            </p:blipFill>
            <p:spPr>
              <a:xfrm>
                <a:off x="362403" y="1492063"/>
                <a:ext cx="1509369" cy="1412718"/>
              </a:xfrm>
              <a:prstGeom prst="rect">
                <a:avLst/>
              </a:prstGeom>
            </p:spPr>
          </p:pic>
          <p:pic>
            <p:nvPicPr>
              <p:cNvPr id="21" name="Picture 8">
                <a:extLst>
                  <a:ext uri="{FF2B5EF4-FFF2-40B4-BE49-F238E27FC236}">
                    <a16:creationId xmlns:a16="http://schemas.microsoft.com/office/drawing/2014/main" id="{1F80E923-2832-4532-A644-906AE20422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30" t="288" r="50000" b="28696"/>
              <a:stretch>
                <a:fillRect/>
              </a:stretch>
            </p:blipFill>
            <p:spPr bwMode="auto">
              <a:xfrm rot="21262420">
                <a:off x="742003" y="1900198"/>
                <a:ext cx="750170" cy="8328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3" name="Content Placeholder 2">
              <a:extLst>
                <a:ext uri="{FF2B5EF4-FFF2-40B4-BE49-F238E27FC236}">
                  <a16:creationId xmlns:a16="http://schemas.microsoft.com/office/drawing/2014/main" id="{4F5966A8-8F3C-4BC7-BA1D-E158316A28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0429" y="1830953"/>
              <a:ext cx="1252772" cy="781050"/>
            </a:xfrm>
            <a:prstGeom prst="rect">
              <a:avLst/>
            </a:prstGeom>
            <a:noFill/>
            <a:ln>
              <a:noFill/>
            </a:ln>
          </p:spPr>
          <p:txBody>
            <a:bodyPr lIns="121899" tIns="60951" rIns="121899" bIns="60951" anchor="ctr"/>
            <a:lstStyle>
              <a:lvl1pPr defTabSz="912813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3200" b="1" dirty="0" err="1">
                  <a:solidFill>
                    <a:srgbClr val="002060"/>
                  </a:solidFill>
                  <a:latin typeface="Arial" panose="020B0604020202020204" pitchFamily="34" charset="0"/>
                  <a:ea typeface="方正尚酷简体"/>
                  <a:cs typeface="Arial" panose="020B0604020202020204" pitchFamily="34" charset="0"/>
                </a:rPr>
                <a:t>Số</a:t>
              </a:r>
              <a:r>
                <a:rPr lang="en-US" altLang="zh-CN" sz="3200" b="1" dirty="0">
                  <a:solidFill>
                    <a:srgbClr val="002060"/>
                  </a:solidFill>
                  <a:latin typeface="Arial" panose="020B0604020202020204" pitchFamily="34" charset="0"/>
                  <a:ea typeface="方正尚酷简体"/>
                  <a:cs typeface="Arial" panose="020B0604020202020204" pitchFamily="34" charset="0"/>
                </a:rPr>
                <a:t>?</a:t>
              </a:r>
              <a:endParaRPr lang="zh-CN" alt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37ED99A-B128-4892-8DD7-016F71675334}"/>
              </a:ext>
            </a:extLst>
          </p:cNvPr>
          <p:cNvGrpSpPr/>
          <p:nvPr/>
        </p:nvGrpSpPr>
        <p:grpSpPr>
          <a:xfrm>
            <a:off x="2827660" y="2861171"/>
            <a:ext cx="7574829" cy="198784"/>
            <a:chOff x="1300814" y="1898374"/>
            <a:chExt cx="7574829" cy="288235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0ED930A4-CDB0-4FD4-A0BB-03007FE8D3B1}"/>
                </a:ext>
              </a:extLst>
            </p:cNvPr>
            <p:cNvCxnSpPr>
              <a:cxnSpLocks/>
            </p:cNvCxnSpPr>
            <p:nvPr/>
          </p:nvCxnSpPr>
          <p:spPr>
            <a:xfrm>
              <a:off x="1300814" y="2047461"/>
              <a:ext cx="7574829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94AAB69-A678-43D9-A46C-CC3EDD4798E5}"/>
                </a:ext>
              </a:extLst>
            </p:cNvPr>
            <p:cNvCxnSpPr/>
            <p:nvPr/>
          </p:nvCxnSpPr>
          <p:spPr>
            <a:xfrm>
              <a:off x="1300814" y="1898374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F644C3B-F728-4252-814B-31774971095E}"/>
                </a:ext>
              </a:extLst>
            </p:cNvPr>
            <p:cNvCxnSpPr/>
            <p:nvPr/>
          </p:nvCxnSpPr>
          <p:spPr>
            <a:xfrm>
              <a:off x="1976675" y="1908313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D0A4DC1-3774-43BF-8D55-2AB7C53EDC6D}"/>
                </a:ext>
              </a:extLst>
            </p:cNvPr>
            <p:cNvCxnSpPr/>
            <p:nvPr/>
          </p:nvCxnSpPr>
          <p:spPr>
            <a:xfrm>
              <a:off x="2662475" y="1898374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2158BDB-50C3-4786-80B3-70537926EFE9}"/>
                </a:ext>
              </a:extLst>
            </p:cNvPr>
            <p:cNvCxnSpPr/>
            <p:nvPr/>
          </p:nvCxnSpPr>
          <p:spPr>
            <a:xfrm>
              <a:off x="3338336" y="1908313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8BB8165-DFEC-4F8F-900A-83627E2A2689}"/>
                </a:ext>
              </a:extLst>
            </p:cNvPr>
            <p:cNvCxnSpPr/>
            <p:nvPr/>
          </p:nvCxnSpPr>
          <p:spPr>
            <a:xfrm>
              <a:off x="4034075" y="1898374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E7E2E69-D28C-486A-8741-6025AE2F2827}"/>
                </a:ext>
              </a:extLst>
            </p:cNvPr>
            <p:cNvCxnSpPr/>
            <p:nvPr/>
          </p:nvCxnSpPr>
          <p:spPr>
            <a:xfrm>
              <a:off x="4709936" y="1908313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A40BB8C-C971-477C-8C6C-75C39BE10B12}"/>
                </a:ext>
              </a:extLst>
            </p:cNvPr>
            <p:cNvCxnSpPr/>
            <p:nvPr/>
          </p:nvCxnSpPr>
          <p:spPr>
            <a:xfrm>
              <a:off x="5395735" y="1898374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5F61037-581E-4FFB-9441-02D5A95EEBA5}"/>
                </a:ext>
              </a:extLst>
            </p:cNvPr>
            <p:cNvCxnSpPr/>
            <p:nvPr/>
          </p:nvCxnSpPr>
          <p:spPr>
            <a:xfrm>
              <a:off x="6071596" y="1908313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E87B93D-DACE-47FF-A8AC-198F2956FACF}"/>
                </a:ext>
              </a:extLst>
            </p:cNvPr>
            <p:cNvCxnSpPr/>
            <p:nvPr/>
          </p:nvCxnSpPr>
          <p:spPr>
            <a:xfrm>
              <a:off x="6797152" y="1898374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E388B2D-CE34-46D0-A7DE-E352C95EA40B}"/>
                </a:ext>
              </a:extLst>
            </p:cNvPr>
            <p:cNvCxnSpPr/>
            <p:nvPr/>
          </p:nvCxnSpPr>
          <p:spPr>
            <a:xfrm>
              <a:off x="7473013" y="1908313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F9A9DE9-39D9-4141-BEB4-F9F33575A5E3}"/>
                </a:ext>
              </a:extLst>
            </p:cNvPr>
            <p:cNvCxnSpPr/>
            <p:nvPr/>
          </p:nvCxnSpPr>
          <p:spPr>
            <a:xfrm>
              <a:off x="8138935" y="1908313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59BE9A20-9B78-4F19-BE78-570F23C3D60C}"/>
              </a:ext>
            </a:extLst>
          </p:cNvPr>
          <p:cNvSpPr txBox="1"/>
          <p:nvPr/>
        </p:nvSpPr>
        <p:spPr>
          <a:xfrm>
            <a:off x="2462400" y="3310786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B47CC73-F6E0-478D-A7BA-F028313E40CB}"/>
              </a:ext>
            </a:extLst>
          </p:cNvPr>
          <p:cNvSpPr txBox="1"/>
          <p:nvPr/>
        </p:nvSpPr>
        <p:spPr>
          <a:xfrm>
            <a:off x="3138261" y="3310786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15C658B-6E2C-482E-9F30-D654C0B104AA}"/>
              </a:ext>
            </a:extLst>
          </p:cNvPr>
          <p:cNvSpPr txBox="1"/>
          <p:nvPr/>
        </p:nvSpPr>
        <p:spPr>
          <a:xfrm>
            <a:off x="3824061" y="3310786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D310822-A700-46D7-B65B-1C5B6537219D}"/>
              </a:ext>
            </a:extLst>
          </p:cNvPr>
          <p:cNvSpPr txBox="1"/>
          <p:nvPr/>
        </p:nvSpPr>
        <p:spPr>
          <a:xfrm>
            <a:off x="4499922" y="3310786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E16688F-2579-4A17-9D4F-F882DC9C5861}"/>
              </a:ext>
            </a:extLst>
          </p:cNvPr>
          <p:cNvSpPr txBox="1"/>
          <p:nvPr/>
        </p:nvSpPr>
        <p:spPr>
          <a:xfrm>
            <a:off x="7988545" y="3310786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CB36308-A00F-4DF8-A217-5D022B0B6798}"/>
              </a:ext>
            </a:extLst>
          </p:cNvPr>
          <p:cNvSpPr txBox="1"/>
          <p:nvPr/>
        </p:nvSpPr>
        <p:spPr>
          <a:xfrm>
            <a:off x="9319511" y="3310786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D261DBBD-95D5-4C9A-ABC6-1074C35BFF5D}"/>
              </a:ext>
            </a:extLst>
          </p:cNvPr>
          <p:cNvSpPr/>
          <p:nvPr/>
        </p:nvSpPr>
        <p:spPr>
          <a:xfrm>
            <a:off x="1839875" y="2586966"/>
            <a:ext cx="9410700" cy="1470060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12C2043-692F-4032-8EE2-04C4F0EA2F73}"/>
              </a:ext>
            </a:extLst>
          </p:cNvPr>
          <p:cNvSpPr/>
          <p:nvPr/>
        </p:nvSpPr>
        <p:spPr>
          <a:xfrm>
            <a:off x="5270715" y="3304975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5F1D4770-96F7-4BD4-AFEB-7EBA0823CCFD}"/>
              </a:ext>
            </a:extLst>
          </p:cNvPr>
          <p:cNvSpPr/>
          <p:nvPr/>
        </p:nvSpPr>
        <p:spPr>
          <a:xfrm>
            <a:off x="5971355" y="3304975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527DFA5D-F43F-4A51-9680-D8142B54756B}"/>
              </a:ext>
            </a:extLst>
          </p:cNvPr>
          <p:cNvSpPr/>
          <p:nvPr/>
        </p:nvSpPr>
        <p:spPr>
          <a:xfrm>
            <a:off x="6661492" y="3304975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228A757B-8435-40D1-8E91-EE217AE803A6}"/>
              </a:ext>
            </a:extLst>
          </p:cNvPr>
          <p:cNvSpPr/>
          <p:nvPr/>
        </p:nvSpPr>
        <p:spPr>
          <a:xfrm>
            <a:off x="7336812" y="3304975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5825202F-AF46-4B7B-AA8F-A3260AF8AC64}"/>
              </a:ext>
            </a:extLst>
          </p:cNvPr>
          <p:cNvSpPr/>
          <p:nvPr/>
        </p:nvSpPr>
        <p:spPr>
          <a:xfrm>
            <a:off x="8740043" y="3304975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A1063BB-7006-4BDC-80D2-9B87622B893B}"/>
              </a:ext>
            </a:extLst>
          </p:cNvPr>
          <p:cNvSpPr txBox="1"/>
          <p:nvPr/>
        </p:nvSpPr>
        <p:spPr>
          <a:xfrm>
            <a:off x="5144903" y="3320178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9C3A4F9-9572-4D2B-8DE4-92A78670AC9B}"/>
              </a:ext>
            </a:extLst>
          </p:cNvPr>
          <p:cNvSpPr txBox="1"/>
          <p:nvPr/>
        </p:nvSpPr>
        <p:spPr>
          <a:xfrm>
            <a:off x="5893240" y="3320178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CD86826-8674-4068-8632-B51E2B89F656}"/>
              </a:ext>
            </a:extLst>
          </p:cNvPr>
          <p:cNvSpPr txBox="1"/>
          <p:nvPr/>
        </p:nvSpPr>
        <p:spPr>
          <a:xfrm>
            <a:off x="6558507" y="3338007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0099CCF-A623-46C2-974F-0B9C0605A046}"/>
              </a:ext>
            </a:extLst>
          </p:cNvPr>
          <p:cNvSpPr txBox="1"/>
          <p:nvPr/>
        </p:nvSpPr>
        <p:spPr>
          <a:xfrm>
            <a:off x="7255574" y="3338007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BE72B9D-D467-4141-87FF-579B464C6BBF}"/>
              </a:ext>
            </a:extLst>
          </p:cNvPr>
          <p:cNvSpPr txBox="1"/>
          <p:nvPr/>
        </p:nvSpPr>
        <p:spPr>
          <a:xfrm>
            <a:off x="8687932" y="3326906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8FE3F8A-9E12-40B0-8715-606CBA47878D}"/>
              </a:ext>
            </a:extLst>
          </p:cNvPr>
          <p:cNvGrpSpPr/>
          <p:nvPr/>
        </p:nvGrpSpPr>
        <p:grpSpPr>
          <a:xfrm>
            <a:off x="2647507" y="4875372"/>
            <a:ext cx="7754982" cy="198784"/>
            <a:chOff x="1120661" y="1898374"/>
            <a:chExt cx="7754982" cy="288235"/>
          </a:xfrm>
        </p:grpSpPr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82A14D14-779E-47B9-A699-C9BFF7EB3B6E}"/>
                </a:ext>
              </a:extLst>
            </p:cNvPr>
            <p:cNvCxnSpPr>
              <a:cxnSpLocks/>
            </p:cNvCxnSpPr>
            <p:nvPr/>
          </p:nvCxnSpPr>
          <p:spPr>
            <a:xfrm>
              <a:off x="1120661" y="2047461"/>
              <a:ext cx="7754982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4CD62D33-A06F-4E96-871B-7312985F5709}"/>
                </a:ext>
              </a:extLst>
            </p:cNvPr>
            <p:cNvCxnSpPr/>
            <p:nvPr/>
          </p:nvCxnSpPr>
          <p:spPr>
            <a:xfrm>
              <a:off x="1300814" y="1898374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965F0D00-68FB-496D-8CA9-5911784C7EDF}"/>
                </a:ext>
              </a:extLst>
            </p:cNvPr>
            <p:cNvCxnSpPr/>
            <p:nvPr/>
          </p:nvCxnSpPr>
          <p:spPr>
            <a:xfrm>
              <a:off x="1976675" y="1908313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14A8B2A0-0AE7-43BC-A3F7-2DEA3F10526E}"/>
                </a:ext>
              </a:extLst>
            </p:cNvPr>
            <p:cNvCxnSpPr/>
            <p:nvPr/>
          </p:nvCxnSpPr>
          <p:spPr>
            <a:xfrm>
              <a:off x="2662475" y="1898374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AB7302DF-42FA-4BDA-883B-D1143F35B83F}"/>
                </a:ext>
              </a:extLst>
            </p:cNvPr>
            <p:cNvCxnSpPr/>
            <p:nvPr/>
          </p:nvCxnSpPr>
          <p:spPr>
            <a:xfrm>
              <a:off x="3338336" y="1908313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33CAE04F-92E5-466A-9E82-B1A6FB1E198E}"/>
                </a:ext>
              </a:extLst>
            </p:cNvPr>
            <p:cNvCxnSpPr/>
            <p:nvPr/>
          </p:nvCxnSpPr>
          <p:spPr>
            <a:xfrm>
              <a:off x="4034075" y="1898374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D1C674AC-9E09-44CF-918E-5ACE9D119CAD}"/>
                </a:ext>
              </a:extLst>
            </p:cNvPr>
            <p:cNvCxnSpPr/>
            <p:nvPr/>
          </p:nvCxnSpPr>
          <p:spPr>
            <a:xfrm>
              <a:off x="4709936" y="1908313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3066F20F-6041-4299-9DB0-B36B06B2B86C}"/>
                </a:ext>
              </a:extLst>
            </p:cNvPr>
            <p:cNvCxnSpPr/>
            <p:nvPr/>
          </p:nvCxnSpPr>
          <p:spPr>
            <a:xfrm>
              <a:off x="5395735" y="1898374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F671EF45-CF25-4B89-A34A-254CB8BC41F5}"/>
                </a:ext>
              </a:extLst>
            </p:cNvPr>
            <p:cNvCxnSpPr/>
            <p:nvPr/>
          </p:nvCxnSpPr>
          <p:spPr>
            <a:xfrm>
              <a:off x="6071596" y="1908313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0E7D88C6-FBFF-483F-86AB-83F079F9DA14}"/>
                </a:ext>
              </a:extLst>
            </p:cNvPr>
            <p:cNvCxnSpPr/>
            <p:nvPr/>
          </p:nvCxnSpPr>
          <p:spPr>
            <a:xfrm>
              <a:off x="6797152" y="1898374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0884DB8F-3810-4594-A9DE-184C9B1868EE}"/>
                </a:ext>
              </a:extLst>
            </p:cNvPr>
            <p:cNvCxnSpPr/>
            <p:nvPr/>
          </p:nvCxnSpPr>
          <p:spPr>
            <a:xfrm>
              <a:off x="7473013" y="1908313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596C28A7-0AF7-4CC5-AC54-73034A9AF96E}"/>
                </a:ext>
              </a:extLst>
            </p:cNvPr>
            <p:cNvCxnSpPr/>
            <p:nvPr/>
          </p:nvCxnSpPr>
          <p:spPr>
            <a:xfrm>
              <a:off x="8138935" y="1908313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C61A24FE-40B8-48A8-B143-DEC44533AAAE}"/>
              </a:ext>
            </a:extLst>
          </p:cNvPr>
          <p:cNvSpPr txBox="1"/>
          <p:nvPr/>
        </p:nvSpPr>
        <p:spPr>
          <a:xfrm>
            <a:off x="2462400" y="5324987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624DA68-DAE8-4064-811C-C89379DABD9E}"/>
              </a:ext>
            </a:extLst>
          </p:cNvPr>
          <p:cNvSpPr txBox="1"/>
          <p:nvPr/>
        </p:nvSpPr>
        <p:spPr>
          <a:xfrm>
            <a:off x="3138261" y="5324987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64049D9E-0729-4E06-AA5D-0511FD66345D}"/>
              </a:ext>
            </a:extLst>
          </p:cNvPr>
          <p:cNvSpPr txBox="1"/>
          <p:nvPr/>
        </p:nvSpPr>
        <p:spPr>
          <a:xfrm>
            <a:off x="3824061" y="5324987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B1E2723F-4C81-416B-A4F6-3DEF9257C4BD}"/>
              </a:ext>
            </a:extLst>
          </p:cNvPr>
          <p:cNvSpPr txBox="1"/>
          <p:nvPr/>
        </p:nvSpPr>
        <p:spPr>
          <a:xfrm>
            <a:off x="4545897" y="5317748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D6C8DA32-B9CE-4A9B-9F3B-E15FC9CAEDCD}"/>
              </a:ext>
            </a:extLst>
          </p:cNvPr>
          <p:cNvSpPr txBox="1"/>
          <p:nvPr/>
        </p:nvSpPr>
        <p:spPr>
          <a:xfrm>
            <a:off x="7988545" y="5324987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F1059265-D258-483E-938E-22C5C0E83ADA}"/>
              </a:ext>
            </a:extLst>
          </p:cNvPr>
          <p:cNvSpPr txBox="1"/>
          <p:nvPr/>
        </p:nvSpPr>
        <p:spPr>
          <a:xfrm>
            <a:off x="9319511" y="5324987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CC3A6499-CAA7-41F5-9B6B-81F7AC2F9574}"/>
              </a:ext>
            </a:extLst>
          </p:cNvPr>
          <p:cNvSpPr/>
          <p:nvPr/>
        </p:nvSpPr>
        <p:spPr>
          <a:xfrm>
            <a:off x="1839875" y="4601167"/>
            <a:ext cx="9410700" cy="1470060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D8EB389E-B3D1-4067-A942-6E4D10052644}"/>
              </a:ext>
            </a:extLst>
          </p:cNvPr>
          <p:cNvSpPr/>
          <p:nvPr/>
        </p:nvSpPr>
        <p:spPr>
          <a:xfrm>
            <a:off x="4668686" y="5319176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E890620F-27F7-46B0-80F0-3B356487FB2E}"/>
              </a:ext>
            </a:extLst>
          </p:cNvPr>
          <p:cNvSpPr/>
          <p:nvPr/>
        </p:nvSpPr>
        <p:spPr>
          <a:xfrm>
            <a:off x="5369326" y="5319176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74621C9F-07C2-48DE-B9E2-E1A96EE47A08}"/>
              </a:ext>
            </a:extLst>
          </p:cNvPr>
          <p:cNvSpPr/>
          <p:nvPr/>
        </p:nvSpPr>
        <p:spPr>
          <a:xfrm>
            <a:off x="6059463" y="5319176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112C4597-58F0-4E93-BDB3-21B6B69C1970}"/>
              </a:ext>
            </a:extLst>
          </p:cNvPr>
          <p:cNvSpPr/>
          <p:nvPr/>
        </p:nvSpPr>
        <p:spPr>
          <a:xfrm>
            <a:off x="6734783" y="5319176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6F995EFD-434C-49B0-B0A0-5B11C4113151}"/>
              </a:ext>
            </a:extLst>
          </p:cNvPr>
          <p:cNvSpPr/>
          <p:nvPr/>
        </p:nvSpPr>
        <p:spPr>
          <a:xfrm>
            <a:off x="8740043" y="5319176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055E20C-05DE-4676-A201-702CC2A64AF3}"/>
              </a:ext>
            </a:extLst>
          </p:cNvPr>
          <p:cNvSpPr txBox="1"/>
          <p:nvPr/>
        </p:nvSpPr>
        <p:spPr>
          <a:xfrm>
            <a:off x="5190878" y="5299919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6D115216-51E0-40A9-8AB2-520AF54C393E}"/>
              </a:ext>
            </a:extLst>
          </p:cNvPr>
          <p:cNvSpPr txBox="1"/>
          <p:nvPr/>
        </p:nvSpPr>
        <p:spPr>
          <a:xfrm>
            <a:off x="5939215" y="5299919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B13F2F66-56C5-4078-8EA5-0624841F9063}"/>
              </a:ext>
            </a:extLst>
          </p:cNvPr>
          <p:cNvSpPr txBox="1"/>
          <p:nvPr/>
        </p:nvSpPr>
        <p:spPr>
          <a:xfrm>
            <a:off x="6604482" y="5317748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D4786C86-2C3D-4E7E-BE0E-2874C3884B40}"/>
              </a:ext>
            </a:extLst>
          </p:cNvPr>
          <p:cNvSpPr txBox="1"/>
          <p:nvPr/>
        </p:nvSpPr>
        <p:spPr>
          <a:xfrm>
            <a:off x="7255574" y="5317748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E0A0B33C-F032-4F01-9885-9B6184EEFFC1}"/>
              </a:ext>
            </a:extLst>
          </p:cNvPr>
          <p:cNvSpPr txBox="1"/>
          <p:nvPr/>
        </p:nvSpPr>
        <p:spPr>
          <a:xfrm>
            <a:off x="8687932" y="5341107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29B28B9E-6D2E-46A0-AADB-9B30F9BBE975}"/>
              </a:ext>
            </a:extLst>
          </p:cNvPr>
          <p:cNvSpPr txBox="1"/>
          <p:nvPr/>
        </p:nvSpPr>
        <p:spPr>
          <a:xfrm>
            <a:off x="852644" y="2270420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26987E9B-80F3-4812-8756-743A7569694B}"/>
              </a:ext>
            </a:extLst>
          </p:cNvPr>
          <p:cNvSpPr txBox="1"/>
          <p:nvPr/>
        </p:nvSpPr>
        <p:spPr>
          <a:xfrm>
            <a:off x="842603" y="4085920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173035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6" grpId="0"/>
      <p:bldP spid="48" grpId="0"/>
      <p:bldP spid="49" grpId="0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/>
      <p:bldP spid="68" grpId="0"/>
      <p:bldP spid="69" grpId="0"/>
      <p:bldP spid="70" grpId="0"/>
      <p:bldP spid="71" grpId="0"/>
      <p:bldP spid="85" grpId="0"/>
      <p:bldP spid="86" grpId="0"/>
      <p:bldP spid="87" grpId="0"/>
      <p:bldP spid="88" grpId="0"/>
      <p:bldP spid="89" grpId="0"/>
      <p:bldP spid="90" grpId="0"/>
      <p:bldP spid="91" grpId="0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/>
      <p:bldP spid="98" grpId="0"/>
      <p:bldP spid="99" grpId="0"/>
      <p:bldP spid="100" grpId="0"/>
      <p:bldP spid="101" grpId="0"/>
      <p:bldP spid="102" grpId="0"/>
      <p:bldP spid="10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8870815D-656D-41C5-A66E-5E680CA5590A}"/>
              </a:ext>
            </a:extLst>
          </p:cNvPr>
          <p:cNvGrpSpPr/>
          <p:nvPr/>
        </p:nvGrpSpPr>
        <p:grpSpPr>
          <a:xfrm>
            <a:off x="808452" y="379140"/>
            <a:ext cx="10142045" cy="1039682"/>
            <a:chOff x="496218" y="1572321"/>
            <a:chExt cx="10142045" cy="1039682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5AE29CA-2E73-4FAB-9791-26FC8AEA8E2B}"/>
                </a:ext>
              </a:extLst>
            </p:cNvPr>
            <p:cNvGrpSpPr/>
            <p:nvPr/>
          </p:nvGrpSpPr>
          <p:grpSpPr>
            <a:xfrm>
              <a:off x="496218" y="1572321"/>
              <a:ext cx="10142045" cy="1039682"/>
              <a:chOff x="496218" y="1572321"/>
              <a:chExt cx="10142045" cy="1039682"/>
            </a:xfrm>
          </p:grpSpPr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id="{9509D412-A4B4-4161-875A-5EE123926FF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046" t="21131" r="1046" b="25595"/>
              <a:stretch/>
            </p:blipFill>
            <p:spPr>
              <a:xfrm>
                <a:off x="496218" y="1572321"/>
                <a:ext cx="1143012" cy="986771"/>
              </a:xfrm>
              <a:prstGeom prst="rect">
                <a:avLst/>
              </a:prstGeom>
            </p:spPr>
          </p:pic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22DC3660-BF18-4EF8-B8D3-598C8518EE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90429" y="1830953"/>
                <a:ext cx="9147834" cy="7810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121899" tIns="60951" rIns="121899" bIns="60951" anchor="ctr"/>
              <a:lstStyle>
                <a:lvl1pPr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r>
                  <a:rPr lang="en-US" altLang="zh-CN" sz="32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Mỗi</a:t>
                </a:r>
                <a:r>
                  <a:rPr lang="en-US" altLang="zh-CN" sz="32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32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quả</a:t>
                </a:r>
                <a:r>
                  <a:rPr lang="en-US" altLang="zh-CN" sz="32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32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bóng</a:t>
                </a:r>
                <a:r>
                  <a:rPr lang="en-US" altLang="zh-CN" sz="32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32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ứng</a:t>
                </a:r>
                <a:r>
                  <a:rPr lang="en-US" altLang="zh-CN" sz="32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32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với</a:t>
                </a:r>
                <a:r>
                  <a:rPr lang="en-US" altLang="zh-CN" sz="32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32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vạch</a:t>
                </a:r>
                <a:r>
                  <a:rPr lang="en-US" altLang="zh-CN" sz="32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32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nào</a:t>
                </a:r>
                <a:r>
                  <a:rPr lang="en-US" altLang="zh-CN" sz="32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32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trên</a:t>
                </a:r>
                <a:r>
                  <a:rPr lang="en-US" altLang="zh-CN" sz="32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32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tia</a:t>
                </a:r>
                <a:r>
                  <a:rPr lang="en-US" altLang="zh-CN" sz="32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32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số</a:t>
                </a:r>
                <a:r>
                  <a:rPr lang="en-US" altLang="zh-CN" sz="32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?</a:t>
                </a:r>
                <a:endParaRPr lang="zh-CN" altLang="en-US" sz="3200" b="1" dirty="0">
                  <a:solidFill>
                    <a:srgbClr val="002060"/>
                  </a:solidFill>
                  <a:latin typeface="Arial" panose="020B0604020202020204" pitchFamily="34" charset="0"/>
                  <a:ea typeface="方正尚酷简体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9" name="Picture 15">
              <a:extLst>
                <a:ext uri="{FF2B5EF4-FFF2-40B4-BE49-F238E27FC236}">
                  <a16:creationId xmlns:a16="http://schemas.microsoft.com/office/drawing/2014/main" id="{260A7DDB-7874-4C6B-9D7A-0970CDB434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98" t="8566" r="49132" b="34296"/>
            <a:stretch>
              <a:fillRect/>
            </a:stretch>
          </p:blipFill>
          <p:spPr bwMode="auto">
            <a:xfrm>
              <a:off x="750738" y="1942463"/>
              <a:ext cx="609591" cy="541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54125CDB-B31F-49B4-B07B-06C07D8BD439}"/>
              </a:ext>
            </a:extLst>
          </p:cNvPr>
          <p:cNvGrpSpPr/>
          <p:nvPr/>
        </p:nvGrpSpPr>
        <p:grpSpPr>
          <a:xfrm>
            <a:off x="1084167" y="4168240"/>
            <a:ext cx="10331054" cy="943055"/>
            <a:chOff x="1111097" y="3331778"/>
            <a:chExt cx="10331054" cy="943055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BEEDCE62-E9B9-4A93-A26D-047F3E310220}"/>
                </a:ext>
              </a:extLst>
            </p:cNvPr>
            <p:cNvSpPr txBox="1"/>
            <p:nvPr/>
          </p:nvSpPr>
          <p:spPr>
            <a:xfrm>
              <a:off x="1111097" y="3751613"/>
              <a:ext cx="4927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10510A9F-D36D-4B53-9D0A-598D6D9F0066}"/>
                </a:ext>
              </a:extLst>
            </p:cNvPr>
            <p:cNvGrpSpPr/>
            <p:nvPr/>
          </p:nvGrpSpPr>
          <p:grpSpPr>
            <a:xfrm>
              <a:off x="1311008" y="3331778"/>
              <a:ext cx="10131143" cy="194443"/>
              <a:chOff x="601025" y="3342454"/>
              <a:chExt cx="10131143" cy="194443"/>
            </a:xfrm>
          </p:grpSpPr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166D0BA7-9AD5-4BAE-BFBD-AA95AAB0EB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492" y="3448143"/>
                <a:ext cx="10122676" cy="0"/>
              </a:xfrm>
              <a:prstGeom prst="straightConnector1">
                <a:avLst/>
              </a:prstGeom>
              <a:ln w="38100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55005BBE-F9C5-485C-8111-092637732F8E}"/>
                  </a:ext>
                </a:extLst>
              </p:cNvPr>
              <p:cNvCxnSpPr/>
              <p:nvPr/>
            </p:nvCxnSpPr>
            <p:spPr>
              <a:xfrm>
                <a:off x="601025" y="3342454"/>
                <a:ext cx="0" cy="194443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161F3E36-3F3F-4DF1-AF0A-21CFE0D962E9}"/>
                  </a:ext>
                </a:extLst>
              </p:cNvPr>
              <p:cNvCxnSpPr/>
              <p:nvPr/>
            </p:nvCxnSpPr>
            <p:spPr>
              <a:xfrm>
                <a:off x="2666892" y="3342454"/>
                <a:ext cx="0" cy="194443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27BBD029-3DA4-46E1-9AE6-CFCB3E8FF5CA}"/>
                  </a:ext>
                </a:extLst>
              </p:cNvPr>
              <p:cNvCxnSpPr/>
              <p:nvPr/>
            </p:nvCxnSpPr>
            <p:spPr>
              <a:xfrm>
                <a:off x="1630121" y="3342454"/>
                <a:ext cx="0" cy="194443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3511F5AF-45BA-42F6-A225-CAE6D07C7E4D}"/>
                  </a:ext>
                </a:extLst>
              </p:cNvPr>
              <p:cNvCxnSpPr/>
              <p:nvPr/>
            </p:nvCxnSpPr>
            <p:spPr>
              <a:xfrm>
                <a:off x="1122121" y="3342454"/>
                <a:ext cx="0" cy="194443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62909B6B-19A5-4BD0-8ED2-BA687DF6038B}"/>
                  </a:ext>
                </a:extLst>
              </p:cNvPr>
              <p:cNvCxnSpPr/>
              <p:nvPr/>
            </p:nvCxnSpPr>
            <p:spPr>
              <a:xfrm>
                <a:off x="2146586" y="3342454"/>
                <a:ext cx="0" cy="194443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306675C7-F656-4951-8055-E1CF87176C0B}"/>
                  </a:ext>
                </a:extLst>
              </p:cNvPr>
              <p:cNvCxnSpPr/>
              <p:nvPr/>
            </p:nvCxnSpPr>
            <p:spPr>
              <a:xfrm>
                <a:off x="4711592" y="3342454"/>
                <a:ext cx="0" cy="194443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7FE72A47-9D9F-4142-BADD-1B71986348A9}"/>
                  </a:ext>
                </a:extLst>
              </p:cNvPr>
              <p:cNvCxnSpPr/>
              <p:nvPr/>
            </p:nvCxnSpPr>
            <p:spPr>
              <a:xfrm>
                <a:off x="3674821" y="3342454"/>
                <a:ext cx="0" cy="194443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7FD668A0-E77F-4CAD-BE64-DCFDDD98E03D}"/>
                  </a:ext>
                </a:extLst>
              </p:cNvPr>
              <p:cNvCxnSpPr/>
              <p:nvPr/>
            </p:nvCxnSpPr>
            <p:spPr>
              <a:xfrm>
                <a:off x="3166821" y="3342454"/>
                <a:ext cx="0" cy="194443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73940FD9-BDFF-4CDF-87A1-4E239E628A8A}"/>
                  </a:ext>
                </a:extLst>
              </p:cNvPr>
              <p:cNvCxnSpPr/>
              <p:nvPr/>
            </p:nvCxnSpPr>
            <p:spPr>
              <a:xfrm>
                <a:off x="4191286" y="3342454"/>
                <a:ext cx="0" cy="194443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91959B38-D026-439C-ADDB-C6FDB23AAC8B}"/>
                  </a:ext>
                </a:extLst>
              </p:cNvPr>
              <p:cNvCxnSpPr/>
              <p:nvPr/>
            </p:nvCxnSpPr>
            <p:spPr>
              <a:xfrm>
                <a:off x="6781692" y="3342454"/>
                <a:ext cx="0" cy="194443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A72D7EFD-F491-48C2-9303-4FAC71C928B0}"/>
                  </a:ext>
                </a:extLst>
              </p:cNvPr>
              <p:cNvCxnSpPr/>
              <p:nvPr/>
            </p:nvCxnSpPr>
            <p:spPr>
              <a:xfrm>
                <a:off x="5744921" y="3342454"/>
                <a:ext cx="0" cy="194443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C460E3E9-0100-4953-87C8-2C39C61D9784}"/>
                  </a:ext>
                </a:extLst>
              </p:cNvPr>
              <p:cNvCxnSpPr/>
              <p:nvPr/>
            </p:nvCxnSpPr>
            <p:spPr>
              <a:xfrm>
                <a:off x="5236921" y="3342454"/>
                <a:ext cx="0" cy="194443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A40F2363-6865-41A4-AD02-DF1D5B336CED}"/>
                  </a:ext>
                </a:extLst>
              </p:cNvPr>
              <p:cNvCxnSpPr/>
              <p:nvPr/>
            </p:nvCxnSpPr>
            <p:spPr>
              <a:xfrm>
                <a:off x="6261386" y="3342454"/>
                <a:ext cx="0" cy="194443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98361B9D-464F-42D4-A16F-6FEF65D51C33}"/>
                  </a:ext>
                </a:extLst>
              </p:cNvPr>
              <p:cNvCxnSpPr/>
              <p:nvPr/>
            </p:nvCxnSpPr>
            <p:spPr>
              <a:xfrm>
                <a:off x="8845442" y="3342454"/>
                <a:ext cx="0" cy="194443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B19F4AA8-FA07-409A-BE8F-59E126D067AE}"/>
                  </a:ext>
                </a:extLst>
              </p:cNvPr>
              <p:cNvCxnSpPr/>
              <p:nvPr/>
            </p:nvCxnSpPr>
            <p:spPr>
              <a:xfrm>
                <a:off x="7808671" y="3342454"/>
                <a:ext cx="0" cy="194443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80A8FD9C-B371-4AAA-A36C-F0BD17F1F37C}"/>
                  </a:ext>
                </a:extLst>
              </p:cNvPr>
              <p:cNvCxnSpPr/>
              <p:nvPr/>
            </p:nvCxnSpPr>
            <p:spPr>
              <a:xfrm>
                <a:off x="7300671" y="3342454"/>
                <a:ext cx="0" cy="194443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74BBE10C-B40F-4225-B400-7574B35583E1}"/>
                  </a:ext>
                </a:extLst>
              </p:cNvPr>
              <p:cNvCxnSpPr/>
              <p:nvPr/>
            </p:nvCxnSpPr>
            <p:spPr>
              <a:xfrm>
                <a:off x="8325136" y="3342454"/>
                <a:ext cx="0" cy="194443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BDF2C047-CE01-4E0C-AA41-CDCD9A872E4F}"/>
                  </a:ext>
                </a:extLst>
              </p:cNvPr>
              <p:cNvCxnSpPr/>
              <p:nvPr/>
            </p:nvCxnSpPr>
            <p:spPr>
              <a:xfrm>
                <a:off x="9866071" y="3342454"/>
                <a:ext cx="0" cy="194443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AB7DAA2D-C572-4904-B49E-E18B964A9B10}"/>
                  </a:ext>
                </a:extLst>
              </p:cNvPr>
              <p:cNvCxnSpPr/>
              <p:nvPr/>
            </p:nvCxnSpPr>
            <p:spPr>
              <a:xfrm>
                <a:off x="9358071" y="3342454"/>
                <a:ext cx="0" cy="194443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832D742C-076A-4A9F-BDBE-9F6DC27EF8D2}"/>
                </a:ext>
              </a:extLst>
            </p:cNvPr>
            <p:cNvSpPr txBox="1"/>
            <p:nvPr/>
          </p:nvSpPr>
          <p:spPr>
            <a:xfrm>
              <a:off x="1603881" y="3751613"/>
              <a:ext cx="4927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3F78A17A-29AE-4AC8-A3A6-93E0729F8160}"/>
                </a:ext>
              </a:extLst>
            </p:cNvPr>
            <p:cNvSpPr txBox="1"/>
            <p:nvPr/>
          </p:nvSpPr>
          <p:spPr>
            <a:xfrm>
              <a:off x="2125540" y="3751613"/>
              <a:ext cx="4927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23C19E83-F3F8-4CEB-8220-203BD03BC75F}"/>
                </a:ext>
              </a:extLst>
            </p:cNvPr>
            <p:cNvSpPr txBox="1"/>
            <p:nvPr/>
          </p:nvSpPr>
          <p:spPr>
            <a:xfrm>
              <a:off x="2683806" y="3751613"/>
              <a:ext cx="4927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83930FF0-A862-40AB-8143-5E3FF8B3F1E6}"/>
                </a:ext>
              </a:extLst>
            </p:cNvPr>
            <p:cNvSpPr txBox="1"/>
            <p:nvPr/>
          </p:nvSpPr>
          <p:spPr>
            <a:xfrm>
              <a:off x="3176590" y="3751613"/>
              <a:ext cx="4927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EEF2EBD6-5FEB-4EAE-A7C1-C97811A65959}"/>
                </a:ext>
              </a:extLst>
            </p:cNvPr>
            <p:cNvSpPr txBox="1"/>
            <p:nvPr/>
          </p:nvSpPr>
          <p:spPr>
            <a:xfrm>
              <a:off x="3669374" y="3751613"/>
              <a:ext cx="4927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6CFE8095-0286-49DB-AD02-8FA861C88C39}"/>
                </a:ext>
              </a:extLst>
            </p:cNvPr>
            <p:cNvSpPr txBox="1"/>
            <p:nvPr/>
          </p:nvSpPr>
          <p:spPr>
            <a:xfrm>
              <a:off x="4162158" y="3751613"/>
              <a:ext cx="4927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ADA216F2-7506-426F-AE04-EF6BA05591AF}"/>
                </a:ext>
              </a:extLst>
            </p:cNvPr>
            <p:cNvSpPr txBox="1"/>
            <p:nvPr/>
          </p:nvSpPr>
          <p:spPr>
            <a:xfrm>
              <a:off x="4691549" y="3751613"/>
              <a:ext cx="4927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4BEE0AEE-7EB4-4278-9D09-5B53F744ED7C}"/>
                </a:ext>
              </a:extLst>
            </p:cNvPr>
            <p:cNvSpPr txBox="1"/>
            <p:nvPr/>
          </p:nvSpPr>
          <p:spPr>
            <a:xfrm>
              <a:off x="5220940" y="3751613"/>
              <a:ext cx="4927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39C9DF7A-61E4-4E91-9966-A0045FC77D88}"/>
                </a:ext>
              </a:extLst>
            </p:cNvPr>
            <p:cNvSpPr txBox="1"/>
            <p:nvPr/>
          </p:nvSpPr>
          <p:spPr>
            <a:xfrm>
              <a:off x="5750331" y="3751613"/>
              <a:ext cx="4927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5AFA7511-F83A-496C-88FC-0206E897DF76}"/>
                </a:ext>
              </a:extLst>
            </p:cNvPr>
            <p:cNvSpPr txBox="1"/>
            <p:nvPr/>
          </p:nvSpPr>
          <p:spPr>
            <a:xfrm>
              <a:off x="6156487" y="3751613"/>
              <a:ext cx="5871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6F6978EF-8929-4307-9500-863E0CDC2743}"/>
                </a:ext>
              </a:extLst>
            </p:cNvPr>
            <p:cNvSpPr txBox="1"/>
            <p:nvPr/>
          </p:nvSpPr>
          <p:spPr>
            <a:xfrm>
              <a:off x="6677799" y="3751613"/>
              <a:ext cx="5871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E72CDF89-66A0-4007-8438-DD8B17E15BC4}"/>
                </a:ext>
              </a:extLst>
            </p:cNvPr>
            <p:cNvSpPr txBox="1"/>
            <p:nvPr/>
          </p:nvSpPr>
          <p:spPr>
            <a:xfrm>
              <a:off x="7198105" y="3751613"/>
              <a:ext cx="5871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B34D02E5-A885-4CCA-B019-F3119752A33B}"/>
                </a:ext>
              </a:extLst>
            </p:cNvPr>
            <p:cNvSpPr txBox="1"/>
            <p:nvPr/>
          </p:nvSpPr>
          <p:spPr>
            <a:xfrm>
              <a:off x="7699622" y="3751613"/>
              <a:ext cx="5871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13</a:t>
              </a: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B3E83DB6-1AEF-43B4-B3C6-368C41E5B7ED}"/>
                </a:ext>
              </a:extLst>
            </p:cNvPr>
            <p:cNvSpPr txBox="1"/>
            <p:nvPr/>
          </p:nvSpPr>
          <p:spPr>
            <a:xfrm>
              <a:off x="8219928" y="3751613"/>
              <a:ext cx="5871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88DF5ABA-92DE-47C6-9136-191396A15ED3}"/>
                </a:ext>
              </a:extLst>
            </p:cNvPr>
            <p:cNvSpPr txBox="1"/>
            <p:nvPr/>
          </p:nvSpPr>
          <p:spPr>
            <a:xfrm>
              <a:off x="8741549" y="3751613"/>
              <a:ext cx="5871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12A1F4CB-7AAD-439D-84C1-FE7AE20F7477}"/>
                </a:ext>
              </a:extLst>
            </p:cNvPr>
            <p:cNvSpPr txBox="1"/>
            <p:nvPr/>
          </p:nvSpPr>
          <p:spPr>
            <a:xfrm>
              <a:off x="9261855" y="3751613"/>
              <a:ext cx="5871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</a:t>
              </a: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7D10D5C1-488B-4BC6-AC66-47F38962D137}"/>
                </a:ext>
              </a:extLst>
            </p:cNvPr>
            <p:cNvSpPr txBox="1"/>
            <p:nvPr/>
          </p:nvSpPr>
          <p:spPr>
            <a:xfrm>
              <a:off x="9774394" y="3751613"/>
              <a:ext cx="5871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</a:t>
              </a: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8E49F334-C9E6-44B5-A3B3-C1F600E7A20B}"/>
                </a:ext>
              </a:extLst>
            </p:cNvPr>
            <p:cNvSpPr txBox="1"/>
            <p:nvPr/>
          </p:nvSpPr>
          <p:spPr>
            <a:xfrm>
              <a:off x="10285074" y="3751613"/>
              <a:ext cx="5871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</p:grpSp>
      <p:pic>
        <p:nvPicPr>
          <p:cNvPr id="138" name="5">
            <a:extLst>
              <a:ext uri="{FF2B5EF4-FFF2-40B4-BE49-F238E27FC236}">
                <a16:creationId xmlns:a16="http://schemas.microsoft.com/office/drawing/2014/main" id="{CCF3F63C-48C2-4208-B540-864113BD018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7500" b="71852" l="21615" r="33594">
                        <a14:foregroundMark x1="30729" y1="30463" x2="31042" y2="34907"/>
                        <a14:foregroundMark x1="38698" y1="31204" x2="38698" y2="34630"/>
                        <a14:foregroundMark x1="45313" y1="30278" x2="45313" y2="35185"/>
                        <a14:foregroundMark x1="60417" y1="26389" x2="60313" y2="34352"/>
                      </a14:backgroundRemoval>
                    </a14:imgEffect>
                  </a14:imgLayer>
                </a14:imgProps>
              </a:ext>
            </a:extLst>
          </a:blip>
          <a:srcRect l="24993" t="57850" r="68203" b="29540"/>
          <a:stretch/>
        </p:blipFill>
        <p:spPr>
          <a:xfrm>
            <a:off x="867760" y="2137675"/>
            <a:ext cx="1355833" cy="1413498"/>
          </a:xfrm>
          <a:prstGeom prst="rect">
            <a:avLst/>
          </a:prstGeom>
        </p:spPr>
      </p:pic>
      <p:pic>
        <p:nvPicPr>
          <p:cNvPr id="140" name="11">
            <a:extLst>
              <a:ext uri="{FF2B5EF4-FFF2-40B4-BE49-F238E27FC236}">
                <a16:creationId xmlns:a16="http://schemas.microsoft.com/office/drawing/2014/main" id="{12BB5FC4-9962-48BD-B738-8E991314636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7130" b="71204" l="63594" r="70104"/>
                    </a14:imgEffect>
                  </a14:imgLayer>
                </a14:imgProps>
              </a:ext>
            </a:extLst>
          </a:blip>
          <a:srcRect l="63973" t="56580" r="28650" b="31210"/>
          <a:stretch/>
        </p:blipFill>
        <p:spPr>
          <a:xfrm>
            <a:off x="2566877" y="1817145"/>
            <a:ext cx="1790997" cy="1667441"/>
          </a:xfrm>
          <a:prstGeom prst="rect">
            <a:avLst/>
          </a:prstGeom>
        </p:spPr>
      </p:pic>
      <p:pic>
        <p:nvPicPr>
          <p:cNvPr id="142" name="15">
            <a:extLst>
              <a:ext uri="{FF2B5EF4-FFF2-40B4-BE49-F238E27FC236}">
                <a16:creationId xmlns:a16="http://schemas.microsoft.com/office/drawing/2014/main" id="{787DD082-4CA0-4266-8C6F-4E752616E9F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6852" b="68519" l="24948" r="72656">
                        <a14:foregroundMark x1="29115" y1="32870" x2="29167" y2="36481"/>
                        <a14:foregroundMark x1="28854" y1="57778" x2="28646" y2="64722"/>
                        <a14:foregroundMark x1="66094" y1="58704" x2="66094" y2="64537"/>
                        <a14:foregroundMark x1="29271" y1="64815" x2="29479" y2="65833"/>
                      </a14:backgroundRemoval>
                    </a14:imgEffect>
                  </a14:imgLayer>
                </a14:imgProps>
              </a:ext>
            </a:extLst>
          </a:blip>
          <a:srcRect l="61727" t="52943" r="30318" b="31210"/>
          <a:stretch/>
        </p:blipFill>
        <p:spPr>
          <a:xfrm>
            <a:off x="9316927" y="1684800"/>
            <a:ext cx="1882433" cy="2109311"/>
          </a:xfrm>
          <a:prstGeom prst="rect">
            <a:avLst/>
          </a:prstGeom>
        </p:spPr>
      </p:pic>
      <p:pic>
        <p:nvPicPr>
          <p:cNvPr id="143" name="1">
            <a:extLst>
              <a:ext uri="{FF2B5EF4-FFF2-40B4-BE49-F238E27FC236}">
                <a16:creationId xmlns:a16="http://schemas.microsoft.com/office/drawing/2014/main" id="{83A799D5-FDB3-4A90-B181-969FF471CBB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6852" b="68519" l="24948" r="72656">
                        <a14:foregroundMark x1="29115" y1="32870" x2="29167" y2="36481"/>
                        <a14:foregroundMark x1="28854" y1="57778" x2="28646" y2="64722"/>
                        <a14:foregroundMark x1="66094" y1="58704" x2="66094" y2="64537"/>
                        <a14:foregroundMark x1="29271" y1="64815" x2="29479" y2="65833"/>
                      </a14:backgroundRemoval>
                    </a14:imgEffect>
                  </a14:imgLayer>
                </a14:imgProps>
              </a:ext>
            </a:extLst>
          </a:blip>
          <a:srcRect l="25282" t="29076" r="67341" b="58802"/>
          <a:stretch/>
        </p:blipFill>
        <p:spPr>
          <a:xfrm>
            <a:off x="4292019" y="2260887"/>
            <a:ext cx="1803981" cy="1667444"/>
          </a:xfrm>
          <a:prstGeom prst="rect">
            <a:avLst/>
          </a:prstGeom>
        </p:spPr>
      </p:pic>
      <p:pic>
        <p:nvPicPr>
          <p:cNvPr id="144" name="17">
            <a:extLst>
              <a:ext uri="{FF2B5EF4-FFF2-40B4-BE49-F238E27FC236}">
                <a16:creationId xmlns:a16="http://schemas.microsoft.com/office/drawing/2014/main" id="{4EBFDF21-A91B-4705-B771-28F07A2C6FA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6852" b="68519" l="24948" r="72656">
                        <a14:foregroundMark x1="29115" y1="32870" x2="29167" y2="36481"/>
                        <a14:foregroundMark x1="28854" y1="57778" x2="28646" y2="64722"/>
                        <a14:foregroundMark x1="66094" y1="58704" x2="66094" y2="64537"/>
                        <a14:foregroundMark x1="29271" y1="64815" x2="29479" y2="65833"/>
                      </a14:backgroundRemoval>
                    </a14:imgEffect>
                  </a14:imgLayer>
                </a14:imgProps>
              </a:ext>
            </a:extLst>
          </a:blip>
          <a:srcRect l="26161" t="55129" r="68122" b="33432"/>
          <a:stretch/>
        </p:blipFill>
        <p:spPr>
          <a:xfrm>
            <a:off x="8192998" y="1563839"/>
            <a:ext cx="1444154" cy="1625277"/>
          </a:xfrm>
          <a:prstGeom prst="rect">
            <a:avLst/>
          </a:prstGeom>
        </p:spPr>
      </p:pic>
      <p:pic>
        <p:nvPicPr>
          <p:cNvPr id="145" name="12">
            <a:extLst>
              <a:ext uri="{FF2B5EF4-FFF2-40B4-BE49-F238E27FC236}">
                <a16:creationId xmlns:a16="http://schemas.microsoft.com/office/drawing/2014/main" id="{524528D4-4EE1-48A5-ACA4-67148FA1A97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6852" b="68519" l="24948" r="72656">
                        <a14:foregroundMark x1="29115" y1="32870" x2="29167" y2="36481"/>
                        <a14:foregroundMark x1="28854" y1="57778" x2="28646" y2="64722"/>
                        <a14:foregroundMark x1="66094" y1="58704" x2="66094" y2="64537"/>
                        <a14:foregroundMark x1="29271" y1="64815" x2="29479" y2="65833"/>
                      </a14:backgroundRemoval>
                    </a14:imgEffect>
                  </a14:imgLayer>
                </a14:imgProps>
              </a:ext>
            </a:extLst>
          </a:blip>
          <a:srcRect l="63333" t="27415" r="27573" b="58269"/>
          <a:stretch/>
        </p:blipFill>
        <p:spPr>
          <a:xfrm rot="21379789">
            <a:off x="6182908" y="1595428"/>
            <a:ext cx="2327496" cy="1866910"/>
          </a:xfrm>
          <a:prstGeom prst="rect">
            <a:avLst/>
          </a:prstGeom>
        </p:spPr>
      </p:pic>
      <p:sp>
        <p:nvSpPr>
          <p:cNvPr id="147" name="Freeform: Shape 146">
            <a:extLst>
              <a:ext uri="{FF2B5EF4-FFF2-40B4-BE49-F238E27FC236}">
                <a16:creationId xmlns:a16="http://schemas.microsoft.com/office/drawing/2014/main" id="{A9DB24A6-B324-42AB-989B-589EC50CAF6C}"/>
              </a:ext>
            </a:extLst>
          </p:cNvPr>
          <p:cNvSpPr/>
          <p:nvPr/>
        </p:nvSpPr>
        <p:spPr>
          <a:xfrm>
            <a:off x="7005434" y="3002148"/>
            <a:ext cx="447005" cy="1249533"/>
          </a:xfrm>
          <a:custGeom>
            <a:avLst/>
            <a:gdLst>
              <a:gd name="connsiteX0" fmla="*/ 0 w 471638"/>
              <a:gd name="connsiteY0" fmla="*/ 0 h 1222409"/>
              <a:gd name="connsiteX1" fmla="*/ 211756 w 471638"/>
              <a:gd name="connsiteY1" fmla="*/ 163630 h 1222409"/>
              <a:gd name="connsiteX2" fmla="*/ 336884 w 471638"/>
              <a:gd name="connsiteY2" fmla="*/ 500514 h 1222409"/>
              <a:gd name="connsiteX3" fmla="*/ 471638 w 471638"/>
              <a:gd name="connsiteY3" fmla="*/ 1222409 h 1222409"/>
              <a:gd name="connsiteX4" fmla="*/ 471638 w 471638"/>
              <a:gd name="connsiteY4" fmla="*/ 1222409 h 1222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638" h="1222409">
                <a:moveTo>
                  <a:pt x="0" y="0"/>
                </a:moveTo>
                <a:cubicBezTo>
                  <a:pt x="77804" y="40105"/>
                  <a:pt x="155609" y="80211"/>
                  <a:pt x="211756" y="163630"/>
                </a:cubicBezTo>
                <a:cubicBezTo>
                  <a:pt x="267903" y="247049"/>
                  <a:pt x="293570" y="324051"/>
                  <a:pt x="336884" y="500514"/>
                </a:cubicBezTo>
                <a:cubicBezTo>
                  <a:pt x="380198" y="676977"/>
                  <a:pt x="471638" y="1222409"/>
                  <a:pt x="471638" y="1222409"/>
                </a:cubicBezTo>
                <a:lnTo>
                  <a:pt x="471638" y="1222409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Freeform: Shape 150">
            <a:extLst>
              <a:ext uri="{FF2B5EF4-FFF2-40B4-BE49-F238E27FC236}">
                <a16:creationId xmlns:a16="http://schemas.microsoft.com/office/drawing/2014/main" id="{49A7E618-1378-4082-9052-0F2393889F7B}"/>
              </a:ext>
            </a:extLst>
          </p:cNvPr>
          <p:cNvSpPr/>
          <p:nvPr/>
        </p:nvSpPr>
        <p:spPr>
          <a:xfrm>
            <a:off x="1499783" y="3165776"/>
            <a:ext cx="2329314" cy="1058779"/>
          </a:xfrm>
          <a:custGeom>
            <a:avLst/>
            <a:gdLst>
              <a:gd name="connsiteX0" fmla="*/ 0 w 2329314"/>
              <a:gd name="connsiteY0" fmla="*/ 0 h 1058779"/>
              <a:gd name="connsiteX1" fmla="*/ 288758 w 2329314"/>
              <a:gd name="connsiteY1" fmla="*/ 327259 h 1058779"/>
              <a:gd name="connsiteX2" fmla="*/ 1588169 w 2329314"/>
              <a:gd name="connsiteY2" fmla="*/ 539015 h 1058779"/>
              <a:gd name="connsiteX3" fmla="*/ 2329314 w 2329314"/>
              <a:gd name="connsiteY3" fmla="*/ 1058779 h 1058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9314" h="1058779">
                <a:moveTo>
                  <a:pt x="0" y="0"/>
                </a:moveTo>
                <a:cubicBezTo>
                  <a:pt x="12031" y="118711"/>
                  <a:pt x="24063" y="237423"/>
                  <a:pt x="288758" y="327259"/>
                </a:cubicBezTo>
                <a:cubicBezTo>
                  <a:pt x="553453" y="417095"/>
                  <a:pt x="1248076" y="417095"/>
                  <a:pt x="1588169" y="539015"/>
                </a:cubicBezTo>
                <a:cubicBezTo>
                  <a:pt x="1928262" y="660935"/>
                  <a:pt x="2128788" y="859857"/>
                  <a:pt x="2329314" y="1058779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Freeform: Shape 151">
            <a:extLst>
              <a:ext uri="{FF2B5EF4-FFF2-40B4-BE49-F238E27FC236}">
                <a16:creationId xmlns:a16="http://schemas.microsoft.com/office/drawing/2014/main" id="{BD03EB73-A85C-4634-AEF0-A03887217D0D}"/>
              </a:ext>
            </a:extLst>
          </p:cNvPr>
          <p:cNvSpPr/>
          <p:nvPr/>
        </p:nvSpPr>
        <p:spPr>
          <a:xfrm>
            <a:off x="3116828" y="3117649"/>
            <a:ext cx="3830854" cy="1145407"/>
          </a:xfrm>
          <a:custGeom>
            <a:avLst/>
            <a:gdLst>
              <a:gd name="connsiteX0" fmla="*/ 0 w 3830854"/>
              <a:gd name="connsiteY0" fmla="*/ 0 h 1145407"/>
              <a:gd name="connsiteX1" fmla="*/ 298383 w 3830854"/>
              <a:gd name="connsiteY1" fmla="*/ 346510 h 1145407"/>
              <a:gd name="connsiteX2" fmla="*/ 1289785 w 3830854"/>
              <a:gd name="connsiteY2" fmla="*/ 567891 h 1145407"/>
              <a:gd name="connsiteX3" fmla="*/ 3012707 w 3830854"/>
              <a:gd name="connsiteY3" fmla="*/ 702645 h 1145407"/>
              <a:gd name="connsiteX4" fmla="*/ 3830854 w 3830854"/>
              <a:gd name="connsiteY4" fmla="*/ 1145407 h 1145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30854" h="1145407">
                <a:moveTo>
                  <a:pt x="0" y="0"/>
                </a:moveTo>
                <a:cubicBezTo>
                  <a:pt x="41709" y="125931"/>
                  <a:pt x="83419" y="251862"/>
                  <a:pt x="298383" y="346510"/>
                </a:cubicBezTo>
                <a:cubicBezTo>
                  <a:pt x="513347" y="441158"/>
                  <a:pt x="837398" y="508535"/>
                  <a:pt x="1289785" y="567891"/>
                </a:cubicBezTo>
                <a:cubicBezTo>
                  <a:pt x="1742172" y="627247"/>
                  <a:pt x="2589196" y="606392"/>
                  <a:pt x="3012707" y="702645"/>
                </a:cubicBezTo>
                <a:cubicBezTo>
                  <a:pt x="3436218" y="798898"/>
                  <a:pt x="3633536" y="972152"/>
                  <a:pt x="3830854" y="1145407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Freeform: Shape 152">
            <a:extLst>
              <a:ext uri="{FF2B5EF4-FFF2-40B4-BE49-F238E27FC236}">
                <a16:creationId xmlns:a16="http://schemas.microsoft.com/office/drawing/2014/main" id="{5B483BBD-4435-47B0-8C67-F3396862DE46}"/>
              </a:ext>
            </a:extLst>
          </p:cNvPr>
          <p:cNvSpPr/>
          <p:nvPr/>
        </p:nvSpPr>
        <p:spPr>
          <a:xfrm>
            <a:off x="1827042" y="3396782"/>
            <a:ext cx="3311091" cy="827773"/>
          </a:xfrm>
          <a:custGeom>
            <a:avLst/>
            <a:gdLst>
              <a:gd name="connsiteX0" fmla="*/ 3311091 w 3311091"/>
              <a:gd name="connsiteY0" fmla="*/ 0 h 827773"/>
              <a:gd name="connsiteX1" fmla="*/ 2954956 w 3311091"/>
              <a:gd name="connsiteY1" fmla="*/ 298383 h 827773"/>
              <a:gd name="connsiteX2" fmla="*/ 1588169 w 3311091"/>
              <a:gd name="connsiteY2" fmla="*/ 317634 h 827773"/>
              <a:gd name="connsiteX3" fmla="*/ 587141 w 3311091"/>
              <a:gd name="connsiteY3" fmla="*/ 394636 h 827773"/>
              <a:gd name="connsiteX4" fmla="*/ 0 w 3311091"/>
              <a:gd name="connsiteY4" fmla="*/ 827773 h 827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1091" h="827773">
                <a:moveTo>
                  <a:pt x="3311091" y="0"/>
                </a:moveTo>
                <a:cubicBezTo>
                  <a:pt x="3276600" y="122722"/>
                  <a:pt x="3242110" y="245444"/>
                  <a:pt x="2954956" y="298383"/>
                </a:cubicBezTo>
                <a:cubicBezTo>
                  <a:pt x="2667802" y="351322"/>
                  <a:pt x="1982805" y="301592"/>
                  <a:pt x="1588169" y="317634"/>
                </a:cubicBezTo>
                <a:cubicBezTo>
                  <a:pt x="1193533" y="333676"/>
                  <a:pt x="851836" y="309613"/>
                  <a:pt x="587141" y="394636"/>
                </a:cubicBezTo>
                <a:cubicBezTo>
                  <a:pt x="322446" y="479659"/>
                  <a:pt x="161223" y="653716"/>
                  <a:pt x="0" y="827773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Freeform: Shape 153">
            <a:extLst>
              <a:ext uri="{FF2B5EF4-FFF2-40B4-BE49-F238E27FC236}">
                <a16:creationId xmlns:a16="http://schemas.microsoft.com/office/drawing/2014/main" id="{9A1FCE16-6528-49C5-A1CF-F4EBB4B1DA41}"/>
              </a:ext>
            </a:extLst>
          </p:cNvPr>
          <p:cNvSpPr/>
          <p:nvPr/>
        </p:nvSpPr>
        <p:spPr>
          <a:xfrm>
            <a:off x="8863110" y="2886643"/>
            <a:ext cx="1174282" cy="1357162"/>
          </a:xfrm>
          <a:custGeom>
            <a:avLst/>
            <a:gdLst>
              <a:gd name="connsiteX0" fmla="*/ 0 w 1174282"/>
              <a:gd name="connsiteY0" fmla="*/ 0 h 1357162"/>
              <a:gd name="connsiteX1" fmla="*/ 529389 w 1174282"/>
              <a:gd name="connsiteY1" fmla="*/ 365760 h 1357162"/>
              <a:gd name="connsiteX2" fmla="*/ 866273 w 1174282"/>
              <a:gd name="connsiteY2" fmla="*/ 683394 h 1357162"/>
              <a:gd name="connsiteX3" fmla="*/ 1174282 w 1174282"/>
              <a:gd name="connsiteY3" fmla="*/ 1357162 h 13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4282" h="1357162">
                <a:moveTo>
                  <a:pt x="0" y="0"/>
                </a:moveTo>
                <a:cubicBezTo>
                  <a:pt x="192505" y="125930"/>
                  <a:pt x="385010" y="251861"/>
                  <a:pt x="529389" y="365760"/>
                </a:cubicBezTo>
                <a:cubicBezTo>
                  <a:pt x="673768" y="479659"/>
                  <a:pt x="758791" y="518161"/>
                  <a:pt x="866273" y="683394"/>
                </a:cubicBezTo>
                <a:cubicBezTo>
                  <a:pt x="973755" y="848627"/>
                  <a:pt x="1074018" y="1102894"/>
                  <a:pt x="1174282" y="1357162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Freeform: Shape 154">
            <a:extLst>
              <a:ext uri="{FF2B5EF4-FFF2-40B4-BE49-F238E27FC236}">
                <a16:creationId xmlns:a16="http://schemas.microsoft.com/office/drawing/2014/main" id="{C5059C0E-F7E2-478A-A80A-894545AF3104}"/>
              </a:ext>
            </a:extLst>
          </p:cNvPr>
          <p:cNvSpPr/>
          <p:nvPr/>
        </p:nvSpPr>
        <p:spPr>
          <a:xfrm>
            <a:off x="9026739" y="3319780"/>
            <a:ext cx="1309036" cy="943276"/>
          </a:xfrm>
          <a:custGeom>
            <a:avLst/>
            <a:gdLst>
              <a:gd name="connsiteX0" fmla="*/ 1309036 w 1309036"/>
              <a:gd name="connsiteY0" fmla="*/ 0 h 943276"/>
              <a:gd name="connsiteX1" fmla="*/ 1097280 w 1309036"/>
              <a:gd name="connsiteY1" fmla="*/ 221381 h 943276"/>
              <a:gd name="connsiteX2" fmla="*/ 741146 w 1309036"/>
              <a:gd name="connsiteY2" fmla="*/ 317634 h 943276"/>
              <a:gd name="connsiteX3" fmla="*/ 288758 w 1309036"/>
              <a:gd name="connsiteY3" fmla="*/ 423512 h 943276"/>
              <a:gd name="connsiteX4" fmla="*/ 0 w 1309036"/>
              <a:gd name="connsiteY4" fmla="*/ 943276 h 943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036" h="943276">
                <a:moveTo>
                  <a:pt x="1309036" y="0"/>
                </a:moveTo>
                <a:cubicBezTo>
                  <a:pt x="1250482" y="84221"/>
                  <a:pt x="1191928" y="168442"/>
                  <a:pt x="1097280" y="221381"/>
                </a:cubicBezTo>
                <a:cubicBezTo>
                  <a:pt x="1002632" y="274320"/>
                  <a:pt x="875900" y="283945"/>
                  <a:pt x="741146" y="317634"/>
                </a:cubicBezTo>
                <a:cubicBezTo>
                  <a:pt x="606392" y="351323"/>
                  <a:pt x="412282" y="319238"/>
                  <a:pt x="288758" y="423512"/>
                </a:cubicBezTo>
                <a:cubicBezTo>
                  <a:pt x="165234" y="527786"/>
                  <a:pt x="82617" y="735531"/>
                  <a:pt x="0" y="943276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7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</p:childTnLst>
        </p:cTn>
      </p:par>
    </p:tnLst>
    <p:bldLst>
      <p:bldP spid="147" grpId="0" animBg="1"/>
      <p:bldP spid="151" grpId="0" animBg="1"/>
      <p:bldP spid="152" grpId="0" animBg="1"/>
      <p:bldP spid="153" grpId="0" animBg="1"/>
      <p:bldP spid="154" grpId="0" animBg="1"/>
      <p:bldP spid="15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6">
            <a:extLst>
              <a:ext uri="{FF2B5EF4-FFF2-40B4-BE49-F238E27FC236}">
                <a16:creationId xmlns:a16="http://schemas.microsoft.com/office/drawing/2014/main" id="{9A863BEE-3512-4B5C-808A-C69540F0B6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6" t="21131" r="1046" b="25595"/>
          <a:stretch/>
        </p:blipFill>
        <p:spPr>
          <a:xfrm>
            <a:off x="507369" y="512955"/>
            <a:ext cx="1143012" cy="98677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4B66C14-3E10-44E0-A741-EF285E656DDE}"/>
              </a:ext>
            </a:extLst>
          </p:cNvPr>
          <p:cNvGrpSpPr/>
          <p:nvPr/>
        </p:nvGrpSpPr>
        <p:grpSpPr>
          <a:xfrm>
            <a:off x="764606" y="825536"/>
            <a:ext cx="2458096" cy="674190"/>
            <a:chOff x="764606" y="825536"/>
            <a:chExt cx="2458096" cy="674190"/>
          </a:xfrm>
        </p:grpSpPr>
        <p:sp>
          <p:nvSpPr>
            <p:cNvPr id="4" name="Content Placeholder 2">
              <a:extLst>
                <a:ext uri="{FF2B5EF4-FFF2-40B4-BE49-F238E27FC236}">
                  <a16:creationId xmlns:a16="http://schemas.microsoft.com/office/drawing/2014/main" id="{890C14D2-D5F8-4913-95C3-CA4052A222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1329" y="899884"/>
              <a:ext cx="1701373" cy="599842"/>
            </a:xfrm>
            <a:prstGeom prst="rect">
              <a:avLst/>
            </a:prstGeom>
            <a:noFill/>
            <a:ln>
              <a:noFill/>
            </a:ln>
          </p:spPr>
          <p:txBody>
            <a:bodyPr lIns="121899" tIns="60951" rIns="121899" bIns="60951" anchor="ctr"/>
            <a:lstStyle>
              <a:lvl1pPr defTabSz="912813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3200" b="1" dirty="0">
                  <a:solidFill>
                    <a:srgbClr val="002060"/>
                  </a:solidFill>
                  <a:latin typeface="Arial" panose="020B0604020202020204" pitchFamily="34" charset="0"/>
                  <a:ea typeface="方正尚酷简体"/>
                  <a:cs typeface="Arial" panose="020B0604020202020204" pitchFamily="34" charset="0"/>
                </a:rPr>
                <a:t>Đ / S ?</a:t>
              </a:r>
              <a:endParaRPr lang="zh-CN" alt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7F95010-29A5-4B67-B196-CDD10AFCEB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06" t="7484" r="46838" b="35378"/>
            <a:stretch>
              <a:fillRect/>
            </a:stretch>
          </p:blipFill>
          <p:spPr bwMode="auto">
            <a:xfrm>
              <a:off x="764606" y="825536"/>
              <a:ext cx="628538" cy="533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A8D161B-DDA6-4BC6-AA49-DD803D61540E}"/>
              </a:ext>
            </a:extLst>
          </p:cNvPr>
          <p:cNvSpPr txBox="1"/>
          <p:nvPr/>
        </p:nvSpPr>
        <p:spPr>
          <a:xfrm flipH="1">
            <a:off x="507369" y="1672066"/>
            <a:ext cx="6050766" cy="2217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16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15.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17.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e)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1A1CFF-8CCA-4A4F-AB5D-ED5F75B5811B}"/>
              </a:ext>
            </a:extLst>
          </p:cNvPr>
          <p:cNvSpPr txBox="1"/>
          <p:nvPr/>
        </p:nvSpPr>
        <p:spPr>
          <a:xfrm flipH="1">
            <a:off x="4253869" y="3889148"/>
            <a:ext cx="6050766" cy="2217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16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17.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19.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g)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3281358-4515-4DAD-82B3-96ED7A7D6A2C}"/>
              </a:ext>
            </a:extLst>
          </p:cNvPr>
          <p:cNvSpPr/>
          <p:nvPr/>
        </p:nvSpPr>
        <p:spPr>
          <a:xfrm>
            <a:off x="9970335" y="3813866"/>
            <a:ext cx="668600" cy="67251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C11BF38-3CB7-4799-BA41-97635AB606C9}"/>
              </a:ext>
            </a:extLst>
          </p:cNvPr>
          <p:cNvSpPr/>
          <p:nvPr/>
        </p:nvSpPr>
        <p:spPr>
          <a:xfrm>
            <a:off x="6341800" y="1545066"/>
            <a:ext cx="668600" cy="67251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1B8A7A6-0F5E-43B6-8513-B55AF95950A9}"/>
              </a:ext>
            </a:extLst>
          </p:cNvPr>
          <p:cNvSpPr/>
          <p:nvPr/>
        </p:nvSpPr>
        <p:spPr>
          <a:xfrm>
            <a:off x="6341800" y="2319182"/>
            <a:ext cx="668600" cy="67251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7B8CFEC-3777-4BD6-AC7D-503A510A0B8F}"/>
              </a:ext>
            </a:extLst>
          </p:cNvPr>
          <p:cNvSpPr/>
          <p:nvPr/>
        </p:nvSpPr>
        <p:spPr>
          <a:xfrm>
            <a:off x="6341800" y="3099356"/>
            <a:ext cx="668600" cy="67251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E1A88E2-059A-4BEE-AA72-70EDAEA42FF9}"/>
              </a:ext>
            </a:extLst>
          </p:cNvPr>
          <p:cNvSpPr/>
          <p:nvPr/>
        </p:nvSpPr>
        <p:spPr>
          <a:xfrm>
            <a:off x="9970335" y="4561664"/>
            <a:ext cx="668600" cy="67251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02A4BBD-FEC1-4545-8E01-04E1D01232A3}"/>
              </a:ext>
            </a:extLst>
          </p:cNvPr>
          <p:cNvSpPr/>
          <p:nvPr/>
        </p:nvSpPr>
        <p:spPr>
          <a:xfrm>
            <a:off x="9970335" y="5361127"/>
            <a:ext cx="668600" cy="67251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08FA886-E82D-4A5B-9056-49FA9CAE4154}"/>
              </a:ext>
            </a:extLst>
          </p:cNvPr>
          <p:cNvSpPr/>
          <p:nvPr/>
        </p:nvSpPr>
        <p:spPr>
          <a:xfrm>
            <a:off x="6341800" y="1725188"/>
            <a:ext cx="668600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FF3F4EB-080E-4468-8A95-71F8214075B8}"/>
              </a:ext>
            </a:extLst>
          </p:cNvPr>
          <p:cNvSpPr/>
          <p:nvPr/>
        </p:nvSpPr>
        <p:spPr>
          <a:xfrm>
            <a:off x="6341800" y="2444349"/>
            <a:ext cx="668600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9F5DCBE-3AA9-4E4D-B048-EE3844F748DA}"/>
              </a:ext>
            </a:extLst>
          </p:cNvPr>
          <p:cNvSpPr/>
          <p:nvPr/>
        </p:nvSpPr>
        <p:spPr>
          <a:xfrm>
            <a:off x="6341800" y="3226356"/>
            <a:ext cx="668600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981A8E0-37D6-4653-B537-E2DE0ED47435}"/>
              </a:ext>
            </a:extLst>
          </p:cNvPr>
          <p:cNvSpPr/>
          <p:nvPr/>
        </p:nvSpPr>
        <p:spPr>
          <a:xfrm>
            <a:off x="9970335" y="3942889"/>
            <a:ext cx="668600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E7C169A-E865-4B15-BFC2-1A5E837BA327}"/>
              </a:ext>
            </a:extLst>
          </p:cNvPr>
          <p:cNvSpPr/>
          <p:nvPr/>
        </p:nvSpPr>
        <p:spPr>
          <a:xfrm>
            <a:off x="9970335" y="4690644"/>
            <a:ext cx="668600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432BC3C6-63B1-4263-9FF0-0BC26ABA62E7}"/>
              </a:ext>
            </a:extLst>
          </p:cNvPr>
          <p:cNvSpPr/>
          <p:nvPr/>
        </p:nvSpPr>
        <p:spPr>
          <a:xfrm>
            <a:off x="9970335" y="5438101"/>
            <a:ext cx="668600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318778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</TotalTime>
  <Words>408</Words>
  <Application>Microsoft Office PowerPoint</Application>
  <PresentationFormat>Widescreen</PresentationFormat>
  <Paragraphs>145</Paragraphs>
  <Slides>8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微软雅黑</vt:lpstr>
      <vt:lpstr>Arial</vt:lpstr>
      <vt:lpstr>Calibri</vt:lpstr>
      <vt:lpstr>Calibri Light</vt:lpstr>
      <vt:lpstr>iCiel Cadena</vt:lpstr>
      <vt:lpstr>iCiel Crocante</vt:lpstr>
      <vt:lpstr>iCiel Pony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HP</cp:lastModifiedBy>
  <cp:revision>70</cp:revision>
  <dcterms:created xsi:type="dcterms:W3CDTF">2021-05-23T15:28:19Z</dcterms:created>
  <dcterms:modified xsi:type="dcterms:W3CDTF">2024-09-06T05:02:18Z</dcterms:modified>
</cp:coreProperties>
</file>