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5"/>
  </p:notesMasterIdLst>
  <p:sldIdLst>
    <p:sldId id="286" r:id="rId2"/>
    <p:sldId id="256" r:id="rId3"/>
    <p:sldId id="294" r:id="rId4"/>
    <p:sldId id="272" r:id="rId5"/>
    <p:sldId id="273" r:id="rId6"/>
    <p:sldId id="274" r:id="rId7"/>
    <p:sldId id="275" r:id="rId8"/>
    <p:sldId id="283" r:id="rId9"/>
    <p:sldId id="288" r:id="rId10"/>
    <p:sldId id="284" r:id="rId11"/>
    <p:sldId id="270" r:id="rId12"/>
    <p:sldId id="291" r:id="rId13"/>
    <p:sldId id="29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BF057-35F5-4F5E-B5E4-2E325CAE060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E2262-A2EB-4035-A9A5-FABB2438F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1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53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920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8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4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7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20515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28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5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3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0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9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3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3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15C35-D7D9-4AEF-AE31-B8CEEBD77EED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microsoft.com/office/2007/relationships/hdphoto" Target="../media/hdphoto7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9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004B9DC1-F812-44CD-92AB-1237830D0877}"/>
              </a:ext>
            </a:extLst>
          </p:cNvPr>
          <p:cNvSpPr/>
          <p:nvPr/>
        </p:nvSpPr>
        <p:spPr>
          <a:xfrm>
            <a:off x="647245" y="712658"/>
            <a:ext cx="10897507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763488" y="3823435"/>
            <a:ext cx="4323347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50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81" y="137599"/>
            <a:ext cx="2529880" cy="21416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2" y="3241013"/>
            <a:ext cx="12192000" cy="36532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46885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158959" y="2735996"/>
            <a:ext cx="2471090" cy="401991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55FFC849-8634-46BA-BA36-B76D6F856D1A}"/>
              </a:ext>
            </a:extLst>
          </p:cNvPr>
          <p:cNvSpPr txBox="1"/>
          <p:nvPr/>
        </p:nvSpPr>
        <p:spPr>
          <a:xfrm>
            <a:off x="1752539" y="2365357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-93"/>
                <a:ea typeface="浪漫雅圆" panose="02010601040101010101" pitchFamily="2" charset="-122"/>
              </a:rPr>
              <a:t>Đạo đức</a:t>
            </a:r>
            <a:endParaRPr lang="zh-CN" alt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P001 4 hàng" panose="020B0603050302020204" pitchFamily="34" charset="-93"/>
              <a:ea typeface="浪漫雅圆" panose="02010601040101010101" pitchFamily="2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783CE413-CCDD-4B64-A1A9-3C0D3AEEB3AF}"/>
              </a:ext>
            </a:extLst>
          </p:cNvPr>
          <p:cNvGrpSpPr/>
          <p:nvPr/>
        </p:nvGrpSpPr>
        <p:grpSpPr>
          <a:xfrm>
            <a:off x="4444735" y="3418031"/>
            <a:ext cx="3714198" cy="442169"/>
            <a:chOff x="4444735" y="3418031"/>
            <a:chExt cx="3714198" cy="442169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2B99ADDF-7129-4780-A485-4E7A7241295B}"/>
                </a:ext>
              </a:extLst>
            </p:cNvPr>
            <p:cNvSpPr/>
            <p:nvPr/>
          </p:nvSpPr>
          <p:spPr>
            <a:xfrm>
              <a:off x="4448891" y="3418031"/>
              <a:ext cx="3586745" cy="442169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81B74A94-45D1-4E5C-9919-7063B2FF86D6}"/>
                </a:ext>
              </a:extLst>
            </p:cNvPr>
            <p:cNvSpPr txBox="1"/>
            <p:nvPr/>
          </p:nvSpPr>
          <p:spPr>
            <a:xfrm>
              <a:off x="4444735" y="3419912"/>
              <a:ext cx="37141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n w="0"/>
                  <a:solidFill>
                    <a:schemeClr val="bg1"/>
                  </a:solidFill>
                  <a:latin typeface="华康少女文字W5(P)" panose="040F0500000000000000" pitchFamily="82" charset="-122"/>
                  <a:ea typeface="华康少女文字W5(P)" panose="040F0500000000000000" pitchFamily="82" charset="-122"/>
                </a:rPr>
                <a:t>GV:……</a:t>
              </a:r>
              <a:endParaRPr lang="zh-CN" altLang="en-US" sz="2000" dirty="0">
                <a:ln w="0"/>
                <a:solidFill>
                  <a:schemeClr val="bg1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</a:endParaRPr>
            </a:p>
          </p:txBody>
        </p:sp>
      </p:grpSp>
      <p:sp>
        <p:nvSpPr>
          <p:cNvPr id="20" name="TextBox 6"/>
          <p:cNvSpPr txBox="1">
            <a:spLocks noChangeArrowheads="1"/>
          </p:cNvSpPr>
          <p:nvPr/>
        </p:nvSpPr>
        <p:spPr bwMode="auto">
          <a:xfrm rot="21350233">
            <a:off x="856744" y="573433"/>
            <a:ext cx="8594554" cy="13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Triangle">
              <a:avLst/>
            </a:prstTxWarp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buNone/>
            </a:pPr>
            <a:r>
              <a:rPr lang="vi-VN" altLang="zh-CN" sz="3200" b="1" cap="all" dirty="0" smtClean="0">
                <a:solidFill>
                  <a:srgbClr val="0C12F4"/>
                </a:solidFill>
                <a:latin typeface="+mj-lt"/>
                <a:ea typeface="方正稚艺简体" panose="03000509000000000000"/>
                <a:cs typeface="Arial" panose="020B0604020202020204" pitchFamily="34" charset="0"/>
              </a:rPr>
              <a:t>Chào mừng các em đến với tiết học</a:t>
            </a:r>
            <a:endParaRPr lang="zh-CN" altLang="en-US" sz="3200" b="1" cap="all" dirty="0">
              <a:solidFill>
                <a:srgbClr val="0C12F4"/>
              </a:solidFill>
              <a:latin typeface="+mj-lt"/>
              <a:ea typeface="方正稚艺简体" panose="0300050900000000000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22175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25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125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625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25"/>
                            </p:stCondLst>
                            <p:childTnLst>
                              <p:par>
                                <p:cTn id="5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790087" y="477021"/>
            <a:ext cx="636926" cy="6040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4427013" y="561859"/>
            <a:ext cx="3024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Xử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lí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tình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huống</a:t>
            </a:r>
            <a:endParaRPr lang="vi-VN" sz="3200" b="1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CF0448-2944-4197-BA9B-78D327B3C2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85"/>
          <a:stretch/>
        </p:blipFill>
        <p:spPr>
          <a:xfrm>
            <a:off x="305057" y="1335201"/>
            <a:ext cx="4800142" cy="35159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F8EB65E-B50C-4769-9436-F1C45E77DD7E}"/>
              </a:ext>
            </a:extLst>
          </p:cNvPr>
          <p:cNvSpPr txBox="1"/>
          <p:nvPr/>
        </p:nvSpPr>
        <p:spPr>
          <a:xfrm>
            <a:off x="501209" y="4721366"/>
            <a:ext cx="471828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err="1"/>
              <a:t>Em</a:t>
            </a:r>
            <a:r>
              <a:rPr lang="en-US" sz="2400" i="1" dirty="0"/>
              <a:t> </a:t>
            </a:r>
            <a:r>
              <a:rPr lang="en-US" sz="2400" i="1" dirty="0" err="1"/>
              <a:t>bị</a:t>
            </a:r>
            <a:r>
              <a:rPr lang="en-US" sz="2400" i="1" dirty="0"/>
              <a:t> </a:t>
            </a:r>
            <a:r>
              <a:rPr lang="en-US" sz="2400" i="1" dirty="0" err="1"/>
              <a:t>một</a:t>
            </a:r>
            <a:r>
              <a:rPr lang="en-US" sz="2400" i="1" dirty="0"/>
              <a:t> </a:t>
            </a:r>
            <a:r>
              <a:rPr lang="en-US" sz="2400" i="1" dirty="0" err="1"/>
              <a:t>người</a:t>
            </a:r>
            <a:r>
              <a:rPr lang="en-US" sz="2400" i="1" dirty="0"/>
              <a:t> </a:t>
            </a:r>
            <a:r>
              <a:rPr lang="en-US" sz="2400" i="1" dirty="0" err="1"/>
              <a:t>lạ</a:t>
            </a:r>
            <a:r>
              <a:rPr lang="en-US" sz="2400" i="1" dirty="0"/>
              <a:t> </a:t>
            </a:r>
            <a:r>
              <a:rPr lang="en-US" sz="2400" i="1" dirty="0" err="1"/>
              <a:t>mặt</a:t>
            </a:r>
            <a:r>
              <a:rPr lang="en-US" sz="2400" i="1" dirty="0"/>
              <a:t> </a:t>
            </a:r>
            <a:r>
              <a:rPr lang="en-US" sz="2400" i="1" dirty="0" err="1"/>
              <a:t>đi</a:t>
            </a:r>
            <a:r>
              <a:rPr lang="en-US" sz="2400" i="1" dirty="0"/>
              <a:t> </a:t>
            </a:r>
            <a:r>
              <a:rPr lang="en-US" sz="2400" i="1" dirty="0" err="1"/>
              <a:t>theo.</a:t>
            </a:r>
            <a:endParaRPr lang="vi-VN" sz="2400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2E2BC80-860F-49DB-9264-0D17AECF1D8C}"/>
              </a:ext>
            </a:extLst>
          </p:cNvPr>
          <p:cNvSpPr txBox="1"/>
          <p:nvPr/>
        </p:nvSpPr>
        <p:spPr>
          <a:xfrm>
            <a:off x="6896099" y="4721367"/>
            <a:ext cx="479107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err="1"/>
              <a:t>Trên</a:t>
            </a:r>
            <a:r>
              <a:rPr lang="en-US" sz="2400" i="1" dirty="0"/>
              <a:t> </a:t>
            </a:r>
            <a:r>
              <a:rPr lang="en-US" sz="2400" i="1" dirty="0" err="1"/>
              <a:t>đường</a:t>
            </a:r>
            <a:r>
              <a:rPr lang="en-US" sz="2400" i="1" dirty="0"/>
              <a:t> </a:t>
            </a:r>
            <a:r>
              <a:rPr lang="en-US" sz="2400" i="1" dirty="0" err="1"/>
              <a:t>đi</a:t>
            </a:r>
            <a:r>
              <a:rPr lang="en-US" sz="2400" i="1" dirty="0"/>
              <a:t> </a:t>
            </a:r>
            <a:r>
              <a:rPr lang="en-US" sz="2400" i="1" dirty="0" err="1"/>
              <a:t>học</a:t>
            </a:r>
            <a:r>
              <a:rPr lang="en-US" sz="2400" i="1" dirty="0"/>
              <a:t>, </a:t>
            </a:r>
            <a:r>
              <a:rPr lang="en-US" sz="2400" i="1" dirty="0" err="1"/>
              <a:t>em</a:t>
            </a:r>
            <a:r>
              <a:rPr lang="en-US" sz="2400" i="1" dirty="0"/>
              <a:t> </a:t>
            </a:r>
            <a:r>
              <a:rPr lang="en-US" sz="2400" i="1" dirty="0" err="1"/>
              <a:t>bị</a:t>
            </a:r>
            <a:r>
              <a:rPr lang="en-US" sz="2400" i="1" dirty="0"/>
              <a:t> </a:t>
            </a:r>
            <a:r>
              <a:rPr lang="en-US" sz="2400" i="1" dirty="0" err="1"/>
              <a:t>ngã</a:t>
            </a:r>
            <a:r>
              <a:rPr lang="en-US" sz="2400" i="1" dirty="0"/>
              <a:t> </a:t>
            </a:r>
            <a:r>
              <a:rPr lang="en-US" sz="2400" i="1" dirty="0" err="1"/>
              <a:t>xe</a:t>
            </a:r>
            <a:r>
              <a:rPr lang="en-US" sz="2400" i="1" dirty="0"/>
              <a:t> </a:t>
            </a:r>
            <a:r>
              <a:rPr lang="en-US" sz="2400" i="1" dirty="0" err="1"/>
              <a:t>đạp</a:t>
            </a:r>
            <a:r>
              <a:rPr lang="en-US" sz="2400" i="1" dirty="0"/>
              <a:t>.</a:t>
            </a:r>
            <a:endParaRPr lang="vi-VN" sz="24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A205D6-82C7-4EFB-B75B-9649063CC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807" t="-2983" r="1" b="2983"/>
          <a:stretch/>
        </p:blipFill>
        <p:spPr>
          <a:xfrm>
            <a:off x="6896099" y="1197977"/>
            <a:ext cx="5019674" cy="3536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BBDE91-B9FB-469D-944C-2D785EFED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8" y="3457"/>
            <a:ext cx="2946857" cy="1194520"/>
          </a:xfrm>
          <a:prstGeom prst="rect">
            <a:avLst/>
          </a:prstGeom>
        </p:spPr>
      </p:pic>
      <p:sp>
        <p:nvSpPr>
          <p:cNvPr id="12" name="Round Diagonal Corner Rectangle 11"/>
          <p:cNvSpPr/>
          <p:nvPr/>
        </p:nvSpPr>
        <p:spPr>
          <a:xfrm>
            <a:off x="1044341" y="5460409"/>
            <a:ext cx="4109987" cy="129941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đằ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6868027" y="5460409"/>
            <a:ext cx="4109987" cy="129941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5" b="91860" l="3140" r="977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6162" flipH="1">
            <a:off x="-276603" y="5155929"/>
            <a:ext cx="1908370" cy="1908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792" y="5168290"/>
            <a:ext cx="1136682" cy="1712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77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01941-DBEA-4CE6-89D9-5B45349DBF3A}"/>
              </a:ext>
            </a:extLst>
          </p:cNvPr>
          <p:cNvSpPr txBox="1"/>
          <p:nvPr/>
        </p:nvSpPr>
        <p:spPr>
          <a:xfrm>
            <a:off x="866115" y="1150076"/>
            <a:ext cx="1075412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F72F98"/>
              </a:buClr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D16F80C-308A-448B-84C9-4A4FE761E0E2}"/>
              </a:ext>
            </a:extLst>
          </p:cNvPr>
          <p:cNvGrpSpPr/>
          <p:nvPr/>
        </p:nvGrpSpPr>
        <p:grpSpPr>
          <a:xfrm>
            <a:off x="2085008" y="2763227"/>
            <a:ext cx="8382571" cy="3801266"/>
            <a:chOff x="2085008" y="2763227"/>
            <a:chExt cx="8382571" cy="3801266"/>
          </a:xfrm>
        </p:grpSpPr>
        <p:pic>
          <p:nvPicPr>
            <p:cNvPr id="2050" name="Picture 2" descr="Premium Vector | Cute little kid boy confused with question mark">
              <a:extLst>
                <a:ext uri="{FF2B5EF4-FFF2-40B4-BE49-F238E27FC236}">
                  <a16:creationId xmlns:a16="http://schemas.microsoft.com/office/drawing/2014/main" xmlns="" id="{7A6DF66B-31ED-42EB-8464-5D0097F48A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1" t="7518" r="34861" b="4364"/>
            <a:stretch/>
          </p:blipFill>
          <p:spPr bwMode="auto">
            <a:xfrm>
              <a:off x="5319989" y="3574550"/>
              <a:ext cx="1371079" cy="29899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2DAB6CCD-A038-406E-A20B-A873C6BD729D}"/>
                </a:ext>
              </a:extLst>
            </p:cNvPr>
            <p:cNvSpPr/>
            <p:nvPr/>
          </p:nvSpPr>
          <p:spPr>
            <a:xfrm>
              <a:off x="3198510" y="5380199"/>
              <a:ext cx="731157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8C35F53A-4514-4CB0-A5FC-7508BF5EFE12}"/>
                </a:ext>
              </a:extLst>
            </p:cNvPr>
            <p:cNvSpPr/>
            <p:nvPr/>
          </p:nvSpPr>
          <p:spPr>
            <a:xfrm>
              <a:off x="3259445" y="5380199"/>
              <a:ext cx="731157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34DF869-8E51-4679-AEDC-880C8BAEB546}"/>
                </a:ext>
              </a:extLst>
            </p:cNvPr>
            <p:cNvSpPr txBox="1"/>
            <p:nvPr/>
          </p:nvSpPr>
          <p:spPr>
            <a:xfrm>
              <a:off x="3211613" y="5424892"/>
              <a:ext cx="837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115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6A4A60DC-26B7-4DA6-B6C8-86FA24F52FE8}"/>
                </a:ext>
              </a:extLst>
            </p:cNvPr>
            <p:cNvSpPr/>
            <p:nvPr/>
          </p:nvSpPr>
          <p:spPr>
            <a:xfrm>
              <a:off x="2135629" y="4362045"/>
              <a:ext cx="731157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D43A4E8B-A72E-459A-9B87-D64C08E0A962}"/>
                </a:ext>
              </a:extLst>
            </p:cNvPr>
            <p:cNvSpPr/>
            <p:nvPr/>
          </p:nvSpPr>
          <p:spPr>
            <a:xfrm>
              <a:off x="2196564" y="4362045"/>
              <a:ext cx="731157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9FAB889-3234-47F1-8DDB-04FE90683E97}"/>
                </a:ext>
              </a:extLst>
            </p:cNvPr>
            <p:cNvSpPr txBox="1"/>
            <p:nvPr/>
          </p:nvSpPr>
          <p:spPr>
            <a:xfrm>
              <a:off x="2085008" y="4438902"/>
              <a:ext cx="837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113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9B84DC73-5B1F-4432-AC27-2D3E7BA75658}"/>
                </a:ext>
              </a:extLst>
            </p:cNvPr>
            <p:cNvSpPr/>
            <p:nvPr/>
          </p:nvSpPr>
          <p:spPr>
            <a:xfrm>
              <a:off x="4946862" y="2763227"/>
              <a:ext cx="731157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A6F8DE75-9770-4B48-99A4-433F8767D2D4}"/>
                </a:ext>
              </a:extLst>
            </p:cNvPr>
            <p:cNvSpPr/>
            <p:nvPr/>
          </p:nvSpPr>
          <p:spPr>
            <a:xfrm>
              <a:off x="5007797" y="2763227"/>
              <a:ext cx="731157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EE108AE-6F56-4122-B3F7-B881A2110C82}"/>
                </a:ext>
              </a:extLst>
            </p:cNvPr>
            <p:cNvSpPr txBox="1"/>
            <p:nvPr/>
          </p:nvSpPr>
          <p:spPr>
            <a:xfrm>
              <a:off x="4954830" y="2832496"/>
              <a:ext cx="837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114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2BD2E6FB-ED81-4A71-8D2B-93E1844F07FA}"/>
                </a:ext>
              </a:extLst>
            </p:cNvPr>
            <p:cNvSpPr/>
            <p:nvPr/>
          </p:nvSpPr>
          <p:spPr>
            <a:xfrm>
              <a:off x="7059643" y="2817771"/>
              <a:ext cx="731157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F9821FAF-FCDC-43DD-A263-01EB7C89438D}"/>
                </a:ext>
              </a:extLst>
            </p:cNvPr>
            <p:cNvSpPr/>
            <p:nvPr/>
          </p:nvSpPr>
          <p:spPr>
            <a:xfrm>
              <a:off x="7120578" y="2817771"/>
              <a:ext cx="731157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46737E89-22BB-4A46-AA81-CB2E8AF193B5}"/>
                </a:ext>
              </a:extLst>
            </p:cNvPr>
            <p:cNvSpPr txBox="1"/>
            <p:nvPr/>
          </p:nvSpPr>
          <p:spPr>
            <a:xfrm>
              <a:off x="7074892" y="2899756"/>
              <a:ext cx="837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112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09B6C7D6-0F98-449C-8B0F-FFE44A1F52F7}"/>
                </a:ext>
              </a:extLst>
            </p:cNvPr>
            <p:cNvSpPr/>
            <p:nvPr/>
          </p:nvSpPr>
          <p:spPr>
            <a:xfrm>
              <a:off x="7760712" y="5118590"/>
              <a:ext cx="731157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E72AD9CE-0894-4218-A502-291E5751A92A}"/>
                </a:ext>
              </a:extLst>
            </p:cNvPr>
            <p:cNvSpPr/>
            <p:nvPr/>
          </p:nvSpPr>
          <p:spPr>
            <a:xfrm>
              <a:off x="7821647" y="5118590"/>
              <a:ext cx="731157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F7464BE-6B7E-4C41-AB4E-EBC6EED2B547}"/>
                </a:ext>
              </a:extLst>
            </p:cNvPr>
            <p:cNvSpPr txBox="1"/>
            <p:nvPr/>
          </p:nvSpPr>
          <p:spPr>
            <a:xfrm>
              <a:off x="7760712" y="5226537"/>
              <a:ext cx="8098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111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5A74D034-CD5E-400B-920B-69A1E93D1033}"/>
                </a:ext>
              </a:extLst>
            </p:cNvPr>
            <p:cNvSpPr/>
            <p:nvPr/>
          </p:nvSpPr>
          <p:spPr>
            <a:xfrm>
              <a:off x="2511457" y="3305693"/>
              <a:ext cx="1694753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3F1422AC-3E14-42D3-9C3A-0CBC09EE9972}"/>
                </a:ext>
              </a:extLst>
            </p:cNvPr>
            <p:cNvSpPr/>
            <p:nvPr/>
          </p:nvSpPr>
          <p:spPr>
            <a:xfrm>
              <a:off x="2652699" y="3305693"/>
              <a:ext cx="1694753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1DA88F65-1D3C-4E8A-9BAE-F7D817077E4E}"/>
                </a:ext>
              </a:extLst>
            </p:cNvPr>
            <p:cNvSpPr txBox="1"/>
            <p:nvPr/>
          </p:nvSpPr>
          <p:spPr>
            <a:xfrm>
              <a:off x="2734577" y="3360099"/>
              <a:ext cx="16658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4547DEE0-D559-433A-866F-0DD319831F9D}"/>
                </a:ext>
              </a:extLst>
            </p:cNvPr>
            <p:cNvSpPr/>
            <p:nvPr/>
          </p:nvSpPr>
          <p:spPr>
            <a:xfrm>
              <a:off x="7422841" y="3863086"/>
              <a:ext cx="2723385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CF26A17C-6FBB-41F9-B2BF-4C9F9FDB7648}"/>
                </a:ext>
              </a:extLst>
            </p:cNvPr>
            <p:cNvSpPr/>
            <p:nvPr/>
          </p:nvSpPr>
          <p:spPr>
            <a:xfrm>
              <a:off x="7548857" y="3863086"/>
              <a:ext cx="2833516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 w="0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72E6F74D-0FDA-4B1F-8B22-5A4B033F8BD4}"/>
                </a:ext>
              </a:extLst>
            </p:cNvPr>
            <p:cNvSpPr txBox="1"/>
            <p:nvPr/>
          </p:nvSpPr>
          <p:spPr>
            <a:xfrm>
              <a:off x="7663605" y="3954573"/>
              <a:ext cx="28039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thoại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3FB9A8-2662-4CEB-B200-80E0BD6F2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2" y="102425"/>
            <a:ext cx="2617755" cy="12741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17900F0-E636-48CD-80EB-4FCB5DACD3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59"/>
          <a:stretch/>
        </p:blipFill>
        <p:spPr>
          <a:xfrm>
            <a:off x="0" y="1852387"/>
            <a:ext cx="12145801" cy="5005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906" y="326771"/>
            <a:ext cx="640135" cy="1164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681" y="1015568"/>
            <a:ext cx="810838" cy="1469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0" y="759609"/>
            <a:ext cx="725487" cy="1310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61" y="113060"/>
            <a:ext cx="524301" cy="1115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442" y="6035040"/>
            <a:ext cx="12212441" cy="8710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38864"/>
            <a:ext cx="4966636" cy="2510280"/>
          </a:xfrm>
          <a:prstGeom prst="rect">
            <a:avLst/>
          </a:prstGeom>
        </p:spPr>
      </p:pic>
      <p:pic>
        <p:nvPicPr>
          <p:cNvPr id="13" name="图片 341">
            <a:extLst>
              <a:ext uri="{FF2B5EF4-FFF2-40B4-BE49-F238E27FC236}">
                <a16:creationId xmlns:a16="http://schemas.microsoft.com/office/drawing/2014/main" xmlns="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39" y="5623836"/>
            <a:ext cx="3590862" cy="12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9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004B9DC1-F812-44CD-92AB-1237830D0877}"/>
              </a:ext>
            </a:extLst>
          </p:cNvPr>
          <p:cNvSpPr/>
          <p:nvPr/>
        </p:nvSpPr>
        <p:spPr>
          <a:xfrm>
            <a:off x="647245" y="712658"/>
            <a:ext cx="10897507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763488" y="3823435"/>
            <a:ext cx="4323347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50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81" y="137599"/>
            <a:ext cx="2529880" cy="21416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2" y="3241013"/>
            <a:ext cx="12192000" cy="36532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46885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158959" y="2735996"/>
            <a:ext cx="2471090" cy="4019912"/>
          </a:xfrm>
          <a:prstGeom prst="rect">
            <a:avLst/>
          </a:prstGeom>
        </p:spPr>
      </p:pic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484845" y="964611"/>
            <a:ext cx="11510681" cy="2109856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orthographicFron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0C12F4"/>
                </a:solidFill>
                <a:latin typeface="Times New Roman"/>
                <a:cs typeface="Times New Roman"/>
              </a:rPr>
              <a:t>Tiết học kết thúc !</a:t>
            </a:r>
          </a:p>
          <a:p>
            <a:pPr algn="ctr"/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0C12F4"/>
                </a:solidFill>
                <a:latin typeface="Times New Roman"/>
                <a:cs typeface="Times New Roman"/>
              </a:rPr>
              <a:t>Chúc các em chăm ngoan, học giỏi.</a:t>
            </a:r>
            <a:endParaRPr lang="en-US" sz="7200" b="1" kern="10" dirty="0">
              <a:ln w="9525">
                <a:round/>
                <a:headEnd/>
                <a:tailEnd/>
              </a:ln>
              <a:solidFill>
                <a:srgbClr val="0C12F4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747100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8"/>
            <a:ext cx="12192000" cy="6868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E64F9C-B798-4896-800A-1ED9590288BF}"/>
              </a:ext>
            </a:extLst>
          </p:cNvPr>
          <p:cNvSpPr txBox="1"/>
          <p:nvPr/>
        </p:nvSpPr>
        <p:spPr>
          <a:xfrm>
            <a:off x="686595" y="1566629"/>
            <a:ext cx="1139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13.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AD9CE0-2EA7-4583-B923-DB407DB5D17B}"/>
              </a:ext>
            </a:extLst>
          </p:cNvPr>
          <p:cNvSpPr txBox="1"/>
          <p:nvPr/>
        </p:nvSpPr>
        <p:spPr>
          <a:xfrm>
            <a:off x="8975474" y="2703320"/>
            <a:ext cx="2014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(S: 59)</a:t>
            </a:r>
          </a:p>
        </p:txBody>
      </p:sp>
    </p:spTree>
    <p:extLst>
      <p:ext uri="{BB962C8B-B14F-4D97-AF65-F5344CB8AC3E}">
        <p14:creationId xmlns:p14="http://schemas.microsoft.com/office/powerpoint/2010/main" val="31369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093" y="1674253"/>
            <a:ext cx="108697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YÊU CẦU CẦN ĐẠT</a:t>
            </a:r>
            <a:endParaRPr lang="en-US" sz="3200" dirty="0"/>
          </a:p>
          <a:p>
            <a:r>
              <a:rPr lang="en-US" sz="3200" dirty="0"/>
              <a:t>- HS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huống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kiếm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ở </a:t>
            </a:r>
            <a:r>
              <a:rPr lang="en-US" sz="3200" dirty="0" err="1"/>
              <a:t>nơi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.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kiếm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ở </a:t>
            </a:r>
            <a:r>
              <a:rPr lang="en-US" sz="3200" dirty="0" err="1"/>
              <a:t>nơi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.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Rèn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lực</a:t>
            </a:r>
            <a:r>
              <a:rPr lang="en-US" sz="3200" dirty="0"/>
              <a:t> </a:t>
            </a:r>
            <a:r>
              <a:rPr lang="en-US" sz="3200" dirty="0" err="1"/>
              <a:t>phát</a:t>
            </a:r>
            <a:r>
              <a:rPr lang="en-US" sz="3200" dirty="0"/>
              <a:t> </a:t>
            </a:r>
            <a:r>
              <a:rPr lang="en-US" sz="3200" dirty="0" err="1"/>
              <a:t>triển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,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chỉnh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vi.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kĩ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7660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D31EA86-8F97-4AB1-A369-D2667E954F4D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E8587C76-7A33-417F-83CB-FA8AD70CC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28C363B-62E1-4D04-AA67-99695478A77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33D60E-6580-45AB-A7E1-67BCC76FC547}"/>
              </a:ext>
            </a:extLst>
          </p:cNvPr>
          <p:cNvSpPr txBox="1"/>
          <p:nvPr/>
        </p:nvSpPr>
        <p:spPr>
          <a:xfrm flipH="1">
            <a:off x="2023003" y="1356993"/>
            <a:ext cx="849433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Premium Vector | Happy cute kids smile with teacher together">
            <a:extLst>
              <a:ext uri="{FF2B5EF4-FFF2-40B4-BE49-F238E27FC236}">
                <a16:creationId xmlns:a16="http://schemas.microsoft.com/office/drawing/2014/main" xmlns="" id="{F7478D52-8C7E-4296-AAB7-FB7E9C11C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41" y="2856426"/>
            <a:ext cx="7807317" cy="405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8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71B4266-81BC-4B4E-ABA8-EB8726BB4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3" t="3512" r="49274"/>
          <a:stretch/>
        </p:blipFill>
        <p:spPr>
          <a:xfrm>
            <a:off x="1081753" y="1501451"/>
            <a:ext cx="4530622" cy="44763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E010327-10B1-47F8-9E86-D2AEDC44B10F}"/>
              </a:ext>
            </a:extLst>
          </p:cNvPr>
          <p:cNvSpPr txBox="1"/>
          <p:nvPr/>
        </p:nvSpPr>
        <p:spPr>
          <a:xfrm>
            <a:off x="1129155" y="6024629"/>
            <a:ext cx="443581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chemeClr val="tx1"/>
                </a:solidFill>
              </a:rPr>
              <a:t>Em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bị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người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lạ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mặt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theo.</a:t>
            </a:r>
            <a:endParaRPr lang="vi-VN" sz="2800" i="1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A22D85C-91E1-492B-88E8-9935DF9D5780}"/>
              </a:ext>
            </a:extLst>
          </p:cNvPr>
          <p:cNvSpPr txBox="1"/>
          <p:nvPr/>
        </p:nvSpPr>
        <p:spPr>
          <a:xfrm>
            <a:off x="7072755" y="5977788"/>
            <a:ext cx="443581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tx1"/>
                </a:solidFill>
              </a:rPr>
              <a:t>Xe </a:t>
            </a:r>
            <a:r>
              <a:rPr lang="en-US" sz="2800" i="1" dirty="0" err="1">
                <a:solidFill>
                  <a:schemeClr val="tx1"/>
                </a:solidFill>
              </a:rPr>
              <a:t>đạp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của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em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bị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tuột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xích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  <a:endParaRPr lang="vi-VN" sz="2800" i="1" dirty="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369C7EF-F814-4306-8ED6-C6847F4A70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860" t="1966" r="-133" b="1546"/>
          <a:stretch/>
        </p:blipFill>
        <p:spPr>
          <a:xfrm>
            <a:off x="6977951" y="1501452"/>
            <a:ext cx="4530622" cy="44763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25BE0C7-3CEC-4518-B8E9-AEA0C0BB3519}"/>
              </a:ext>
            </a:extLst>
          </p:cNvPr>
          <p:cNvGrpSpPr/>
          <p:nvPr/>
        </p:nvGrpSpPr>
        <p:grpSpPr>
          <a:xfrm>
            <a:off x="21331" y="50881"/>
            <a:ext cx="3032013" cy="1308313"/>
            <a:chOff x="569798" y="1124402"/>
            <a:chExt cx="2816950" cy="14892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6CB1FD2-ECF9-4322-BBBC-01D6D8BE5AC2}"/>
                </a:ext>
              </a:extLst>
            </p:cNvPr>
            <p:cNvSpPr txBox="1"/>
            <p:nvPr/>
          </p:nvSpPr>
          <p:spPr>
            <a:xfrm>
              <a:off x="1442468" y="1610762"/>
              <a:ext cx="1591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31BC949-3304-4C44-B24B-9EF0B658FB5C}"/>
              </a:ext>
            </a:extLst>
          </p:cNvPr>
          <p:cNvSpPr/>
          <p:nvPr/>
        </p:nvSpPr>
        <p:spPr>
          <a:xfrm>
            <a:off x="3740556" y="594606"/>
            <a:ext cx="688031" cy="597489"/>
          </a:xfrm>
          <a:prstGeom prst="ellipse">
            <a:avLst/>
          </a:prstGeom>
          <a:solidFill>
            <a:srgbClr val="00A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291BBC-E560-4D30-A920-96F5104F2A6A}"/>
              </a:ext>
            </a:extLst>
          </p:cNvPr>
          <p:cNvSpPr txBox="1"/>
          <p:nvPr/>
        </p:nvSpPr>
        <p:spPr>
          <a:xfrm>
            <a:off x="4487903" y="668875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00A2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8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61CA463-DF0E-4631-B379-AEA9EED2D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/>
        </p:blipFill>
        <p:spPr bwMode="auto">
          <a:xfrm>
            <a:off x="304074" y="1045649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91D9DA-9576-41D1-99DD-64A18033149B}"/>
              </a:ext>
            </a:extLst>
          </p:cNvPr>
          <p:cNvSpPr txBox="1"/>
          <p:nvPr/>
        </p:nvSpPr>
        <p:spPr>
          <a:xfrm flipH="1">
            <a:off x="1160624" y="1216621"/>
            <a:ext cx="10796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35853F79-1A87-4DAD-9E8A-911FBAC0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/>
        </p:blipFill>
        <p:spPr bwMode="auto">
          <a:xfrm>
            <a:off x="419576" y="5903893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A5CF01-02CA-402B-B158-0D3FCC3A1ED0}"/>
              </a:ext>
            </a:extLst>
          </p:cNvPr>
          <p:cNvSpPr txBox="1"/>
          <p:nvPr/>
        </p:nvSpPr>
        <p:spPr>
          <a:xfrm flipH="1">
            <a:off x="1301667" y="5903893"/>
            <a:ext cx="9855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CDD92E-71D5-4F05-B5BB-7CEF605438B0}"/>
              </a:ext>
            </a:extLst>
          </p:cNvPr>
          <p:cNvSpPr txBox="1"/>
          <p:nvPr/>
        </p:nvSpPr>
        <p:spPr>
          <a:xfrm>
            <a:off x="206019" y="4749320"/>
            <a:ext cx="11806309" cy="107721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kiếm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trợ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kịp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hưởng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tới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công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0C12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3B4CAA6-CF58-4973-ABED-8FF8F154D9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3" t="11288" r="49274"/>
          <a:stretch/>
        </p:blipFill>
        <p:spPr>
          <a:xfrm>
            <a:off x="2638679" y="1672089"/>
            <a:ext cx="3280857" cy="3077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DD79E52-D4BE-43ED-A826-94CDB80EDF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860" t="1966" r="-133" b="1546"/>
          <a:stretch/>
        </p:blipFill>
        <p:spPr>
          <a:xfrm>
            <a:off x="6824311" y="1791116"/>
            <a:ext cx="2948541" cy="291321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25BE0C7-3CEC-4518-B8E9-AEA0C0BB3519}"/>
              </a:ext>
            </a:extLst>
          </p:cNvPr>
          <p:cNvGrpSpPr/>
          <p:nvPr/>
        </p:nvGrpSpPr>
        <p:grpSpPr>
          <a:xfrm>
            <a:off x="21331" y="-55772"/>
            <a:ext cx="2714849" cy="1116823"/>
            <a:chOff x="569798" y="1124402"/>
            <a:chExt cx="2816950" cy="14892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6CB1FD2-ECF9-4322-BBBC-01D6D8BE5AC2}"/>
                </a:ext>
              </a:extLst>
            </p:cNvPr>
            <p:cNvSpPr txBox="1"/>
            <p:nvPr/>
          </p:nvSpPr>
          <p:spPr>
            <a:xfrm>
              <a:off x="1442468" y="1610762"/>
              <a:ext cx="1676929" cy="533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chemeClr val="bg1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31BC949-3304-4C44-B24B-9EF0B658FB5C}"/>
              </a:ext>
            </a:extLst>
          </p:cNvPr>
          <p:cNvSpPr/>
          <p:nvPr/>
        </p:nvSpPr>
        <p:spPr>
          <a:xfrm>
            <a:off x="3740556" y="469481"/>
            <a:ext cx="688031" cy="597489"/>
          </a:xfrm>
          <a:prstGeom prst="ellipse">
            <a:avLst/>
          </a:prstGeom>
          <a:solidFill>
            <a:srgbClr val="00A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B291BBC-E560-4D30-A920-96F5104F2A6A}"/>
              </a:ext>
            </a:extLst>
          </p:cNvPr>
          <p:cNvSpPr txBox="1"/>
          <p:nvPr/>
        </p:nvSpPr>
        <p:spPr>
          <a:xfrm>
            <a:off x="4487903" y="543750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00A2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30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C34FCC-9101-4120-A93F-DAF059269028}"/>
              </a:ext>
            </a:extLst>
          </p:cNvPr>
          <p:cNvSpPr txBox="1"/>
          <p:nvPr/>
        </p:nvSpPr>
        <p:spPr>
          <a:xfrm flipH="1">
            <a:off x="1049153" y="1406800"/>
            <a:ext cx="10499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rgbClr val="000000"/>
                </a:solidFill>
              </a:rPr>
              <a:t>Lớp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tham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quan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vườn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bách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thú</a:t>
            </a:r>
            <a:r>
              <a:rPr lang="en-US" sz="2400" i="1" dirty="0">
                <a:solidFill>
                  <a:srgbClr val="000000"/>
                </a:solidFill>
              </a:rPr>
              <a:t>. Do </a:t>
            </a:r>
            <a:r>
              <a:rPr lang="en-US" sz="2400" i="1" dirty="0" err="1">
                <a:solidFill>
                  <a:srgbClr val="000000"/>
                </a:solidFill>
              </a:rPr>
              <a:t>mải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ngắm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những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vật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mình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thích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nên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đã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bị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lạc</a:t>
            </a:r>
            <a:r>
              <a:rPr lang="en-US" sz="2400" i="1" dirty="0">
                <a:solidFill>
                  <a:srgbClr val="000000"/>
                </a:solidFill>
              </a:rPr>
              <a:t>. </a:t>
            </a:r>
            <a:r>
              <a:rPr lang="en-US" sz="2400" i="1" dirty="0" err="1">
                <a:solidFill>
                  <a:srgbClr val="000000"/>
                </a:solidFill>
              </a:rPr>
              <a:t>Bạn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đã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bình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tĩnh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quan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sát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xung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quanh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tìm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chú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bảo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vệ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nhờ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chú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giúp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đỡ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  <a:endParaRPr lang="vi-VN" sz="2400" i="1" dirty="0">
              <a:solidFill>
                <a:srgbClr val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0CF46F2-0C15-4657-8FE7-B7E21922E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0204" y="2910104"/>
            <a:ext cx="6226628" cy="369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3F2BCA9C-41CB-43B7-B596-993CCEA6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/>
        </p:blipFill>
        <p:spPr bwMode="auto">
          <a:xfrm>
            <a:off x="337569" y="3132876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DB91E74-048B-41F0-9F3F-BA172F88E3F5}"/>
              </a:ext>
            </a:extLst>
          </p:cNvPr>
          <p:cNvSpPr txBox="1"/>
          <p:nvPr/>
        </p:nvSpPr>
        <p:spPr>
          <a:xfrm flipH="1">
            <a:off x="1266260" y="3327201"/>
            <a:ext cx="370888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8D83035-94AE-47B7-8C7D-55DE3FCFD46E}"/>
              </a:ext>
            </a:extLst>
          </p:cNvPr>
          <p:cNvSpPr txBox="1"/>
          <p:nvPr/>
        </p:nvSpPr>
        <p:spPr>
          <a:xfrm>
            <a:off x="535705" y="4776278"/>
            <a:ext cx="4572631" cy="16194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300" i="1" dirty="0" err="1">
                <a:solidFill>
                  <a:srgbClr val="000000"/>
                </a:solidFill>
              </a:rPr>
              <a:t>Bình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tĩnh</a:t>
            </a:r>
            <a:r>
              <a:rPr lang="en-US" sz="2300" i="1" dirty="0">
                <a:solidFill>
                  <a:srgbClr val="000000"/>
                </a:solidFill>
              </a:rPr>
              <a:t>, </a:t>
            </a:r>
            <a:r>
              <a:rPr lang="en-US" sz="2300" i="1" dirty="0" err="1">
                <a:solidFill>
                  <a:srgbClr val="000000"/>
                </a:solidFill>
              </a:rPr>
              <a:t>quan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sát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xung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quanh</a:t>
            </a:r>
            <a:endParaRPr lang="en-US" sz="2300" i="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300" i="1" dirty="0" err="1">
                <a:solidFill>
                  <a:srgbClr val="000000"/>
                </a:solidFill>
              </a:rPr>
              <a:t>Tìm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chú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bảo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vệ</a:t>
            </a:r>
            <a:r>
              <a:rPr lang="en-US" sz="2300" i="1" dirty="0">
                <a:solidFill>
                  <a:srgbClr val="000000"/>
                </a:solidFill>
              </a:rPr>
              <a:t>, </a:t>
            </a:r>
            <a:r>
              <a:rPr lang="en-US" sz="2300" i="1" dirty="0" err="1">
                <a:solidFill>
                  <a:srgbClr val="000000"/>
                </a:solidFill>
              </a:rPr>
              <a:t>kể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rõ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sự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việc</a:t>
            </a:r>
            <a:r>
              <a:rPr lang="en-US" sz="2300" i="1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300" i="1" dirty="0" err="1">
                <a:solidFill>
                  <a:srgbClr val="000000"/>
                </a:solidFill>
              </a:rPr>
              <a:t>Nhờ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chú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báo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với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thầy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cô</a:t>
            </a:r>
            <a:r>
              <a:rPr lang="en-US" sz="2300" i="1" dirty="0">
                <a:solidFill>
                  <a:srgbClr val="000000"/>
                </a:solidFill>
              </a:rPr>
              <a:t>.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86BC9A2-9C30-400D-8E3E-F1DF7866F68B}"/>
              </a:ext>
            </a:extLst>
          </p:cNvPr>
          <p:cNvSpPr/>
          <p:nvPr/>
        </p:nvSpPr>
        <p:spPr>
          <a:xfrm>
            <a:off x="3789537" y="420824"/>
            <a:ext cx="810783" cy="75715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420C3BF-64AA-49B6-931E-0DCA14BAE41F}"/>
              </a:ext>
            </a:extLst>
          </p:cNvPr>
          <p:cNvSpPr txBox="1"/>
          <p:nvPr/>
        </p:nvSpPr>
        <p:spPr>
          <a:xfrm>
            <a:off x="4600320" y="507013"/>
            <a:ext cx="629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A249"/>
                </a:solidFill>
              </a:rPr>
              <a:t>Đọc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tình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huống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và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trả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lời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câu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hỏi</a:t>
            </a:r>
            <a:r>
              <a:rPr lang="en-US" sz="3200" b="1" dirty="0">
                <a:solidFill>
                  <a:srgbClr val="00A249"/>
                </a:solidFill>
              </a:rPr>
              <a:t>:</a:t>
            </a:r>
            <a:endParaRPr lang="vi-VN" sz="3200" b="1" dirty="0">
              <a:solidFill>
                <a:srgbClr val="00A249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25BE0C7-3CEC-4518-B8E9-AEA0C0BB3519}"/>
              </a:ext>
            </a:extLst>
          </p:cNvPr>
          <p:cNvGrpSpPr/>
          <p:nvPr/>
        </p:nvGrpSpPr>
        <p:grpSpPr>
          <a:xfrm>
            <a:off x="21331" y="50880"/>
            <a:ext cx="3032013" cy="1308313"/>
            <a:chOff x="569798" y="1124402"/>
            <a:chExt cx="2816950" cy="14892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6CB1FD2-ECF9-4322-BBBC-01D6D8BE5AC2}"/>
                </a:ext>
              </a:extLst>
            </p:cNvPr>
            <p:cNvSpPr txBox="1"/>
            <p:nvPr/>
          </p:nvSpPr>
          <p:spPr>
            <a:xfrm>
              <a:off x="1442468" y="1610762"/>
              <a:ext cx="1591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+mj-lt"/>
                </a:rPr>
                <a:t>KHÁM PHÁ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67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0CF46F2-0C15-4657-8FE7-B7E21922E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074" y="2027990"/>
            <a:ext cx="6226628" cy="369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3F2BCA9C-41CB-43B7-B596-993CCEA6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/>
        </p:blipFill>
        <p:spPr bwMode="auto">
          <a:xfrm>
            <a:off x="371626" y="1512159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DB91E74-048B-41F0-9F3F-BA172F88E3F5}"/>
              </a:ext>
            </a:extLst>
          </p:cNvPr>
          <p:cNvSpPr txBox="1"/>
          <p:nvPr/>
        </p:nvSpPr>
        <p:spPr>
          <a:xfrm flipH="1">
            <a:off x="1298650" y="1520428"/>
            <a:ext cx="10198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</a:rPr>
              <a:t>Chuyện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gì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xảy</a:t>
            </a:r>
            <a:r>
              <a:rPr lang="en-US" sz="3200" dirty="0">
                <a:solidFill>
                  <a:srgbClr val="000000"/>
                </a:solidFill>
              </a:rPr>
              <a:t> ra </a:t>
            </a:r>
            <a:r>
              <a:rPr lang="en-US" sz="3200" dirty="0" err="1">
                <a:solidFill>
                  <a:srgbClr val="000000"/>
                </a:solidFill>
              </a:rPr>
              <a:t>nếu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không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nhờ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tới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sự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giúp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đỡ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của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chú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bảo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vệ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4F06A8-DE59-49E1-90F4-4AEC7D366A49}"/>
              </a:ext>
            </a:extLst>
          </p:cNvPr>
          <p:cNvSpPr txBox="1"/>
          <p:nvPr/>
        </p:nvSpPr>
        <p:spPr>
          <a:xfrm>
            <a:off x="628319" y="2788761"/>
            <a:ext cx="4933822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ym typeface="Wingdings" panose="05000000000000000000" pitchFamily="2" charset="2"/>
              </a:rPr>
              <a:t> </a:t>
            </a:r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lạc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gặp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.</a:t>
            </a:r>
            <a:endParaRPr lang="vi-VN" sz="32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F2DDD438-E01D-4AFC-B91F-4443DDA3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/>
        </p:blipFill>
        <p:spPr bwMode="auto">
          <a:xfrm>
            <a:off x="647570" y="4381643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613C37-6FA4-4CEE-9489-08FBEC310A8B}"/>
              </a:ext>
            </a:extLst>
          </p:cNvPr>
          <p:cNvSpPr txBox="1"/>
          <p:nvPr/>
        </p:nvSpPr>
        <p:spPr>
          <a:xfrm flipH="1">
            <a:off x="1548844" y="4302888"/>
            <a:ext cx="3895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</a:rPr>
              <a:t>Việc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tìm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kiếm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sự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giúp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đỡ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có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lợi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ích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gì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xmlns="" id="{9306001B-CCC2-4669-B4EC-8EFD00F2E086}"/>
              </a:ext>
            </a:extLst>
          </p:cNvPr>
          <p:cNvSpPr/>
          <p:nvPr/>
        </p:nvSpPr>
        <p:spPr>
          <a:xfrm>
            <a:off x="541689" y="5380106"/>
            <a:ext cx="11075157" cy="1526855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Biết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tìm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kiếm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sự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hỗ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trợ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sẽ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giúp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chúng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giải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quyết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kịp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thời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khó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khăn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86BC9A2-9C30-400D-8E3E-F1DF7866F68B}"/>
              </a:ext>
            </a:extLst>
          </p:cNvPr>
          <p:cNvSpPr/>
          <p:nvPr/>
        </p:nvSpPr>
        <p:spPr>
          <a:xfrm>
            <a:off x="3789537" y="420824"/>
            <a:ext cx="810783" cy="75715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420C3BF-64AA-49B6-931E-0DCA14BAE41F}"/>
              </a:ext>
            </a:extLst>
          </p:cNvPr>
          <p:cNvSpPr txBox="1"/>
          <p:nvPr/>
        </p:nvSpPr>
        <p:spPr>
          <a:xfrm>
            <a:off x="4600320" y="507013"/>
            <a:ext cx="629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A249"/>
                </a:solidFill>
              </a:rPr>
              <a:t>Đọc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tình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huống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và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trả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lời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câu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hỏi</a:t>
            </a:r>
            <a:r>
              <a:rPr lang="en-US" sz="3200" b="1" dirty="0">
                <a:solidFill>
                  <a:srgbClr val="00A249"/>
                </a:solidFill>
              </a:rPr>
              <a:t>:</a:t>
            </a:r>
            <a:endParaRPr lang="vi-VN" sz="3200" b="1" dirty="0">
              <a:solidFill>
                <a:srgbClr val="00A249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25BE0C7-3CEC-4518-B8E9-AEA0C0BB3519}"/>
              </a:ext>
            </a:extLst>
          </p:cNvPr>
          <p:cNvGrpSpPr/>
          <p:nvPr/>
        </p:nvGrpSpPr>
        <p:grpSpPr>
          <a:xfrm>
            <a:off x="21331" y="50880"/>
            <a:ext cx="3032013" cy="1308313"/>
            <a:chOff x="569798" y="1124402"/>
            <a:chExt cx="2816950" cy="14892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6CB1FD2-ECF9-4322-BBBC-01D6D8BE5AC2}"/>
                </a:ext>
              </a:extLst>
            </p:cNvPr>
            <p:cNvSpPr txBox="1"/>
            <p:nvPr/>
          </p:nvSpPr>
          <p:spPr>
            <a:xfrm>
              <a:off x="1442468" y="1610762"/>
              <a:ext cx="1591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+mj-lt"/>
                </a:rPr>
                <a:t>KHÁM PHÁ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3374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 animBg="1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A9F2022-BBC5-4A2D-867B-3BE24CBC21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194"/>
          <a:stretch/>
        </p:blipFill>
        <p:spPr>
          <a:xfrm>
            <a:off x="272740" y="1169102"/>
            <a:ext cx="5056449" cy="37049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D09873B-386D-4991-A034-4BD152ED48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106" t="1246" r="-1098" b="-1246"/>
          <a:stretch/>
        </p:blipFill>
        <p:spPr>
          <a:xfrm>
            <a:off x="6368311" y="1202597"/>
            <a:ext cx="5080486" cy="37049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F8EB65E-B50C-4769-9436-F1C45E77DD7E}"/>
              </a:ext>
            </a:extLst>
          </p:cNvPr>
          <p:cNvSpPr txBox="1"/>
          <p:nvPr/>
        </p:nvSpPr>
        <p:spPr>
          <a:xfrm>
            <a:off x="567892" y="4639513"/>
            <a:ext cx="476129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err="1"/>
              <a:t>Trời</a:t>
            </a:r>
            <a:r>
              <a:rPr lang="en-US" sz="2400" i="1" dirty="0"/>
              <a:t> </a:t>
            </a:r>
            <a:r>
              <a:rPr lang="en-US" sz="2400" i="1" dirty="0" err="1"/>
              <a:t>mưa</a:t>
            </a:r>
            <a:r>
              <a:rPr lang="en-US" sz="2400" i="1" dirty="0"/>
              <a:t>, </a:t>
            </a:r>
            <a:r>
              <a:rPr lang="en-US" sz="2400" i="1" dirty="0" err="1"/>
              <a:t>em</a:t>
            </a:r>
            <a:r>
              <a:rPr lang="en-US" sz="2400" i="1" dirty="0"/>
              <a:t> </a:t>
            </a:r>
            <a:r>
              <a:rPr lang="en-US" sz="2400" i="1" dirty="0" err="1"/>
              <a:t>không</a:t>
            </a:r>
            <a:r>
              <a:rPr lang="en-US" sz="2400" i="1" dirty="0"/>
              <a:t> </a:t>
            </a:r>
            <a:r>
              <a:rPr lang="en-US" sz="2400" i="1" dirty="0" err="1"/>
              <a:t>mang</a:t>
            </a:r>
            <a:r>
              <a:rPr lang="en-US" sz="2400" i="1" dirty="0"/>
              <a:t> </a:t>
            </a:r>
            <a:r>
              <a:rPr lang="en-US" sz="2400" i="1" dirty="0" err="1"/>
              <a:t>theo</a:t>
            </a:r>
            <a:r>
              <a:rPr lang="en-US" sz="2400" i="1" dirty="0"/>
              <a:t> ô.</a:t>
            </a:r>
            <a:endParaRPr lang="vi-VN" sz="2400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2E2BC80-860F-49DB-9264-0D17AECF1D8C}"/>
              </a:ext>
            </a:extLst>
          </p:cNvPr>
          <p:cNvSpPr txBox="1"/>
          <p:nvPr/>
        </p:nvSpPr>
        <p:spPr>
          <a:xfrm>
            <a:off x="6549409" y="4650886"/>
            <a:ext cx="471828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err="1"/>
              <a:t>Em</a:t>
            </a:r>
            <a:r>
              <a:rPr lang="en-US" sz="2400" i="1" dirty="0"/>
              <a:t> </a:t>
            </a:r>
            <a:r>
              <a:rPr lang="en-US" sz="2400" i="1" dirty="0" err="1"/>
              <a:t>bị</a:t>
            </a:r>
            <a:r>
              <a:rPr lang="en-US" sz="2400" i="1" dirty="0"/>
              <a:t> </a:t>
            </a:r>
            <a:r>
              <a:rPr lang="en-US" sz="2400" i="1" dirty="0" err="1"/>
              <a:t>người</a:t>
            </a:r>
            <a:r>
              <a:rPr lang="en-US" sz="2400" i="1" dirty="0"/>
              <a:t> </a:t>
            </a:r>
            <a:r>
              <a:rPr lang="en-US" sz="2400" i="1" dirty="0" err="1"/>
              <a:t>lạ</a:t>
            </a:r>
            <a:r>
              <a:rPr lang="en-US" sz="2400" i="1" dirty="0"/>
              <a:t> </a:t>
            </a:r>
            <a:r>
              <a:rPr lang="en-US" sz="2400" i="1" dirty="0" err="1"/>
              <a:t>dụ</a:t>
            </a:r>
            <a:r>
              <a:rPr lang="en-US" sz="2400" i="1" dirty="0"/>
              <a:t> </a:t>
            </a:r>
            <a:r>
              <a:rPr lang="en-US" sz="2400" i="1" dirty="0" err="1"/>
              <a:t>dỗ</a:t>
            </a:r>
            <a:r>
              <a:rPr lang="en-US" sz="2400" i="1" dirty="0"/>
              <a:t> </a:t>
            </a:r>
            <a:r>
              <a:rPr lang="en-US" sz="2400" i="1" dirty="0" err="1"/>
              <a:t>tặng</a:t>
            </a:r>
            <a:r>
              <a:rPr lang="en-US" sz="2400" i="1" dirty="0"/>
              <a:t> </a:t>
            </a:r>
            <a:r>
              <a:rPr lang="en-US" sz="2400" i="1" dirty="0" err="1"/>
              <a:t>quà</a:t>
            </a:r>
            <a:r>
              <a:rPr lang="en-US" sz="2400" i="1" dirty="0"/>
              <a:t>.</a:t>
            </a:r>
            <a:endParaRPr lang="vi-VN" sz="2400" i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790087" y="448146"/>
            <a:ext cx="636926" cy="6040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4427013" y="532984"/>
            <a:ext cx="3024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Xử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lí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tình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huống</a:t>
            </a:r>
            <a:endParaRPr lang="vi-VN" sz="3200" b="1" dirty="0">
              <a:solidFill>
                <a:srgbClr val="00B05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CBBDE91-B9FB-469D-944C-2D785EFED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8" y="-25418"/>
            <a:ext cx="2946857" cy="1194520"/>
          </a:xfrm>
          <a:prstGeom prst="rect">
            <a:avLst/>
          </a:prstGeom>
        </p:spPr>
      </p:pic>
      <p:sp>
        <p:nvSpPr>
          <p:cNvPr id="10" name="Round Diagonal Corner Rectangle 9"/>
          <p:cNvSpPr/>
          <p:nvPr/>
        </p:nvSpPr>
        <p:spPr>
          <a:xfrm>
            <a:off x="1044341" y="5460409"/>
            <a:ext cx="4109987" cy="129941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77" y="4984000"/>
            <a:ext cx="1280136" cy="1928333"/>
          </a:xfrm>
          <a:prstGeom prst="rect">
            <a:avLst/>
          </a:prstGeom>
        </p:spPr>
      </p:pic>
      <p:sp>
        <p:nvSpPr>
          <p:cNvPr id="18" name="Round Diagonal Corner Rectangle 17"/>
          <p:cNvSpPr/>
          <p:nvPr/>
        </p:nvSpPr>
        <p:spPr>
          <a:xfrm>
            <a:off x="6649339" y="5429443"/>
            <a:ext cx="4109987" cy="129941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35" b="91860" l="3140" r="977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838">
            <a:off x="10273482" y="5081586"/>
            <a:ext cx="1908370" cy="1908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2" grpId="0" animBg="1"/>
      <p:bldP spid="13" grpId="0"/>
      <p:bldP spid="10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527</Words>
  <Application>Microsoft Office PowerPoint</Application>
  <PresentationFormat>Widescreen</PresentationFormat>
  <Paragraphs>63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HP001 4 hàng</vt:lpstr>
      <vt:lpstr>Times New Roman</vt:lpstr>
      <vt:lpstr>Wingdings</vt:lpstr>
      <vt:lpstr>华康少女文字W5(P)</vt:lpstr>
      <vt:lpstr>方正稚艺简体</vt:lpstr>
      <vt:lpstr>浪漫雅圆</vt:lpstr>
      <vt:lpstr>等线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Đồng</dc:creator>
  <cp:lastModifiedBy>Admin</cp:lastModifiedBy>
  <cp:revision>26</cp:revision>
  <dcterms:created xsi:type="dcterms:W3CDTF">2021-07-09T17:12:47Z</dcterms:created>
  <dcterms:modified xsi:type="dcterms:W3CDTF">2023-04-09T15:01:48Z</dcterms:modified>
</cp:coreProperties>
</file>