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0"/>
  </p:notesMasterIdLst>
  <p:sldIdLst>
    <p:sldId id="256" r:id="rId2"/>
    <p:sldId id="276" r:id="rId3"/>
    <p:sldId id="270" r:id="rId4"/>
    <p:sldId id="271" r:id="rId5"/>
    <p:sldId id="272" r:id="rId6"/>
    <p:sldId id="273" r:id="rId7"/>
    <p:sldId id="274" r:id="rId8"/>
    <p:sldId id="275" r:id="rId9"/>
  </p:sldIdLst>
  <p:sldSz cx="12192000" cy="6858000"/>
  <p:notesSz cx="6858000" cy="9144000"/>
  <p:embeddedFontLst>
    <p:embeddedFont>
      <p:font typeface="Cookie" panose="020B0604020202020204" charset="0"/>
      <p:regular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3" roundtripDataSignature="AMtx7mi74q0Ms1x1/i6GiEaXfhV7ci2Jt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46496A3-E4EB-4305-A1DD-AE22991BD5B0}">
  <a:tblStyle styleId="{846496A3-E4EB-4305-A1DD-AE22991BD5B0}"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slide" Target="slides/slide6.xml"/><Relationship Id="rId33"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4.xml"/><Relationship Id="rId36"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41423022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3495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7"/>
        <p:cNvGrpSpPr/>
        <p:nvPr/>
      </p:nvGrpSpPr>
      <p:grpSpPr>
        <a:xfrm>
          <a:off x="0" y="0"/>
          <a:ext cx="0" cy="0"/>
          <a:chOff x="0" y="0"/>
          <a:chExt cx="0" cy="0"/>
        </a:xfrm>
      </p:grpSpPr>
      <p:sp>
        <p:nvSpPr>
          <p:cNvPr id="3248" name="Google Shape;324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9" name="Google Shape;324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9766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1"/>
        <p:cNvGrpSpPr/>
        <p:nvPr/>
      </p:nvGrpSpPr>
      <p:grpSpPr>
        <a:xfrm>
          <a:off x="0" y="0"/>
          <a:ext cx="0" cy="0"/>
          <a:chOff x="0" y="0"/>
          <a:chExt cx="0" cy="0"/>
        </a:xfrm>
      </p:grpSpPr>
      <p:sp>
        <p:nvSpPr>
          <p:cNvPr id="3252" name="Google Shape;325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3" name="Google Shape;325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510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8"/>
        <p:cNvGrpSpPr/>
        <p:nvPr/>
      </p:nvGrpSpPr>
      <p:grpSpPr>
        <a:xfrm>
          <a:off x="0" y="0"/>
          <a:ext cx="0" cy="0"/>
          <a:chOff x="0" y="0"/>
          <a:chExt cx="0" cy="0"/>
        </a:xfrm>
      </p:grpSpPr>
      <p:sp>
        <p:nvSpPr>
          <p:cNvPr id="3269" name="Google Shape;3269;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0" name="Google Shape;327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5780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6"/>
        <p:cNvGrpSpPr/>
        <p:nvPr/>
      </p:nvGrpSpPr>
      <p:grpSpPr>
        <a:xfrm>
          <a:off x="0" y="0"/>
          <a:ext cx="0" cy="0"/>
          <a:chOff x="0" y="0"/>
          <a:chExt cx="0" cy="0"/>
        </a:xfrm>
      </p:grpSpPr>
      <p:sp>
        <p:nvSpPr>
          <p:cNvPr id="3297" name="Google Shape;329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8" name="Google Shape;329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4223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5"/>
        <p:cNvGrpSpPr/>
        <p:nvPr/>
      </p:nvGrpSpPr>
      <p:grpSpPr>
        <a:xfrm>
          <a:off x="0" y="0"/>
          <a:ext cx="0" cy="0"/>
          <a:chOff x="0" y="0"/>
          <a:chExt cx="0" cy="0"/>
        </a:xfrm>
      </p:grpSpPr>
      <p:sp>
        <p:nvSpPr>
          <p:cNvPr id="3306" name="Google Shape;330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07" name="Google Shape;330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896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2"/>
        <p:cNvGrpSpPr/>
        <p:nvPr/>
      </p:nvGrpSpPr>
      <p:grpSpPr>
        <a:xfrm>
          <a:off x="0" y="0"/>
          <a:ext cx="0" cy="0"/>
          <a:chOff x="0" y="0"/>
          <a:chExt cx="0" cy="0"/>
        </a:xfrm>
      </p:grpSpPr>
      <p:sp>
        <p:nvSpPr>
          <p:cNvPr id="3323" name="Google Shape;3323;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24" name="Google Shape;3324;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8193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8"/>
          <p:cNvGrpSpPr/>
          <p:nvPr/>
        </p:nvGrpSpPr>
        <p:grpSpPr>
          <a:xfrm>
            <a:off x="395894" y="219519"/>
            <a:ext cx="11613234" cy="6240131"/>
            <a:chOff x="395894" y="219519"/>
            <a:chExt cx="8518865" cy="4788281"/>
          </a:xfrm>
        </p:grpSpPr>
        <p:sp>
          <p:nvSpPr>
            <p:cNvPr id="11" name="Google Shape;11;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8"/>
            <p:cNvGrpSpPr/>
            <p:nvPr/>
          </p:nvGrpSpPr>
          <p:grpSpPr>
            <a:xfrm>
              <a:off x="8341543" y="2282008"/>
              <a:ext cx="569676" cy="380612"/>
              <a:chOff x="8341543" y="2282008"/>
              <a:chExt cx="569676" cy="380612"/>
            </a:xfrm>
          </p:grpSpPr>
          <p:sp>
            <p:nvSpPr>
              <p:cNvPr id="13" name="Google Shape;13;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8"/>
            <p:cNvGrpSpPr/>
            <p:nvPr/>
          </p:nvGrpSpPr>
          <p:grpSpPr>
            <a:xfrm>
              <a:off x="8341543" y="1721094"/>
              <a:ext cx="569676" cy="380612"/>
              <a:chOff x="8341543" y="1721094"/>
              <a:chExt cx="569676" cy="380612"/>
            </a:xfrm>
          </p:grpSpPr>
          <p:sp>
            <p:nvSpPr>
              <p:cNvPr id="17" name="Google Shape;17;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8"/>
            <p:cNvGrpSpPr/>
            <p:nvPr/>
          </p:nvGrpSpPr>
          <p:grpSpPr>
            <a:xfrm>
              <a:off x="8346273" y="1183592"/>
              <a:ext cx="568486" cy="388014"/>
              <a:chOff x="8346273" y="1183592"/>
              <a:chExt cx="568486" cy="388014"/>
            </a:xfrm>
          </p:grpSpPr>
          <p:sp>
            <p:nvSpPr>
              <p:cNvPr id="20" name="Google Shape;20;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8"/>
            <p:cNvGrpSpPr/>
            <p:nvPr/>
          </p:nvGrpSpPr>
          <p:grpSpPr>
            <a:xfrm>
              <a:off x="8341543" y="606635"/>
              <a:ext cx="569676" cy="388014"/>
              <a:chOff x="8341543" y="606635"/>
              <a:chExt cx="569676" cy="388014"/>
            </a:xfrm>
          </p:grpSpPr>
          <p:sp>
            <p:nvSpPr>
              <p:cNvPr id="23" name="Google Shape;23;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8"/>
            <p:cNvGrpSpPr/>
            <p:nvPr/>
          </p:nvGrpSpPr>
          <p:grpSpPr>
            <a:xfrm>
              <a:off x="8341543" y="2842933"/>
              <a:ext cx="569676" cy="380612"/>
              <a:chOff x="8341543" y="2282008"/>
              <a:chExt cx="569676" cy="380612"/>
            </a:xfrm>
          </p:grpSpPr>
          <p:sp>
            <p:nvSpPr>
              <p:cNvPr id="26" name="Google Shape;26;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8"/>
            <p:cNvGrpSpPr/>
            <p:nvPr/>
          </p:nvGrpSpPr>
          <p:grpSpPr>
            <a:xfrm>
              <a:off x="8341543" y="3403858"/>
              <a:ext cx="569676" cy="380612"/>
              <a:chOff x="8341543" y="2282008"/>
              <a:chExt cx="569676" cy="380612"/>
            </a:xfrm>
          </p:grpSpPr>
          <p:sp>
            <p:nvSpPr>
              <p:cNvPr id="29" name="Google Shape;29;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8"/>
          <p:cNvGrpSpPr/>
          <p:nvPr/>
        </p:nvGrpSpPr>
        <p:grpSpPr>
          <a:xfrm>
            <a:off x="989192" y="5645930"/>
            <a:ext cx="615189" cy="535538"/>
            <a:chOff x="2495125" y="2142250"/>
            <a:chExt cx="444275" cy="398525"/>
          </a:xfrm>
        </p:grpSpPr>
        <p:sp>
          <p:nvSpPr>
            <p:cNvPr id="34" name="Google Shape;34;p2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8"/>
          <p:cNvGrpSpPr/>
          <p:nvPr/>
        </p:nvGrpSpPr>
        <p:grpSpPr>
          <a:xfrm>
            <a:off x="10177821" y="427685"/>
            <a:ext cx="403468" cy="378112"/>
            <a:chOff x="3243875" y="2372825"/>
            <a:chExt cx="291375" cy="281375"/>
          </a:xfrm>
        </p:grpSpPr>
        <p:sp>
          <p:nvSpPr>
            <p:cNvPr id="37" name="Google Shape;37;p2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8"/>
          <p:cNvGrpSpPr/>
          <p:nvPr/>
        </p:nvGrpSpPr>
        <p:grpSpPr>
          <a:xfrm>
            <a:off x="11004071" y="1043373"/>
            <a:ext cx="230796" cy="226531"/>
            <a:chOff x="4954425" y="2036375"/>
            <a:chExt cx="166675" cy="168575"/>
          </a:xfrm>
        </p:grpSpPr>
        <p:sp>
          <p:nvSpPr>
            <p:cNvPr id="48" name="Google Shape;48;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8"/>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8"/>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8"/>
          <p:cNvGrpSpPr/>
          <p:nvPr/>
        </p:nvGrpSpPr>
        <p:grpSpPr>
          <a:xfrm>
            <a:off x="817359" y="5192331"/>
            <a:ext cx="230796" cy="226531"/>
            <a:chOff x="4954425" y="2036375"/>
            <a:chExt cx="166675" cy="168575"/>
          </a:xfrm>
        </p:grpSpPr>
        <p:sp>
          <p:nvSpPr>
            <p:cNvPr id="53" name="Google Shape;53;p2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8"/>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8"/>
          <p:cNvGrpSpPr/>
          <p:nvPr/>
        </p:nvGrpSpPr>
        <p:grpSpPr>
          <a:xfrm>
            <a:off x="896619" y="1566374"/>
            <a:ext cx="9867486" cy="4807426"/>
            <a:chOff x="741115" y="853968"/>
            <a:chExt cx="7691377" cy="4021392"/>
          </a:xfrm>
        </p:grpSpPr>
        <p:sp>
          <p:nvSpPr>
            <p:cNvPr id="102" name="Google Shape;102;p28"/>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8"/>
            <p:cNvGrpSpPr/>
            <p:nvPr/>
          </p:nvGrpSpPr>
          <p:grpSpPr>
            <a:xfrm>
              <a:off x="741115" y="1203950"/>
              <a:ext cx="7691377" cy="3671410"/>
              <a:chOff x="741115" y="1203950"/>
              <a:chExt cx="7691377" cy="3671410"/>
            </a:xfrm>
          </p:grpSpPr>
          <p:sp>
            <p:nvSpPr>
              <p:cNvPr id="104" name="Google Shape;104;p28"/>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8"/>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8"/>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8"/>
          <p:cNvGrpSpPr/>
          <p:nvPr/>
        </p:nvGrpSpPr>
        <p:grpSpPr>
          <a:xfrm>
            <a:off x="8391927" y="4047629"/>
            <a:ext cx="2301387" cy="1593766"/>
            <a:chOff x="4799733" y="3457797"/>
            <a:chExt cx="2301387" cy="1593766"/>
          </a:xfrm>
        </p:grpSpPr>
        <p:sp>
          <p:nvSpPr>
            <p:cNvPr id="108" name="Google Shape;108;p28"/>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8"/>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8"/>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8"/>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8"/>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8"/>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8"/>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8"/>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8"/>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8"/>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8"/>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8"/>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8"/>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8"/>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8"/>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8"/>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8"/>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8"/>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8"/>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8"/>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8"/>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8"/>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8"/>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8"/>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8"/>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8"/>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8"/>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8"/>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8"/>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8"/>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8"/>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8"/>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8"/>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8"/>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8"/>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8"/>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8"/>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8"/>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8"/>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8"/>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8"/>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8"/>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8"/>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8"/>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8"/>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8"/>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8"/>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8"/>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8"/>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8"/>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8"/>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8"/>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8"/>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8"/>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8"/>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8"/>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8"/>
          <p:cNvGrpSpPr/>
          <p:nvPr/>
        </p:nvGrpSpPr>
        <p:grpSpPr>
          <a:xfrm>
            <a:off x="1598355" y="3608289"/>
            <a:ext cx="2204156" cy="2018295"/>
            <a:chOff x="1598355" y="3608289"/>
            <a:chExt cx="2204156" cy="2018295"/>
          </a:xfrm>
        </p:grpSpPr>
        <p:grpSp>
          <p:nvGrpSpPr>
            <p:cNvPr id="165" name="Google Shape;165;p28"/>
            <p:cNvGrpSpPr/>
            <p:nvPr/>
          </p:nvGrpSpPr>
          <p:grpSpPr>
            <a:xfrm>
              <a:off x="1598355" y="4368136"/>
              <a:ext cx="868989" cy="1258447"/>
              <a:chOff x="3235834" y="3793115"/>
              <a:chExt cx="868989" cy="1258447"/>
            </a:xfrm>
          </p:grpSpPr>
          <p:sp>
            <p:nvSpPr>
              <p:cNvPr id="166" name="Google Shape;166;p28"/>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8"/>
              <p:cNvGrpSpPr/>
              <p:nvPr/>
            </p:nvGrpSpPr>
            <p:grpSpPr>
              <a:xfrm>
                <a:off x="3235834" y="3793115"/>
                <a:ext cx="865418" cy="1258447"/>
                <a:chOff x="3235834" y="3793115"/>
                <a:chExt cx="865418" cy="1258447"/>
              </a:xfrm>
            </p:grpSpPr>
            <p:sp>
              <p:nvSpPr>
                <p:cNvPr id="168" name="Google Shape;168;p28"/>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8"/>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8"/>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8"/>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8"/>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8"/>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8"/>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8"/>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8"/>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8"/>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8"/>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8"/>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8"/>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8"/>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8"/>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8"/>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8"/>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8"/>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8"/>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8"/>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8"/>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8"/>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8"/>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8"/>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8"/>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8"/>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8"/>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8"/>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8"/>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8"/>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8"/>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8"/>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8"/>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8"/>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8"/>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8"/>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8"/>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8"/>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8"/>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8"/>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8"/>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8"/>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8"/>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8"/>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8"/>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8"/>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8"/>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8"/>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8"/>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8"/>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8"/>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8"/>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8"/>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8"/>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8"/>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8"/>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8"/>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8"/>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8"/>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8"/>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8"/>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8"/>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8"/>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8"/>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8"/>
            <p:cNvGrpSpPr/>
            <p:nvPr/>
          </p:nvGrpSpPr>
          <p:grpSpPr>
            <a:xfrm>
              <a:off x="3041664" y="5111577"/>
              <a:ext cx="320455" cy="156580"/>
              <a:chOff x="2774143" y="4536556"/>
              <a:chExt cx="320455" cy="156580"/>
            </a:xfrm>
          </p:grpSpPr>
          <p:sp>
            <p:nvSpPr>
              <p:cNvPr id="233" name="Google Shape;233;p28"/>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8"/>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8"/>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8"/>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8"/>
          <p:cNvGrpSpPr/>
          <p:nvPr/>
        </p:nvGrpSpPr>
        <p:grpSpPr>
          <a:xfrm>
            <a:off x="1524301" y="5626805"/>
            <a:ext cx="9320239" cy="1231194"/>
            <a:chOff x="1524301" y="5626805"/>
            <a:chExt cx="9320239" cy="1231194"/>
          </a:xfrm>
        </p:grpSpPr>
        <p:sp>
          <p:nvSpPr>
            <p:cNvPr id="238" name="Google Shape;238;p28"/>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8"/>
            <p:cNvGrpSpPr/>
            <p:nvPr/>
          </p:nvGrpSpPr>
          <p:grpSpPr>
            <a:xfrm>
              <a:off x="1524301" y="5626805"/>
              <a:ext cx="9320239" cy="1231194"/>
              <a:chOff x="929285" y="5051507"/>
              <a:chExt cx="7315206" cy="1231194"/>
            </a:xfrm>
          </p:grpSpPr>
          <p:sp>
            <p:nvSpPr>
              <p:cNvPr id="240" name="Google Shape;240;p28"/>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8"/>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8"/>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8"/>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8"/>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8"/>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41"/>
          <p:cNvGrpSpPr/>
          <p:nvPr/>
        </p:nvGrpSpPr>
        <p:grpSpPr>
          <a:xfrm>
            <a:off x="395894" y="219519"/>
            <a:ext cx="11613234" cy="6240131"/>
            <a:chOff x="395894" y="219519"/>
            <a:chExt cx="8518865" cy="4788281"/>
          </a:xfrm>
        </p:grpSpPr>
        <p:sp>
          <p:nvSpPr>
            <p:cNvPr id="1973" name="Google Shape;1973;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41"/>
            <p:cNvGrpSpPr/>
            <p:nvPr/>
          </p:nvGrpSpPr>
          <p:grpSpPr>
            <a:xfrm>
              <a:off x="8341543" y="2282008"/>
              <a:ext cx="569676" cy="380612"/>
              <a:chOff x="8341543" y="2282008"/>
              <a:chExt cx="569676" cy="380612"/>
            </a:xfrm>
          </p:grpSpPr>
          <p:sp>
            <p:nvSpPr>
              <p:cNvPr id="1975" name="Google Shape;1975;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41"/>
            <p:cNvGrpSpPr/>
            <p:nvPr/>
          </p:nvGrpSpPr>
          <p:grpSpPr>
            <a:xfrm>
              <a:off x="8341543" y="1721094"/>
              <a:ext cx="569676" cy="380612"/>
              <a:chOff x="8341543" y="1721094"/>
              <a:chExt cx="569676" cy="380612"/>
            </a:xfrm>
          </p:grpSpPr>
          <p:sp>
            <p:nvSpPr>
              <p:cNvPr id="1979" name="Google Shape;1979;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41"/>
            <p:cNvGrpSpPr/>
            <p:nvPr/>
          </p:nvGrpSpPr>
          <p:grpSpPr>
            <a:xfrm>
              <a:off x="8346273" y="1183592"/>
              <a:ext cx="568486" cy="388014"/>
              <a:chOff x="8346273" y="1183592"/>
              <a:chExt cx="568486" cy="388014"/>
            </a:xfrm>
          </p:grpSpPr>
          <p:sp>
            <p:nvSpPr>
              <p:cNvPr id="1982" name="Google Shape;1982;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41"/>
            <p:cNvGrpSpPr/>
            <p:nvPr/>
          </p:nvGrpSpPr>
          <p:grpSpPr>
            <a:xfrm>
              <a:off x="8341543" y="606635"/>
              <a:ext cx="569676" cy="388014"/>
              <a:chOff x="8341543" y="606635"/>
              <a:chExt cx="569676" cy="388014"/>
            </a:xfrm>
          </p:grpSpPr>
          <p:sp>
            <p:nvSpPr>
              <p:cNvPr id="1985" name="Google Shape;1985;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41"/>
            <p:cNvGrpSpPr/>
            <p:nvPr/>
          </p:nvGrpSpPr>
          <p:grpSpPr>
            <a:xfrm>
              <a:off x="8341543" y="2842933"/>
              <a:ext cx="569676" cy="380612"/>
              <a:chOff x="8341543" y="2282008"/>
              <a:chExt cx="569676" cy="380612"/>
            </a:xfrm>
          </p:grpSpPr>
          <p:sp>
            <p:nvSpPr>
              <p:cNvPr id="1988" name="Google Shape;1988;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41"/>
            <p:cNvGrpSpPr/>
            <p:nvPr/>
          </p:nvGrpSpPr>
          <p:grpSpPr>
            <a:xfrm>
              <a:off x="8341543" y="3403858"/>
              <a:ext cx="569676" cy="380612"/>
              <a:chOff x="8341543" y="2282008"/>
              <a:chExt cx="569676" cy="380612"/>
            </a:xfrm>
          </p:grpSpPr>
          <p:sp>
            <p:nvSpPr>
              <p:cNvPr id="1991" name="Google Shape;1991;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41"/>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42"/>
          <p:cNvGrpSpPr/>
          <p:nvPr/>
        </p:nvGrpSpPr>
        <p:grpSpPr>
          <a:xfrm>
            <a:off x="395894" y="219519"/>
            <a:ext cx="11613234" cy="6240131"/>
            <a:chOff x="395894" y="219519"/>
            <a:chExt cx="8518865" cy="4788281"/>
          </a:xfrm>
        </p:grpSpPr>
        <p:sp>
          <p:nvSpPr>
            <p:cNvPr id="2043" name="Google Shape;204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42"/>
            <p:cNvGrpSpPr/>
            <p:nvPr/>
          </p:nvGrpSpPr>
          <p:grpSpPr>
            <a:xfrm>
              <a:off x="8341543" y="2282008"/>
              <a:ext cx="569676" cy="380612"/>
              <a:chOff x="8341543" y="2282008"/>
              <a:chExt cx="569676" cy="380612"/>
            </a:xfrm>
          </p:grpSpPr>
          <p:sp>
            <p:nvSpPr>
              <p:cNvPr id="2045" name="Google Shape;204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42"/>
            <p:cNvGrpSpPr/>
            <p:nvPr/>
          </p:nvGrpSpPr>
          <p:grpSpPr>
            <a:xfrm>
              <a:off x="8341543" y="1721094"/>
              <a:ext cx="569676" cy="380612"/>
              <a:chOff x="8341543" y="1721094"/>
              <a:chExt cx="569676" cy="380612"/>
            </a:xfrm>
          </p:grpSpPr>
          <p:sp>
            <p:nvSpPr>
              <p:cNvPr id="2049" name="Google Shape;204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42"/>
            <p:cNvGrpSpPr/>
            <p:nvPr/>
          </p:nvGrpSpPr>
          <p:grpSpPr>
            <a:xfrm>
              <a:off x="8346273" y="1183592"/>
              <a:ext cx="568486" cy="388014"/>
              <a:chOff x="8346273" y="1183592"/>
              <a:chExt cx="568486" cy="388014"/>
            </a:xfrm>
          </p:grpSpPr>
          <p:sp>
            <p:nvSpPr>
              <p:cNvPr id="2052" name="Google Shape;205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42"/>
            <p:cNvGrpSpPr/>
            <p:nvPr/>
          </p:nvGrpSpPr>
          <p:grpSpPr>
            <a:xfrm>
              <a:off x="8341543" y="606635"/>
              <a:ext cx="569676" cy="388014"/>
              <a:chOff x="8341543" y="606635"/>
              <a:chExt cx="569676" cy="388014"/>
            </a:xfrm>
          </p:grpSpPr>
          <p:sp>
            <p:nvSpPr>
              <p:cNvPr id="2055" name="Google Shape;205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42"/>
            <p:cNvGrpSpPr/>
            <p:nvPr/>
          </p:nvGrpSpPr>
          <p:grpSpPr>
            <a:xfrm>
              <a:off x="8341543" y="2842933"/>
              <a:ext cx="569676" cy="380612"/>
              <a:chOff x="8341543" y="2282008"/>
              <a:chExt cx="569676" cy="380612"/>
            </a:xfrm>
          </p:grpSpPr>
          <p:sp>
            <p:nvSpPr>
              <p:cNvPr id="2058" name="Google Shape;205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42"/>
            <p:cNvGrpSpPr/>
            <p:nvPr/>
          </p:nvGrpSpPr>
          <p:grpSpPr>
            <a:xfrm>
              <a:off x="8341543" y="3403858"/>
              <a:ext cx="569676" cy="380612"/>
              <a:chOff x="8341543" y="2282008"/>
              <a:chExt cx="569676" cy="380612"/>
            </a:xfrm>
          </p:grpSpPr>
          <p:sp>
            <p:nvSpPr>
              <p:cNvPr id="2061" name="Google Shape;206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42"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43"/>
          <p:cNvGrpSpPr/>
          <p:nvPr/>
        </p:nvGrpSpPr>
        <p:grpSpPr>
          <a:xfrm>
            <a:off x="395894" y="219519"/>
            <a:ext cx="11613234" cy="6240131"/>
            <a:chOff x="395894" y="219519"/>
            <a:chExt cx="8518865" cy="4788281"/>
          </a:xfrm>
        </p:grpSpPr>
        <p:sp>
          <p:nvSpPr>
            <p:cNvPr id="2113" name="Google Shape;2113;p4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43"/>
            <p:cNvGrpSpPr/>
            <p:nvPr/>
          </p:nvGrpSpPr>
          <p:grpSpPr>
            <a:xfrm>
              <a:off x="8341543" y="2282008"/>
              <a:ext cx="569676" cy="380612"/>
              <a:chOff x="8341543" y="2282008"/>
              <a:chExt cx="569676" cy="380612"/>
            </a:xfrm>
          </p:grpSpPr>
          <p:sp>
            <p:nvSpPr>
              <p:cNvPr id="2115" name="Google Shape;2115;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4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43"/>
            <p:cNvGrpSpPr/>
            <p:nvPr/>
          </p:nvGrpSpPr>
          <p:grpSpPr>
            <a:xfrm>
              <a:off x="8341543" y="1721094"/>
              <a:ext cx="569676" cy="380612"/>
              <a:chOff x="8341543" y="1721094"/>
              <a:chExt cx="569676" cy="380612"/>
            </a:xfrm>
          </p:grpSpPr>
          <p:sp>
            <p:nvSpPr>
              <p:cNvPr id="2119" name="Google Shape;2119;p4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4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43"/>
            <p:cNvGrpSpPr/>
            <p:nvPr/>
          </p:nvGrpSpPr>
          <p:grpSpPr>
            <a:xfrm>
              <a:off x="8346273" y="1183592"/>
              <a:ext cx="568486" cy="388014"/>
              <a:chOff x="8346273" y="1183592"/>
              <a:chExt cx="568486" cy="388014"/>
            </a:xfrm>
          </p:grpSpPr>
          <p:sp>
            <p:nvSpPr>
              <p:cNvPr id="2122" name="Google Shape;2122;p4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4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43"/>
            <p:cNvGrpSpPr/>
            <p:nvPr/>
          </p:nvGrpSpPr>
          <p:grpSpPr>
            <a:xfrm>
              <a:off x="8341543" y="606635"/>
              <a:ext cx="569676" cy="388014"/>
              <a:chOff x="8341543" y="606635"/>
              <a:chExt cx="569676" cy="388014"/>
            </a:xfrm>
          </p:grpSpPr>
          <p:sp>
            <p:nvSpPr>
              <p:cNvPr id="2125" name="Google Shape;2125;p4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4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43"/>
            <p:cNvGrpSpPr/>
            <p:nvPr/>
          </p:nvGrpSpPr>
          <p:grpSpPr>
            <a:xfrm>
              <a:off x="8341543" y="2842933"/>
              <a:ext cx="569676" cy="380612"/>
              <a:chOff x="8341543" y="2282008"/>
              <a:chExt cx="569676" cy="380612"/>
            </a:xfrm>
          </p:grpSpPr>
          <p:sp>
            <p:nvSpPr>
              <p:cNvPr id="2128" name="Google Shape;2128;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43"/>
            <p:cNvGrpSpPr/>
            <p:nvPr/>
          </p:nvGrpSpPr>
          <p:grpSpPr>
            <a:xfrm>
              <a:off x="8341543" y="3403858"/>
              <a:ext cx="569676" cy="380612"/>
              <a:chOff x="8341543" y="2282008"/>
              <a:chExt cx="569676" cy="380612"/>
            </a:xfrm>
          </p:grpSpPr>
          <p:sp>
            <p:nvSpPr>
              <p:cNvPr id="2131" name="Google Shape;2131;p4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4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4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4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4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4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4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4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4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4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4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4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4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4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4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4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4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4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4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4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4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4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4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4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4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4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4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4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4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4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4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4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4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4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4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4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4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4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4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4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4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4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4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4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4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4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4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4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4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43"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44"/>
          <p:cNvGrpSpPr/>
          <p:nvPr/>
        </p:nvGrpSpPr>
        <p:grpSpPr>
          <a:xfrm>
            <a:off x="395894" y="219519"/>
            <a:ext cx="11613234" cy="6240131"/>
            <a:chOff x="395894" y="219519"/>
            <a:chExt cx="8518865" cy="4788281"/>
          </a:xfrm>
        </p:grpSpPr>
        <p:sp>
          <p:nvSpPr>
            <p:cNvPr id="2183" name="Google Shape;2183;p4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44"/>
            <p:cNvGrpSpPr/>
            <p:nvPr/>
          </p:nvGrpSpPr>
          <p:grpSpPr>
            <a:xfrm>
              <a:off x="8341543" y="2282008"/>
              <a:ext cx="569676" cy="380612"/>
              <a:chOff x="8341543" y="2282008"/>
              <a:chExt cx="569676" cy="380612"/>
            </a:xfrm>
          </p:grpSpPr>
          <p:sp>
            <p:nvSpPr>
              <p:cNvPr id="2185" name="Google Shape;2185;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4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44"/>
            <p:cNvGrpSpPr/>
            <p:nvPr/>
          </p:nvGrpSpPr>
          <p:grpSpPr>
            <a:xfrm>
              <a:off x="8341543" y="1721094"/>
              <a:ext cx="569676" cy="380612"/>
              <a:chOff x="8341543" y="1721094"/>
              <a:chExt cx="569676" cy="380612"/>
            </a:xfrm>
          </p:grpSpPr>
          <p:sp>
            <p:nvSpPr>
              <p:cNvPr id="2189" name="Google Shape;2189;p4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4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44"/>
            <p:cNvGrpSpPr/>
            <p:nvPr/>
          </p:nvGrpSpPr>
          <p:grpSpPr>
            <a:xfrm>
              <a:off x="8346273" y="1183592"/>
              <a:ext cx="568486" cy="388014"/>
              <a:chOff x="8346273" y="1183592"/>
              <a:chExt cx="568486" cy="388014"/>
            </a:xfrm>
          </p:grpSpPr>
          <p:sp>
            <p:nvSpPr>
              <p:cNvPr id="2192" name="Google Shape;2192;p4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4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44"/>
            <p:cNvGrpSpPr/>
            <p:nvPr/>
          </p:nvGrpSpPr>
          <p:grpSpPr>
            <a:xfrm>
              <a:off x="8341543" y="606635"/>
              <a:ext cx="569676" cy="388014"/>
              <a:chOff x="8341543" y="606635"/>
              <a:chExt cx="569676" cy="388014"/>
            </a:xfrm>
          </p:grpSpPr>
          <p:sp>
            <p:nvSpPr>
              <p:cNvPr id="2195" name="Google Shape;2195;p4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4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44"/>
            <p:cNvGrpSpPr/>
            <p:nvPr/>
          </p:nvGrpSpPr>
          <p:grpSpPr>
            <a:xfrm>
              <a:off x="8341543" y="2842933"/>
              <a:ext cx="569676" cy="380612"/>
              <a:chOff x="8341543" y="2282008"/>
              <a:chExt cx="569676" cy="380612"/>
            </a:xfrm>
          </p:grpSpPr>
          <p:sp>
            <p:nvSpPr>
              <p:cNvPr id="2198" name="Google Shape;2198;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44"/>
            <p:cNvGrpSpPr/>
            <p:nvPr/>
          </p:nvGrpSpPr>
          <p:grpSpPr>
            <a:xfrm>
              <a:off x="8341543" y="3403858"/>
              <a:ext cx="569676" cy="380612"/>
              <a:chOff x="8341543" y="2282008"/>
              <a:chExt cx="569676" cy="380612"/>
            </a:xfrm>
          </p:grpSpPr>
          <p:sp>
            <p:nvSpPr>
              <p:cNvPr id="2201" name="Google Shape;2201;p4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4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4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4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4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4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4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4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4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4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4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4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4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4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4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4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4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4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4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4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4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4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4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4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4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4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4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4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4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4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4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4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4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4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4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4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4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4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4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4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4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4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4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4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4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4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4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4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4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44"/>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5"/>
          <p:cNvGrpSpPr/>
          <p:nvPr/>
        </p:nvGrpSpPr>
        <p:grpSpPr>
          <a:xfrm>
            <a:off x="395894" y="219519"/>
            <a:ext cx="11613234" cy="6240131"/>
            <a:chOff x="395894" y="219519"/>
            <a:chExt cx="8518865" cy="4788281"/>
          </a:xfrm>
        </p:grpSpPr>
        <p:sp>
          <p:nvSpPr>
            <p:cNvPr id="2253" name="Google Shape;2253;p4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5"/>
            <p:cNvGrpSpPr/>
            <p:nvPr/>
          </p:nvGrpSpPr>
          <p:grpSpPr>
            <a:xfrm>
              <a:off x="8341543" y="2282008"/>
              <a:ext cx="569676" cy="380612"/>
              <a:chOff x="8341543" y="2282008"/>
              <a:chExt cx="569676" cy="380612"/>
            </a:xfrm>
          </p:grpSpPr>
          <p:sp>
            <p:nvSpPr>
              <p:cNvPr id="2255" name="Google Shape;2255;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5"/>
            <p:cNvGrpSpPr/>
            <p:nvPr/>
          </p:nvGrpSpPr>
          <p:grpSpPr>
            <a:xfrm>
              <a:off x="8341543" y="1721094"/>
              <a:ext cx="569676" cy="380612"/>
              <a:chOff x="8341543" y="1721094"/>
              <a:chExt cx="569676" cy="380612"/>
            </a:xfrm>
          </p:grpSpPr>
          <p:sp>
            <p:nvSpPr>
              <p:cNvPr id="2259" name="Google Shape;2259;p4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5"/>
            <p:cNvGrpSpPr/>
            <p:nvPr/>
          </p:nvGrpSpPr>
          <p:grpSpPr>
            <a:xfrm>
              <a:off x="8346273" y="1183592"/>
              <a:ext cx="568486" cy="388014"/>
              <a:chOff x="8346273" y="1183592"/>
              <a:chExt cx="568486" cy="388014"/>
            </a:xfrm>
          </p:grpSpPr>
          <p:sp>
            <p:nvSpPr>
              <p:cNvPr id="2262" name="Google Shape;2262;p4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5"/>
            <p:cNvGrpSpPr/>
            <p:nvPr/>
          </p:nvGrpSpPr>
          <p:grpSpPr>
            <a:xfrm>
              <a:off x="8341543" y="606635"/>
              <a:ext cx="569676" cy="388014"/>
              <a:chOff x="8341543" y="606635"/>
              <a:chExt cx="569676" cy="388014"/>
            </a:xfrm>
          </p:grpSpPr>
          <p:sp>
            <p:nvSpPr>
              <p:cNvPr id="2265" name="Google Shape;2265;p4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5"/>
            <p:cNvGrpSpPr/>
            <p:nvPr/>
          </p:nvGrpSpPr>
          <p:grpSpPr>
            <a:xfrm>
              <a:off x="8341543" y="2842933"/>
              <a:ext cx="569676" cy="380612"/>
              <a:chOff x="8341543" y="2282008"/>
              <a:chExt cx="569676" cy="380612"/>
            </a:xfrm>
          </p:grpSpPr>
          <p:sp>
            <p:nvSpPr>
              <p:cNvPr id="2268" name="Google Shape;2268;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5"/>
            <p:cNvGrpSpPr/>
            <p:nvPr/>
          </p:nvGrpSpPr>
          <p:grpSpPr>
            <a:xfrm>
              <a:off x="8341543" y="3403858"/>
              <a:ext cx="569676" cy="380612"/>
              <a:chOff x="8341543" y="2282008"/>
              <a:chExt cx="569676" cy="380612"/>
            </a:xfrm>
          </p:grpSpPr>
          <p:sp>
            <p:nvSpPr>
              <p:cNvPr id="2271" name="Google Shape;2271;p4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6"/>
          <p:cNvGrpSpPr/>
          <p:nvPr/>
        </p:nvGrpSpPr>
        <p:grpSpPr>
          <a:xfrm>
            <a:off x="395894" y="219519"/>
            <a:ext cx="11613234" cy="6240131"/>
            <a:chOff x="395894" y="219519"/>
            <a:chExt cx="8518865" cy="4788281"/>
          </a:xfrm>
        </p:grpSpPr>
        <p:sp>
          <p:nvSpPr>
            <p:cNvPr id="2322" name="Google Shape;2322;p4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6"/>
            <p:cNvGrpSpPr/>
            <p:nvPr/>
          </p:nvGrpSpPr>
          <p:grpSpPr>
            <a:xfrm>
              <a:off x="8341543" y="2282008"/>
              <a:ext cx="569676" cy="380612"/>
              <a:chOff x="8341543" y="2282008"/>
              <a:chExt cx="569676" cy="380612"/>
            </a:xfrm>
          </p:grpSpPr>
          <p:sp>
            <p:nvSpPr>
              <p:cNvPr id="2324" name="Google Shape;2324;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6"/>
            <p:cNvGrpSpPr/>
            <p:nvPr/>
          </p:nvGrpSpPr>
          <p:grpSpPr>
            <a:xfrm>
              <a:off x="8341543" y="1721094"/>
              <a:ext cx="569676" cy="380612"/>
              <a:chOff x="8341543" y="1721094"/>
              <a:chExt cx="569676" cy="380612"/>
            </a:xfrm>
          </p:grpSpPr>
          <p:sp>
            <p:nvSpPr>
              <p:cNvPr id="2328" name="Google Shape;2328;p4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6"/>
            <p:cNvGrpSpPr/>
            <p:nvPr/>
          </p:nvGrpSpPr>
          <p:grpSpPr>
            <a:xfrm>
              <a:off x="8346273" y="1183592"/>
              <a:ext cx="568486" cy="388014"/>
              <a:chOff x="8346273" y="1183592"/>
              <a:chExt cx="568486" cy="388014"/>
            </a:xfrm>
          </p:grpSpPr>
          <p:sp>
            <p:nvSpPr>
              <p:cNvPr id="2331" name="Google Shape;2331;p4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6"/>
            <p:cNvGrpSpPr/>
            <p:nvPr/>
          </p:nvGrpSpPr>
          <p:grpSpPr>
            <a:xfrm>
              <a:off x="8341543" y="606635"/>
              <a:ext cx="569676" cy="388014"/>
              <a:chOff x="8341543" y="606635"/>
              <a:chExt cx="569676" cy="388014"/>
            </a:xfrm>
          </p:grpSpPr>
          <p:sp>
            <p:nvSpPr>
              <p:cNvPr id="2334" name="Google Shape;2334;p4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6"/>
            <p:cNvGrpSpPr/>
            <p:nvPr/>
          </p:nvGrpSpPr>
          <p:grpSpPr>
            <a:xfrm>
              <a:off x="8341543" y="2842933"/>
              <a:ext cx="569676" cy="380612"/>
              <a:chOff x="8341543" y="2282008"/>
              <a:chExt cx="569676" cy="380612"/>
            </a:xfrm>
          </p:grpSpPr>
          <p:sp>
            <p:nvSpPr>
              <p:cNvPr id="2337" name="Google Shape;2337;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6"/>
            <p:cNvGrpSpPr/>
            <p:nvPr/>
          </p:nvGrpSpPr>
          <p:grpSpPr>
            <a:xfrm>
              <a:off x="8341543" y="3403858"/>
              <a:ext cx="569676" cy="380612"/>
              <a:chOff x="8341543" y="2282008"/>
              <a:chExt cx="569676" cy="380612"/>
            </a:xfrm>
          </p:grpSpPr>
          <p:sp>
            <p:nvSpPr>
              <p:cNvPr id="2340" name="Google Shape;2340;p4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6"/>
          <p:cNvGrpSpPr/>
          <p:nvPr/>
        </p:nvGrpSpPr>
        <p:grpSpPr>
          <a:xfrm>
            <a:off x="1030175" y="1581350"/>
            <a:ext cx="444275" cy="398525"/>
            <a:chOff x="2495125" y="2142250"/>
            <a:chExt cx="444275" cy="398525"/>
          </a:xfrm>
        </p:grpSpPr>
        <p:sp>
          <p:nvSpPr>
            <p:cNvPr id="2390" name="Google Shape;2390;p4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6"/>
          <p:cNvGrpSpPr/>
          <p:nvPr/>
        </p:nvGrpSpPr>
        <p:grpSpPr>
          <a:xfrm>
            <a:off x="10561107" y="5038641"/>
            <a:ext cx="291375" cy="281375"/>
            <a:chOff x="3243875" y="2372825"/>
            <a:chExt cx="291375" cy="281375"/>
          </a:xfrm>
        </p:grpSpPr>
        <p:sp>
          <p:nvSpPr>
            <p:cNvPr id="2393" name="Google Shape;2393;p4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6"/>
          <p:cNvGrpSpPr/>
          <p:nvPr/>
        </p:nvGrpSpPr>
        <p:grpSpPr>
          <a:xfrm>
            <a:off x="10778557" y="714860"/>
            <a:ext cx="166675" cy="168575"/>
            <a:chOff x="4954425" y="2036375"/>
            <a:chExt cx="166675" cy="168575"/>
          </a:xfrm>
        </p:grpSpPr>
        <p:sp>
          <p:nvSpPr>
            <p:cNvPr id="2404" name="Google Shape;2404;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6"/>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6"/>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6"/>
          <p:cNvGrpSpPr/>
          <p:nvPr/>
        </p:nvGrpSpPr>
        <p:grpSpPr>
          <a:xfrm>
            <a:off x="1274794" y="5541495"/>
            <a:ext cx="166675" cy="168575"/>
            <a:chOff x="4954425" y="2036375"/>
            <a:chExt cx="166675" cy="168575"/>
          </a:xfrm>
        </p:grpSpPr>
        <p:sp>
          <p:nvSpPr>
            <p:cNvPr id="2409" name="Google Shape;2409;p4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6"/>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6"/>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6"/>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6"/>
          <p:cNvGrpSpPr/>
          <p:nvPr/>
        </p:nvGrpSpPr>
        <p:grpSpPr>
          <a:xfrm>
            <a:off x="2204474" y="3950454"/>
            <a:ext cx="1973864" cy="2020086"/>
            <a:chOff x="2718975" y="493050"/>
            <a:chExt cx="2013175" cy="2066600"/>
          </a:xfrm>
        </p:grpSpPr>
        <p:sp>
          <p:nvSpPr>
            <p:cNvPr id="2415" name="Google Shape;2415;p46"/>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6"/>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6"/>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6"/>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6"/>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6"/>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6"/>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6"/>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6"/>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6"/>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6"/>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6"/>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6"/>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6"/>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6"/>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6"/>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6"/>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6"/>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6"/>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6"/>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6"/>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6"/>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6"/>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6"/>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6"/>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6"/>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6"/>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6"/>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6"/>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6"/>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6"/>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6"/>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6"/>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6"/>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6"/>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6"/>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6"/>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6"/>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6"/>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6"/>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6"/>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6"/>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6"/>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6"/>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6"/>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6"/>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6"/>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6"/>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6"/>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6"/>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6"/>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6"/>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6"/>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6"/>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6"/>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6"/>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6"/>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6"/>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6"/>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6"/>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6"/>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6"/>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6"/>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6"/>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6"/>
          <p:cNvGrpSpPr/>
          <p:nvPr/>
        </p:nvGrpSpPr>
        <p:grpSpPr>
          <a:xfrm flipH="1">
            <a:off x="7919467" y="3656003"/>
            <a:ext cx="1245605" cy="2486166"/>
            <a:chOff x="961250" y="234750"/>
            <a:chExt cx="1222525" cy="2320700"/>
          </a:xfrm>
        </p:grpSpPr>
        <p:sp>
          <p:nvSpPr>
            <p:cNvPr id="2480" name="Google Shape;2480;p46"/>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6"/>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6"/>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6"/>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6"/>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6"/>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6"/>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6"/>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6"/>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6"/>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6"/>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6"/>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6"/>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6"/>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6"/>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6"/>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6"/>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6"/>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6"/>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6"/>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6"/>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6"/>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6"/>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6"/>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6"/>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6"/>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6"/>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6"/>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6"/>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6"/>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6"/>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6"/>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6"/>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6"/>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6"/>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6"/>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6"/>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6"/>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6"/>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6"/>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6"/>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7"/>
          <p:cNvGrpSpPr/>
          <p:nvPr/>
        </p:nvGrpSpPr>
        <p:grpSpPr>
          <a:xfrm>
            <a:off x="395894" y="219519"/>
            <a:ext cx="11613234" cy="6240131"/>
            <a:chOff x="395894" y="219519"/>
            <a:chExt cx="8518865" cy="4788281"/>
          </a:xfrm>
        </p:grpSpPr>
        <p:sp>
          <p:nvSpPr>
            <p:cNvPr id="2523" name="Google Shape;2523;p4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7"/>
            <p:cNvGrpSpPr/>
            <p:nvPr/>
          </p:nvGrpSpPr>
          <p:grpSpPr>
            <a:xfrm>
              <a:off x="8341543" y="2282008"/>
              <a:ext cx="569676" cy="380612"/>
              <a:chOff x="8341543" y="2282008"/>
              <a:chExt cx="569676" cy="380612"/>
            </a:xfrm>
          </p:grpSpPr>
          <p:sp>
            <p:nvSpPr>
              <p:cNvPr id="2525" name="Google Shape;2525;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7"/>
            <p:cNvGrpSpPr/>
            <p:nvPr/>
          </p:nvGrpSpPr>
          <p:grpSpPr>
            <a:xfrm>
              <a:off x="8341543" y="1721094"/>
              <a:ext cx="569676" cy="380612"/>
              <a:chOff x="8341543" y="1721094"/>
              <a:chExt cx="569676" cy="380612"/>
            </a:xfrm>
          </p:grpSpPr>
          <p:sp>
            <p:nvSpPr>
              <p:cNvPr id="2529" name="Google Shape;2529;p4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7"/>
            <p:cNvGrpSpPr/>
            <p:nvPr/>
          </p:nvGrpSpPr>
          <p:grpSpPr>
            <a:xfrm>
              <a:off x="8346273" y="1183592"/>
              <a:ext cx="568486" cy="388014"/>
              <a:chOff x="8346273" y="1183592"/>
              <a:chExt cx="568486" cy="388014"/>
            </a:xfrm>
          </p:grpSpPr>
          <p:sp>
            <p:nvSpPr>
              <p:cNvPr id="2532" name="Google Shape;2532;p4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7"/>
            <p:cNvGrpSpPr/>
            <p:nvPr/>
          </p:nvGrpSpPr>
          <p:grpSpPr>
            <a:xfrm>
              <a:off x="8341543" y="606635"/>
              <a:ext cx="569676" cy="388014"/>
              <a:chOff x="8341543" y="606635"/>
              <a:chExt cx="569676" cy="388014"/>
            </a:xfrm>
          </p:grpSpPr>
          <p:sp>
            <p:nvSpPr>
              <p:cNvPr id="2535" name="Google Shape;2535;p4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7"/>
            <p:cNvGrpSpPr/>
            <p:nvPr/>
          </p:nvGrpSpPr>
          <p:grpSpPr>
            <a:xfrm>
              <a:off x="8341543" y="2842933"/>
              <a:ext cx="569676" cy="380612"/>
              <a:chOff x="8341543" y="2282008"/>
              <a:chExt cx="569676" cy="380612"/>
            </a:xfrm>
          </p:grpSpPr>
          <p:sp>
            <p:nvSpPr>
              <p:cNvPr id="2538" name="Google Shape;2538;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7"/>
            <p:cNvGrpSpPr/>
            <p:nvPr/>
          </p:nvGrpSpPr>
          <p:grpSpPr>
            <a:xfrm>
              <a:off x="8341543" y="3403858"/>
              <a:ext cx="569676" cy="380612"/>
              <a:chOff x="8341543" y="2282008"/>
              <a:chExt cx="569676" cy="380612"/>
            </a:xfrm>
          </p:grpSpPr>
          <p:sp>
            <p:nvSpPr>
              <p:cNvPr id="2541" name="Google Shape;2541;p4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7"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31"/>
          <p:cNvGrpSpPr/>
          <p:nvPr/>
        </p:nvGrpSpPr>
        <p:grpSpPr>
          <a:xfrm>
            <a:off x="395894" y="219519"/>
            <a:ext cx="11613234" cy="6240131"/>
            <a:chOff x="395894" y="219519"/>
            <a:chExt cx="8518865" cy="4788281"/>
          </a:xfrm>
        </p:grpSpPr>
        <p:sp>
          <p:nvSpPr>
            <p:cNvPr id="526" name="Google Shape;526;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31"/>
            <p:cNvGrpSpPr/>
            <p:nvPr/>
          </p:nvGrpSpPr>
          <p:grpSpPr>
            <a:xfrm>
              <a:off x="8341543" y="2282008"/>
              <a:ext cx="569676" cy="380612"/>
              <a:chOff x="8341543" y="2282008"/>
              <a:chExt cx="569676" cy="380612"/>
            </a:xfrm>
          </p:grpSpPr>
          <p:sp>
            <p:nvSpPr>
              <p:cNvPr id="528" name="Google Shape;528;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31"/>
            <p:cNvGrpSpPr/>
            <p:nvPr/>
          </p:nvGrpSpPr>
          <p:grpSpPr>
            <a:xfrm>
              <a:off x="8341543" y="1721094"/>
              <a:ext cx="569676" cy="380612"/>
              <a:chOff x="8341543" y="1721094"/>
              <a:chExt cx="569676" cy="380612"/>
            </a:xfrm>
          </p:grpSpPr>
          <p:sp>
            <p:nvSpPr>
              <p:cNvPr id="532" name="Google Shape;532;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31"/>
            <p:cNvGrpSpPr/>
            <p:nvPr/>
          </p:nvGrpSpPr>
          <p:grpSpPr>
            <a:xfrm>
              <a:off x="8346273" y="1183592"/>
              <a:ext cx="568486" cy="388014"/>
              <a:chOff x="8346273" y="1183592"/>
              <a:chExt cx="568486" cy="388014"/>
            </a:xfrm>
          </p:grpSpPr>
          <p:sp>
            <p:nvSpPr>
              <p:cNvPr id="535" name="Google Shape;535;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31"/>
            <p:cNvGrpSpPr/>
            <p:nvPr/>
          </p:nvGrpSpPr>
          <p:grpSpPr>
            <a:xfrm>
              <a:off x="8341543" y="606635"/>
              <a:ext cx="569676" cy="388014"/>
              <a:chOff x="8341543" y="606635"/>
              <a:chExt cx="569676" cy="388014"/>
            </a:xfrm>
          </p:grpSpPr>
          <p:sp>
            <p:nvSpPr>
              <p:cNvPr id="538" name="Google Shape;538;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31"/>
            <p:cNvGrpSpPr/>
            <p:nvPr/>
          </p:nvGrpSpPr>
          <p:grpSpPr>
            <a:xfrm>
              <a:off x="8341543" y="2842933"/>
              <a:ext cx="569676" cy="380612"/>
              <a:chOff x="8341543" y="2282008"/>
              <a:chExt cx="569676" cy="380612"/>
            </a:xfrm>
          </p:grpSpPr>
          <p:sp>
            <p:nvSpPr>
              <p:cNvPr id="541" name="Google Shape;541;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31"/>
            <p:cNvGrpSpPr/>
            <p:nvPr/>
          </p:nvGrpSpPr>
          <p:grpSpPr>
            <a:xfrm>
              <a:off x="8341543" y="3403858"/>
              <a:ext cx="569676" cy="380612"/>
              <a:chOff x="8341543" y="2282008"/>
              <a:chExt cx="569676" cy="380612"/>
            </a:xfrm>
          </p:grpSpPr>
          <p:sp>
            <p:nvSpPr>
              <p:cNvPr id="544" name="Google Shape;544;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Title and Content">
  <p:cSld name="8_Title and Content">
    <p:bg>
      <p:bgPr>
        <a:solidFill>
          <a:srgbClr val="4F6128"/>
        </a:solidFill>
        <a:effectLst/>
      </p:bgPr>
    </p:bg>
    <p:spTree>
      <p:nvGrpSpPr>
        <p:cNvPr id="1" name="Shape 800"/>
        <p:cNvGrpSpPr/>
        <p:nvPr/>
      </p:nvGrpSpPr>
      <p:grpSpPr>
        <a:xfrm>
          <a:off x="0" y="0"/>
          <a:ext cx="0" cy="0"/>
          <a:chOff x="0" y="0"/>
          <a:chExt cx="0" cy="0"/>
        </a:xfrm>
      </p:grpSpPr>
      <p:grpSp>
        <p:nvGrpSpPr>
          <p:cNvPr id="801" name="Google Shape;801;p34"/>
          <p:cNvGrpSpPr/>
          <p:nvPr/>
        </p:nvGrpSpPr>
        <p:grpSpPr>
          <a:xfrm>
            <a:off x="395894" y="219519"/>
            <a:ext cx="11613234" cy="6240131"/>
            <a:chOff x="395894" y="219519"/>
            <a:chExt cx="8518865" cy="4788281"/>
          </a:xfrm>
        </p:grpSpPr>
        <p:sp>
          <p:nvSpPr>
            <p:cNvPr id="802" name="Google Shape;802;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3" name="Google Shape;803;p34"/>
            <p:cNvGrpSpPr/>
            <p:nvPr/>
          </p:nvGrpSpPr>
          <p:grpSpPr>
            <a:xfrm>
              <a:off x="8341543" y="2282008"/>
              <a:ext cx="569676" cy="380612"/>
              <a:chOff x="8341543" y="2282008"/>
              <a:chExt cx="569676" cy="380612"/>
            </a:xfrm>
          </p:grpSpPr>
          <p:sp>
            <p:nvSpPr>
              <p:cNvPr id="804" name="Google Shape;804;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5" name="Google Shape;805;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06" name="Google Shape;806;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807" name="Google Shape;807;p34"/>
            <p:cNvGrpSpPr/>
            <p:nvPr/>
          </p:nvGrpSpPr>
          <p:grpSpPr>
            <a:xfrm>
              <a:off x="8341543" y="1721094"/>
              <a:ext cx="569676" cy="380612"/>
              <a:chOff x="8341543" y="1721094"/>
              <a:chExt cx="569676" cy="380612"/>
            </a:xfrm>
          </p:grpSpPr>
          <p:sp>
            <p:nvSpPr>
              <p:cNvPr id="808" name="Google Shape;808;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09" name="Google Shape;809;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0" name="Google Shape;810;p34"/>
            <p:cNvGrpSpPr/>
            <p:nvPr/>
          </p:nvGrpSpPr>
          <p:grpSpPr>
            <a:xfrm>
              <a:off x="8346273" y="1183592"/>
              <a:ext cx="568486" cy="388014"/>
              <a:chOff x="8346273" y="1183592"/>
              <a:chExt cx="568486" cy="388014"/>
            </a:xfrm>
          </p:grpSpPr>
          <p:sp>
            <p:nvSpPr>
              <p:cNvPr id="811" name="Google Shape;811;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2" name="Google Shape;812;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3" name="Google Shape;813;p34"/>
            <p:cNvGrpSpPr/>
            <p:nvPr/>
          </p:nvGrpSpPr>
          <p:grpSpPr>
            <a:xfrm>
              <a:off x="8341543" y="606635"/>
              <a:ext cx="569676" cy="388014"/>
              <a:chOff x="8341543" y="606635"/>
              <a:chExt cx="569676" cy="388014"/>
            </a:xfrm>
          </p:grpSpPr>
          <p:sp>
            <p:nvSpPr>
              <p:cNvPr id="814" name="Google Shape;814;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5" name="Google Shape;815;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6" name="Google Shape;816;p34"/>
            <p:cNvGrpSpPr/>
            <p:nvPr/>
          </p:nvGrpSpPr>
          <p:grpSpPr>
            <a:xfrm>
              <a:off x="8341543" y="2842933"/>
              <a:ext cx="569676" cy="380612"/>
              <a:chOff x="8341543" y="2282008"/>
              <a:chExt cx="569676" cy="380612"/>
            </a:xfrm>
          </p:grpSpPr>
          <p:sp>
            <p:nvSpPr>
              <p:cNvPr id="817" name="Google Shape;817;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18" name="Google Shape;818;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819" name="Google Shape;819;p34"/>
            <p:cNvGrpSpPr/>
            <p:nvPr/>
          </p:nvGrpSpPr>
          <p:grpSpPr>
            <a:xfrm>
              <a:off x="8341543" y="3403858"/>
              <a:ext cx="569676" cy="380612"/>
              <a:chOff x="8341543" y="2282008"/>
              <a:chExt cx="569676" cy="380612"/>
            </a:xfrm>
          </p:grpSpPr>
          <p:sp>
            <p:nvSpPr>
              <p:cNvPr id="820" name="Google Shape;820;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1" name="Google Shape;821;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2" name="Google Shape;822;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3" name="Google Shape;823;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824" name="Google Shape;824;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5" name="Google Shape;825;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6" name="Google Shape;826;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7" name="Google Shape;827;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8" name="Google Shape;828;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29" name="Google Shape;829;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0" name="Google Shape;830;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1" name="Google Shape;831;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2" name="Google Shape;832;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3" name="Google Shape;833;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4" name="Google Shape;834;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5" name="Google Shape;835;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6" name="Google Shape;836;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7" name="Google Shape;837;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8" name="Google Shape;838;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39" name="Google Shape;839;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0" name="Google Shape;840;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1" name="Google Shape;841;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2" name="Google Shape;842;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3" name="Google Shape;843;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4" name="Google Shape;844;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5" name="Google Shape;845;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6" name="Google Shape;846;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7" name="Google Shape;847;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8" name="Google Shape;848;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49" name="Google Shape;849;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0" name="Google Shape;850;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1" name="Google Shape;851;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2" name="Google Shape;852;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3" name="Google Shape;853;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4" name="Google Shape;854;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5" name="Google Shape;855;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6" name="Google Shape;856;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7" name="Google Shape;857;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8" name="Google Shape;858;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59" name="Google Shape;859;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0" name="Google Shape;860;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1" name="Google Shape;861;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2" name="Google Shape;862;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3" name="Google Shape;863;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4" name="Google Shape;864;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5" name="Google Shape;865;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6" name="Google Shape;866;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7" name="Google Shape;867;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8" name="Google Shape;868;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69" name="Google Shape;869;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0" name="Google Shape;870;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871" name="Google Shape;871;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872" name="Google Shape;872;p34"/>
          <p:cNvGrpSpPr/>
          <p:nvPr/>
        </p:nvGrpSpPr>
        <p:grpSpPr>
          <a:xfrm>
            <a:off x="2204474" y="3950454"/>
            <a:ext cx="1973864" cy="2020086"/>
            <a:chOff x="2718975" y="493050"/>
            <a:chExt cx="2013175" cy="2066600"/>
          </a:xfrm>
        </p:grpSpPr>
        <p:sp>
          <p:nvSpPr>
            <p:cNvPr id="873" name="Google Shape;873;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4" name="Google Shape;874;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5" name="Google Shape;875;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6" name="Google Shape;876;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7" name="Google Shape;877;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8" name="Google Shape;878;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79" name="Google Shape;879;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0" name="Google Shape;880;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1" name="Google Shape;881;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2" name="Google Shape;882;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3" name="Google Shape;883;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4" name="Google Shape;884;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5" name="Google Shape;885;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6" name="Google Shape;886;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7" name="Google Shape;887;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8" name="Google Shape;888;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89" name="Google Shape;889;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0" name="Google Shape;890;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1" name="Google Shape;891;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2" name="Google Shape;892;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3" name="Google Shape;893;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4" name="Google Shape;894;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5" name="Google Shape;895;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6" name="Google Shape;896;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7" name="Google Shape;897;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8" name="Google Shape;898;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899" name="Google Shape;899;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0" name="Google Shape;900;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1" name="Google Shape;901;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2" name="Google Shape;902;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3" name="Google Shape;903;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4" name="Google Shape;904;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5" name="Google Shape;905;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6" name="Google Shape;906;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7" name="Google Shape;907;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8" name="Google Shape;908;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09" name="Google Shape;909;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0" name="Google Shape;910;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1" name="Google Shape;911;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2" name="Google Shape;912;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3" name="Google Shape;913;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4" name="Google Shape;914;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5" name="Google Shape;915;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6" name="Google Shape;916;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7" name="Google Shape;917;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8" name="Google Shape;918;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19" name="Google Shape;919;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0" name="Google Shape;920;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1" name="Google Shape;921;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2" name="Google Shape;922;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3" name="Google Shape;923;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4" name="Google Shape;924;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5" name="Google Shape;925;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6" name="Google Shape;926;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7" name="Google Shape;927;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8" name="Google Shape;928;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29" name="Google Shape;929;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0" name="Google Shape;930;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1" name="Google Shape;931;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2" name="Google Shape;932;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3" name="Google Shape;933;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4" name="Google Shape;934;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5" name="Google Shape;935;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6" name="Google Shape;936;p34"/>
          <p:cNvGrpSpPr/>
          <p:nvPr/>
        </p:nvGrpSpPr>
        <p:grpSpPr>
          <a:xfrm>
            <a:off x="1030175" y="1581350"/>
            <a:ext cx="444275" cy="398525"/>
            <a:chOff x="2495125" y="2142250"/>
            <a:chExt cx="444275" cy="398525"/>
          </a:xfrm>
        </p:grpSpPr>
        <p:sp>
          <p:nvSpPr>
            <p:cNvPr id="937" name="Google Shape;937;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38" name="Google Shape;938;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39" name="Google Shape;939;p34"/>
          <p:cNvGrpSpPr/>
          <p:nvPr/>
        </p:nvGrpSpPr>
        <p:grpSpPr>
          <a:xfrm>
            <a:off x="10561107" y="5038641"/>
            <a:ext cx="291375" cy="281375"/>
            <a:chOff x="3243875" y="2372825"/>
            <a:chExt cx="291375" cy="281375"/>
          </a:xfrm>
        </p:grpSpPr>
        <p:sp>
          <p:nvSpPr>
            <p:cNvPr id="940" name="Google Shape;940;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1" name="Google Shape;941;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2" name="Google Shape;942;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3" name="Google Shape;943;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4" name="Google Shape;944;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5" name="Google Shape;945;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6" name="Google Shape;946;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7" name="Google Shape;947;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8" name="Google Shape;948;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49" name="Google Shape;949;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50" name="Google Shape;950;p34"/>
          <p:cNvGrpSpPr/>
          <p:nvPr/>
        </p:nvGrpSpPr>
        <p:grpSpPr>
          <a:xfrm>
            <a:off x="10778557" y="714860"/>
            <a:ext cx="166675" cy="168575"/>
            <a:chOff x="4954425" y="2036375"/>
            <a:chExt cx="166675" cy="168575"/>
          </a:xfrm>
        </p:grpSpPr>
        <p:sp>
          <p:nvSpPr>
            <p:cNvPr id="951" name="Google Shape;951;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2" name="Google Shape;952;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3" name="Google Shape;953;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4" name="Google Shape;954;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55" name="Google Shape;955;p34"/>
          <p:cNvGrpSpPr/>
          <p:nvPr/>
        </p:nvGrpSpPr>
        <p:grpSpPr>
          <a:xfrm>
            <a:off x="1274794" y="5541495"/>
            <a:ext cx="166675" cy="168575"/>
            <a:chOff x="4954425" y="2036375"/>
            <a:chExt cx="166675" cy="168575"/>
          </a:xfrm>
        </p:grpSpPr>
        <p:sp>
          <p:nvSpPr>
            <p:cNvPr id="956" name="Google Shape;956;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57" name="Google Shape;957;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58" name="Google Shape;958;p34"/>
          <p:cNvSpPr txBox="1"/>
          <p:nvPr/>
        </p:nvSpPr>
        <p:spPr>
          <a:xfrm>
            <a:off x="3604226" y="1596479"/>
            <a:ext cx="4752083"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sz="11500">
              <a:solidFill>
                <a:srgbClr val="002060"/>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69"/>
                                        </p:tgtEl>
                                        <p:attrNameLst>
                                          <p:attrName>style.visibility</p:attrName>
                                        </p:attrNameLst>
                                      </p:cBhvr>
                                      <p:to>
                                        <p:strVal val="visible"/>
                                      </p:to>
                                    </p:set>
                                    <p:animEffect transition="in" filter="fade">
                                      <p:cBhvr>
                                        <p:cTn id="7" dur="500"/>
                                        <p:tgtEl>
                                          <p:spTgt spid="869"/>
                                        </p:tgtEl>
                                      </p:cBhvr>
                                    </p:animEffect>
                                  </p:childTnLst>
                                </p:cTn>
                              </p:par>
                              <p:par>
                                <p:cTn id="8" presetID="10" presetClass="entr" presetSubtype="0" fill="hold" nodeType="withEffect">
                                  <p:stCondLst>
                                    <p:cond delay="0"/>
                                  </p:stCondLst>
                                  <p:childTnLst>
                                    <p:set>
                                      <p:cBhvr>
                                        <p:cTn id="9" dur="1" fill="hold">
                                          <p:stCondLst>
                                            <p:cond delay="0"/>
                                          </p:stCondLst>
                                        </p:cTn>
                                        <p:tgtEl>
                                          <p:spTgt spid="870"/>
                                        </p:tgtEl>
                                        <p:attrNameLst>
                                          <p:attrName>style.visibility</p:attrName>
                                        </p:attrNameLst>
                                      </p:cBhvr>
                                      <p:to>
                                        <p:strVal val="visible"/>
                                      </p:to>
                                    </p:set>
                                    <p:animEffect transition="in" filter="fade">
                                      <p:cBhvr>
                                        <p:cTn id="10" dur="500"/>
                                        <p:tgtEl>
                                          <p:spTgt spid="870"/>
                                        </p:tgtEl>
                                      </p:cBhvr>
                                    </p:animEffect>
                                  </p:childTnLst>
                                </p:cTn>
                              </p:par>
                              <p:par>
                                <p:cTn id="11" presetID="10" presetClass="entr" presetSubtype="0" fill="hold" nodeType="withEffect">
                                  <p:stCondLst>
                                    <p:cond delay="0"/>
                                  </p:stCondLst>
                                  <p:childTnLst>
                                    <p:set>
                                      <p:cBhvr>
                                        <p:cTn id="12" dur="1" fill="hold">
                                          <p:stCondLst>
                                            <p:cond delay="0"/>
                                          </p:stCondLst>
                                        </p:cTn>
                                        <p:tgtEl>
                                          <p:spTgt spid="871"/>
                                        </p:tgtEl>
                                        <p:attrNameLst>
                                          <p:attrName>style.visibility</p:attrName>
                                        </p:attrNameLst>
                                      </p:cBhvr>
                                      <p:to>
                                        <p:strVal val="visible"/>
                                      </p:to>
                                    </p:set>
                                    <p:animEffect transition="in" filter="fade">
                                      <p:cBhvr>
                                        <p:cTn id="13" dur="500"/>
                                        <p:tgtEl>
                                          <p:spTgt spid="87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72"/>
                                        </p:tgtEl>
                                        <p:attrNameLst>
                                          <p:attrName>style.visibility</p:attrName>
                                        </p:attrNameLst>
                                      </p:cBhvr>
                                      <p:to>
                                        <p:strVal val="visible"/>
                                      </p:to>
                                    </p:set>
                                    <p:animEffect transition="in" filter="fade">
                                      <p:cBhvr>
                                        <p:cTn id="17" dur="1000"/>
                                        <p:tgtEl>
                                          <p:spTgt spid="87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958"/>
                                        </p:tgtEl>
                                        <p:attrNameLst>
                                          <p:attrName>style.visibility</p:attrName>
                                        </p:attrNameLst>
                                      </p:cBhvr>
                                      <p:to>
                                        <p:strVal val="visible"/>
                                      </p:to>
                                    </p:set>
                                    <p:animEffect transition="in" filter="fade">
                                      <p:cBhvr>
                                        <p:cTn id="21" dur="500"/>
                                        <p:tgtEl>
                                          <p:spTgt spid="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5_Title and Content">
  <p:cSld name="15_Title and Content">
    <p:bg>
      <p:bgPr>
        <a:solidFill>
          <a:srgbClr val="4F6128"/>
        </a:solidFill>
        <a:effectLst/>
      </p:bgPr>
    </p:bg>
    <p:spTree>
      <p:nvGrpSpPr>
        <p:cNvPr id="1" name="Shape 959"/>
        <p:cNvGrpSpPr/>
        <p:nvPr/>
      </p:nvGrpSpPr>
      <p:grpSpPr>
        <a:xfrm>
          <a:off x="0" y="0"/>
          <a:ext cx="0" cy="0"/>
          <a:chOff x="0" y="0"/>
          <a:chExt cx="0" cy="0"/>
        </a:xfrm>
      </p:grpSpPr>
      <p:grpSp>
        <p:nvGrpSpPr>
          <p:cNvPr id="960" name="Google Shape;960;p35"/>
          <p:cNvGrpSpPr/>
          <p:nvPr/>
        </p:nvGrpSpPr>
        <p:grpSpPr>
          <a:xfrm>
            <a:off x="395894" y="219519"/>
            <a:ext cx="11613234" cy="6240131"/>
            <a:chOff x="395894" y="219519"/>
            <a:chExt cx="8518865" cy="4788281"/>
          </a:xfrm>
        </p:grpSpPr>
        <p:sp>
          <p:nvSpPr>
            <p:cNvPr id="961" name="Google Shape;961;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2" name="Google Shape;962;p35"/>
            <p:cNvGrpSpPr/>
            <p:nvPr/>
          </p:nvGrpSpPr>
          <p:grpSpPr>
            <a:xfrm>
              <a:off x="8341543" y="2282008"/>
              <a:ext cx="569676" cy="380612"/>
              <a:chOff x="8341543" y="2282008"/>
              <a:chExt cx="569676" cy="380612"/>
            </a:xfrm>
          </p:grpSpPr>
          <p:sp>
            <p:nvSpPr>
              <p:cNvPr id="963" name="Google Shape;963;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4" name="Google Shape;964;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65" name="Google Shape;965;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966" name="Google Shape;966;p35"/>
            <p:cNvGrpSpPr/>
            <p:nvPr/>
          </p:nvGrpSpPr>
          <p:grpSpPr>
            <a:xfrm>
              <a:off x="8341543" y="1721094"/>
              <a:ext cx="569676" cy="380612"/>
              <a:chOff x="8341543" y="1721094"/>
              <a:chExt cx="569676" cy="380612"/>
            </a:xfrm>
          </p:grpSpPr>
          <p:sp>
            <p:nvSpPr>
              <p:cNvPr id="967" name="Google Shape;967;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68" name="Google Shape;968;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69" name="Google Shape;969;p35"/>
            <p:cNvGrpSpPr/>
            <p:nvPr/>
          </p:nvGrpSpPr>
          <p:grpSpPr>
            <a:xfrm>
              <a:off x="8346273" y="1183592"/>
              <a:ext cx="568486" cy="388014"/>
              <a:chOff x="8346273" y="1183592"/>
              <a:chExt cx="568486" cy="388014"/>
            </a:xfrm>
          </p:grpSpPr>
          <p:sp>
            <p:nvSpPr>
              <p:cNvPr id="970" name="Google Shape;970;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1" name="Google Shape;971;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2" name="Google Shape;972;p35"/>
            <p:cNvGrpSpPr/>
            <p:nvPr/>
          </p:nvGrpSpPr>
          <p:grpSpPr>
            <a:xfrm>
              <a:off x="8341543" y="606635"/>
              <a:ext cx="569676" cy="388014"/>
              <a:chOff x="8341543" y="606635"/>
              <a:chExt cx="569676" cy="388014"/>
            </a:xfrm>
          </p:grpSpPr>
          <p:sp>
            <p:nvSpPr>
              <p:cNvPr id="973" name="Google Shape;973;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4" name="Google Shape;974;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5" name="Google Shape;975;p35"/>
            <p:cNvGrpSpPr/>
            <p:nvPr/>
          </p:nvGrpSpPr>
          <p:grpSpPr>
            <a:xfrm>
              <a:off x="8341543" y="2842933"/>
              <a:ext cx="569676" cy="380612"/>
              <a:chOff x="8341543" y="2282008"/>
              <a:chExt cx="569676" cy="380612"/>
            </a:xfrm>
          </p:grpSpPr>
          <p:sp>
            <p:nvSpPr>
              <p:cNvPr id="976" name="Google Shape;976;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77" name="Google Shape;977;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978" name="Google Shape;978;p35"/>
            <p:cNvGrpSpPr/>
            <p:nvPr/>
          </p:nvGrpSpPr>
          <p:grpSpPr>
            <a:xfrm>
              <a:off x="8341543" y="3403858"/>
              <a:ext cx="569676" cy="380612"/>
              <a:chOff x="8341543" y="2282008"/>
              <a:chExt cx="569676" cy="380612"/>
            </a:xfrm>
          </p:grpSpPr>
          <p:sp>
            <p:nvSpPr>
              <p:cNvPr id="979" name="Google Shape;979;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0" name="Google Shape;980;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1" name="Google Shape;981;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2" name="Google Shape;982;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983" name="Google Shape;983;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4" name="Google Shape;984;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5" name="Google Shape;985;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6" name="Google Shape;986;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7" name="Google Shape;987;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8" name="Google Shape;988;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89" name="Google Shape;989;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0" name="Google Shape;990;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1" name="Google Shape;991;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2" name="Google Shape;992;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3" name="Google Shape;993;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4" name="Google Shape;994;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5" name="Google Shape;995;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6" name="Google Shape;996;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7" name="Google Shape;997;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8" name="Google Shape;998;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999" name="Google Shape;999;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0" name="Google Shape;1000;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1" name="Google Shape;1001;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2" name="Google Shape;1002;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3" name="Google Shape;1003;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4" name="Google Shape;1004;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5" name="Google Shape;1005;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6" name="Google Shape;1006;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7" name="Google Shape;1007;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8" name="Google Shape;1008;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09" name="Google Shape;1009;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0" name="Google Shape;1010;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1" name="Google Shape;1011;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2" name="Google Shape;1012;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3" name="Google Shape;1013;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4" name="Google Shape;1014;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5" name="Google Shape;1015;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6" name="Google Shape;1016;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7" name="Google Shape;1017;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8" name="Google Shape;1018;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19" name="Google Shape;1019;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0" name="Google Shape;1020;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1" name="Google Shape;1021;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2" name="Google Shape;1022;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3" name="Google Shape;1023;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4" name="Google Shape;1024;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5" name="Google Shape;1025;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6" name="Google Shape;1026;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27" name="Google Shape;1027;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1028" name="Google Shape;1028;p35"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6"/>
          <p:cNvGrpSpPr/>
          <p:nvPr/>
        </p:nvGrpSpPr>
        <p:grpSpPr>
          <a:xfrm>
            <a:off x="395894" y="219519"/>
            <a:ext cx="11613234" cy="6240131"/>
            <a:chOff x="395894" y="219519"/>
            <a:chExt cx="8518865" cy="4788281"/>
          </a:xfrm>
        </p:grpSpPr>
        <p:sp>
          <p:nvSpPr>
            <p:cNvPr id="1031" name="Google Shape;1031;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6"/>
            <p:cNvGrpSpPr/>
            <p:nvPr/>
          </p:nvGrpSpPr>
          <p:grpSpPr>
            <a:xfrm>
              <a:off x="8341543" y="2282008"/>
              <a:ext cx="569676" cy="380612"/>
              <a:chOff x="8341543" y="2282008"/>
              <a:chExt cx="569676" cy="380612"/>
            </a:xfrm>
          </p:grpSpPr>
          <p:sp>
            <p:nvSpPr>
              <p:cNvPr id="1033" name="Google Shape;1033;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6"/>
            <p:cNvGrpSpPr/>
            <p:nvPr/>
          </p:nvGrpSpPr>
          <p:grpSpPr>
            <a:xfrm>
              <a:off x="8341543" y="1721094"/>
              <a:ext cx="569676" cy="380612"/>
              <a:chOff x="8341543" y="1721094"/>
              <a:chExt cx="569676" cy="380612"/>
            </a:xfrm>
          </p:grpSpPr>
          <p:sp>
            <p:nvSpPr>
              <p:cNvPr id="1037" name="Google Shape;1037;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6"/>
            <p:cNvGrpSpPr/>
            <p:nvPr/>
          </p:nvGrpSpPr>
          <p:grpSpPr>
            <a:xfrm>
              <a:off x="8346273" y="1183592"/>
              <a:ext cx="568486" cy="388014"/>
              <a:chOff x="8346273" y="1183592"/>
              <a:chExt cx="568486" cy="388014"/>
            </a:xfrm>
          </p:grpSpPr>
          <p:sp>
            <p:nvSpPr>
              <p:cNvPr id="1040" name="Google Shape;1040;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6"/>
            <p:cNvGrpSpPr/>
            <p:nvPr/>
          </p:nvGrpSpPr>
          <p:grpSpPr>
            <a:xfrm>
              <a:off x="8341543" y="606635"/>
              <a:ext cx="569676" cy="388014"/>
              <a:chOff x="8341543" y="606635"/>
              <a:chExt cx="569676" cy="388014"/>
            </a:xfrm>
          </p:grpSpPr>
          <p:sp>
            <p:nvSpPr>
              <p:cNvPr id="1043" name="Google Shape;1043;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6"/>
            <p:cNvGrpSpPr/>
            <p:nvPr/>
          </p:nvGrpSpPr>
          <p:grpSpPr>
            <a:xfrm>
              <a:off x="8341543" y="2842933"/>
              <a:ext cx="569676" cy="380612"/>
              <a:chOff x="8341543" y="2282008"/>
              <a:chExt cx="569676" cy="380612"/>
            </a:xfrm>
          </p:grpSpPr>
          <p:sp>
            <p:nvSpPr>
              <p:cNvPr id="1046" name="Google Shape;1046;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6"/>
            <p:cNvGrpSpPr/>
            <p:nvPr/>
          </p:nvGrpSpPr>
          <p:grpSpPr>
            <a:xfrm>
              <a:off x="8341543" y="3403858"/>
              <a:ext cx="569676" cy="380612"/>
              <a:chOff x="8341543" y="2282008"/>
              <a:chExt cx="569676" cy="380612"/>
            </a:xfrm>
          </p:grpSpPr>
          <p:sp>
            <p:nvSpPr>
              <p:cNvPr id="1049" name="Google Shape;1049;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6"/>
          <p:cNvGrpSpPr/>
          <p:nvPr/>
        </p:nvGrpSpPr>
        <p:grpSpPr>
          <a:xfrm>
            <a:off x="989192" y="5645930"/>
            <a:ext cx="615189" cy="535538"/>
            <a:chOff x="2495125" y="2142250"/>
            <a:chExt cx="444275" cy="398525"/>
          </a:xfrm>
        </p:grpSpPr>
        <p:sp>
          <p:nvSpPr>
            <p:cNvPr id="1054" name="Google Shape;1054;p36"/>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6"/>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6"/>
          <p:cNvGrpSpPr/>
          <p:nvPr/>
        </p:nvGrpSpPr>
        <p:grpSpPr>
          <a:xfrm>
            <a:off x="10177821" y="427685"/>
            <a:ext cx="403468" cy="378112"/>
            <a:chOff x="3243875" y="2372825"/>
            <a:chExt cx="291375" cy="281375"/>
          </a:xfrm>
        </p:grpSpPr>
        <p:sp>
          <p:nvSpPr>
            <p:cNvPr id="1057" name="Google Shape;1057;p3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6"/>
          <p:cNvGrpSpPr/>
          <p:nvPr/>
        </p:nvGrpSpPr>
        <p:grpSpPr>
          <a:xfrm>
            <a:off x="11004071" y="1043373"/>
            <a:ext cx="230796" cy="226531"/>
            <a:chOff x="4954425" y="2036375"/>
            <a:chExt cx="166675" cy="168575"/>
          </a:xfrm>
        </p:grpSpPr>
        <p:sp>
          <p:nvSpPr>
            <p:cNvPr id="1068" name="Google Shape;1068;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6"/>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6"/>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6"/>
          <p:cNvGrpSpPr/>
          <p:nvPr/>
        </p:nvGrpSpPr>
        <p:grpSpPr>
          <a:xfrm>
            <a:off x="817359" y="5192331"/>
            <a:ext cx="230796" cy="226531"/>
            <a:chOff x="4954425" y="2036375"/>
            <a:chExt cx="166675" cy="168575"/>
          </a:xfrm>
        </p:grpSpPr>
        <p:sp>
          <p:nvSpPr>
            <p:cNvPr id="1073" name="Google Shape;1073;p3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6"/>
          <p:cNvGrpSpPr/>
          <p:nvPr/>
        </p:nvGrpSpPr>
        <p:grpSpPr>
          <a:xfrm>
            <a:off x="896619" y="1603301"/>
            <a:ext cx="9867486" cy="4770499"/>
            <a:chOff x="741115" y="865258"/>
            <a:chExt cx="7691377" cy="4010102"/>
          </a:xfrm>
        </p:grpSpPr>
        <p:sp>
          <p:nvSpPr>
            <p:cNvPr id="1121" name="Google Shape;1121;p36"/>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6"/>
            <p:cNvGrpSpPr/>
            <p:nvPr/>
          </p:nvGrpSpPr>
          <p:grpSpPr>
            <a:xfrm>
              <a:off x="741115" y="1203950"/>
              <a:ext cx="7691377" cy="3671410"/>
              <a:chOff x="741115" y="1203950"/>
              <a:chExt cx="7691377" cy="3671410"/>
            </a:xfrm>
          </p:grpSpPr>
          <p:sp>
            <p:nvSpPr>
              <p:cNvPr id="1123" name="Google Shape;1123;p36"/>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6"/>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6"/>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6"/>
          <p:cNvGrpSpPr/>
          <p:nvPr/>
        </p:nvGrpSpPr>
        <p:grpSpPr>
          <a:xfrm>
            <a:off x="8391927" y="4047629"/>
            <a:ext cx="2301387" cy="1593766"/>
            <a:chOff x="4799733" y="3457797"/>
            <a:chExt cx="2301387" cy="1593766"/>
          </a:xfrm>
        </p:grpSpPr>
        <p:sp>
          <p:nvSpPr>
            <p:cNvPr id="1127" name="Google Shape;1127;p36"/>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6"/>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6"/>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6"/>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6"/>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6"/>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6"/>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6"/>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6"/>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6"/>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6"/>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6"/>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6"/>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6"/>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6"/>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6"/>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6"/>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6"/>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6"/>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6"/>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6"/>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6"/>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6"/>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6"/>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6"/>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6"/>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6"/>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6"/>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6"/>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6"/>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6"/>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6"/>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6"/>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6"/>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6"/>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6"/>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6"/>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6"/>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6"/>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6"/>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6"/>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6"/>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6"/>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6"/>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6"/>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6"/>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6"/>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6"/>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6"/>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6"/>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6"/>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6"/>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6"/>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6"/>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6"/>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6"/>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6"/>
          <p:cNvGrpSpPr/>
          <p:nvPr/>
        </p:nvGrpSpPr>
        <p:grpSpPr>
          <a:xfrm>
            <a:off x="1598355" y="3608289"/>
            <a:ext cx="2204156" cy="2018295"/>
            <a:chOff x="1598355" y="3608289"/>
            <a:chExt cx="2204156" cy="2018295"/>
          </a:xfrm>
        </p:grpSpPr>
        <p:grpSp>
          <p:nvGrpSpPr>
            <p:cNvPr id="1184" name="Google Shape;1184;p36"/>
            <p:cNvGrpSpPr/>
            <p:nvPr/>
          </p:nvGrpSpPr>
          <p:grpSpPr>
            <a:xfrm>
              <a:off x="1598355" y="4368136"/>
              <a:ext cx="868989" cy="1258447"/>
              <a:chOff x="3235834" y="3793115"/>
              <a:chExt cx="868989" cy="1258447"/>
            </a:xfrm>
          </p:grpSpPr>
          <p:sp>
            <p:nvSpPr>
              <p:cNvPr id="1185" name="Google Shape;1185;p36"/>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6"/>
              <p:cNvGrpSpPr/>
              <p:nvPr/>
            </p:nvGrpSpPr>
            <p:grpSpPr>
              <a:xfrm>
                <a:off x="3235834" y="3793115"/>
                <a:ext cx="865418" cy="1258447"/>
                <a:chOff x="3235834" y="3793115"/>
                <a:chExt cx="865418" cy="1258447"/>
              </a:xfrm>
            </p:grpSpPr>
            <p:sp>
              <p:nvSpPr>
                <p:cNvPr id="1187" name="Google Shape;1187;p36"/>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6"/>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6"/>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6"/>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6"/>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6"/>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6"/>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6"/>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6"/>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6"/>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6"/>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6"/>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6"/>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6"/>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6"/>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6"/>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6"/>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6"/>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6"/>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6"/>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6"/>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6"/>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6"/>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6"/>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6"/>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6"/>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6"/>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6"/>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6"/>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6"/>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6"/>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6"/>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6"/>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6"/>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6"/>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6"/>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6"/>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6"/>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6"/>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6"/>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6"/>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6"/>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6"/>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6"/>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6"/>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6"/>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6"/>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6"/>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6"/>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6"/>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6"/>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6"/>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6"/>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6"/>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6"/>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6"/>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6"/>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6"/>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6"/>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6"/>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6"/>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6"/>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6"/>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6"/>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6"/>
            <p:cNvGrpSpPr/>
            <p:nvPr/>
          </p:nvGrpSpPr>
          <p:grpSpPr>
            <a:xfrm>
              <a:off x="3041664" y="5111577"/>
              <a:ext cx="320455" cy="156580"/>
              <a:chOff x="2774143" y="4536556"/>
              <a:chExt cx="320455" cy="156580"/>
            </a:xfrm>
          </p:grpSpPr>
          <p:sp>
            <p:nvSpPr>
              <p:cNvPr id="1252" name="Google Shape;1252;p36"/>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6"/>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6"/>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6"/>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6"/>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6"/>
          <p:cNvGrpSpPr/>
          <p:nvPr/>
        </p:nvGrpSpPr>
        <p:grpSpPr>
          <a:xfrm>
            <a:off x="1524301" y="5626805"/>
            <a:ext cx="9320239" cy="1231194"/>
            <a:chOff x="1524301" y="5626805"/>
            <a:chExt cx="9320239" cy="1231194"/>
          </a:xfrm>
        </p:grpSpPr>
        <p:sp>
          <p:nvSpPr>
            <p:cNvPr id="1258" name="Google Shape;1258;p36"/>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6"/>
            <p:cNvGrpSpPr/>
            <p:nvPr/>
          </p:nvGrpSpPr>
          <p:grpSpPr>
            <a:xfrm>
              <a:off x="1524301" y="5626805"/>
              <a:ext cx="9320239" cy="1231194"/>
              <a:chOff x="929285" y="5051507"/>
              <a:chExt cx="7315206" cy="1231194"/>
            </a:xfrm>
          </p:grpSpPr>
          <p:sp>
            <p:nvSpPr>
              <p:cNvPr id="1260" name="Google Shape;1260;p36"/>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6"/>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6"/>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6"/>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6"/>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6"/>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7"/>
          <p:cNvGrpSpPr/>
          <p:nvPr/>
        </p:nvGrpSpPr>
        <p:grpSpPr>
          <a:xfrm>
            <a:off x="395894" y="219519"/>
            <a:ext cx="11613234" cy="6240131"/>
            <a:chOff x="395894" y="219519"/>
            <a:chExt cx="8518865" cy="4788281"/>
          </a:xfrm>
        </p:grpSpPr>
        <p:sp>
          <p:nvSpPr>
            <p:cNvPr id="1268" name="Google Shape;1268;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7"/>
            <p:cNvGrpSpPr/>
            <p:nvPr/>
          </p:nvGrpSpPr>
          <p:grpSpPr>
            <a:xfrm>
              <a:off x="8341543" y="2282008"/>
              <a:ext cx="569676" cy="380612"/>
              <a:chOff x="8341543" y="2282008"/>
              <a:chExt cx="569676" cy="380612"/>
            </a:xfrm>
          </p:grpSpPr>
          <p:sp>
            <p:nvSpPr>
              <p:cNvPr id="1270" name="Google Shape;1270;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7"/>
            <p:cNvGrpSpPr/>
            <p:nvPr/>
          </p:nvGrpSpPr>
          <p:grpSpPr>
            <a:xfrm>
              <a:off x="8341543" y="1721094"/>
              <a:ext cx="569676" cy="380612"/>
              <a:chOff x="8341543" y="1721094"/>
              <a:chExt cx="569676" cy="380612"/>
            </a:xfrm>
          </p:grpSpPr>
          <p:sp>
            <p:nvSpPr>
              <p:cNvPr id="1274" name="Google Shape;1274;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7"/>
            <p:cNvGrpSpPr/>
            <p:nvPr/>
          </p:nvGrpSpPr>
          <p:grpSpPr>
            <a:xfrm>
              <a:off x="8346273" y="1183592"/>
              <a:ext cx="568486" cy="388014"/>
              <a:chOff x="8346273" y="1183592"/>
              <a:chExt cx="568486" cy="388014"/>
            </a:xfrm>
          </p:grpSpPr>
          <p:sp>
            <p:nvSpPr>
              <p:cNvPr id="1277" name="Google Shape;1277;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7"/>
            <p:cNvGrpSpPr/>
            <p:nvPr/>
          </p:nvGrpSpPr>
          <p:grpSpPr>
            <a:xfrm>
              <a:off x="8341543" y="606635"/>
              <a:ext cx="569676" cy="388014"/>
              <a:chOff x="8341543" y="606635"/>
              <a:chExt cx="569676" cy="388014"/>
            </a:xfrm>
          </p:grpSpPr>
          <p:sp>
            <p:nvSpPr>
              <p:cNvPr id="1280" name="Google Shape;1280;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7"/>
            <p:cNvGrpSpPr/>
            <p:nvPr/>
          </p:nvGrpSpPr>
          <p:grpSpPr>
            <a:xfrm>
              <a:off x="8341543" y="2842933"/>
              <a:ext cx="569676" cy="380612"/>
              <a:chOff x="8341543" y="2282008"/>
              <a:chExt cx="569676" cy="380612"/>
            </a:xfrm>
          </p:grpSpPr>
          <p:sp>
            <p:nvSpPr>
              <p:cNvPr id="1283" name="Google Shape;1283;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7"/>
            <p:cNvGrpSpPr/>
            <p:nvPr/>
          </p:nvGrpSpPr>
          <p:grpSpPr>
            <a:xfrm>
              <a:off x="8341543" y="3403858"/>
              <a:ext cx="569676" cy="380612"/>
              <a:chOff x="8341543" y="2282008"/>
              <a:chExt cx="569676" cy="380612"/>
            </a:xfrm>
          </p:grpSpPr>
          <p:sp>
            <p:nvSpPr>
              <p:cNvPr id="1286" name="Google Shape;1286;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7"/>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7"/>
          <p:cNvGrpSpPr/>
          <p:nvPr/>
        </p:nvGrpSpPr>
        <p:grpSpPr>
          <a:xfrm>
            <a:off x="1030175" y="1581350"/>
            <a:ext cx="444275" cy="398525"/>
            <a:chOff x="2495125" y="2142250"/>
            <a:chExt cx="444275" cy="398525"/>
          </a:xfrm>
        </p:grpSpPr>
        <p:sp>
          <p:nvSpPr>
            <p:cNvPr id="1339" name="Google Shape;1339;p3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7"/>
          <p:cNvGrpSpPr/>
          <p:nvPr/>
        </p:nvGrpSpPr>
        <p:grpSpPr>
          <a:xfrm>
            <a:off x="10561107" y="5038641"/>
            <a:ext cx="291375" cy="281375"/>
            <a:chOff x="3243875" y="2372825"/>
            <a:chExt cx="291375" cy="281375"/>
          </a:xfrm>
        </p:grpSpPr>
        <p:sp>
          <p:nvSpPr>
            <p:cNvPr id="1342" name="Google Shape;1342;p3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7"/>
          <p:cNvGrpSpPr/>
          <p:nvPr/>
        </p:nvGrpSpPr>
        <p:grpSpPr>
          <a:xfrm>
            <a:off x="10778557" y="714860"/>
            <a:ext cx="166675" cy="168575"/>
            <a:chOff x="4954425" y="2036375"/>
            <a:chExt cx="166675" cy="168575"/>
          </a:xfrm>
        </p:grpSpPr>
        <p:sp>
          <p:nvSpPr>
            <p:cNvPr id="1353" name="Google Shape;1353;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7"/>
          <p:cNvGrpSpPr/>
          <p:nvPr/>
        </p:nvGrpSpPr>
        <p:grpSpPr>
          <a:xfrm>
            <a:off x="1274794" y="5541495"/>
            <a:ext cx="166675" cy="168575"/>
            <a:chOff x="4954425" y="2036375"/>
            <a:chExt cx="166675" cy="168575"/>
          </a:xfrm>
        </p:grpSpPr>
        <p:sp>
          <p:nvSpPr>
            <p:cNvPr id="1358" name="Google Shape;1358;p3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7"/>
          <p:cNvGrpSpPr/>
          <p:nvPr/>
        </p:nvGrpSpPr>
        <p:grpSpPr>
          <a:xfrm>
            <a:off x="2548289" y="3588080"/>
            <a:ext cx="2599447" cy="2521829"/>
            <a:chOff x="5641385" y="2381306"/>
            <a:chExt cx="2599447" cy="2521829"/>
          </a:xfrm>
        </p:grpSpPr>
        <p:sp>
          <p:nvSpPr>
            <p:cNvPr id="1361" name="Google Shape;1361;p37"/>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7"/>
            <p:cNvGrpSpPr/>
            <p:nvPr/>
          </p:nvGrpSpPr>
          <p:grpSpPr>
            <a:xfrm flipH="1">
              <a:off x="6793275" y="3690844"/>
              <a:ext cx="1447557" cy="1002468"/>
              <a:chOff x="4799733" y="3457797"/>
              <a:chExt cx="2301387" cy="1593766"/>
            </a:xfrm>
          </p:grpSpPr>
          <p:sp>
            <p:nvSpPr>
              <p:cNvPr id="1363" name="Google Shape;1363;p3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7"/>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7"/>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7"/>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7"/>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7"/>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7"/>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7"/>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7"/>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7"/>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7"/>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7"/>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7"/>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7"/>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7"/>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7"/>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7"/>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7"/>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7"/>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7"/>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7"/>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7"/>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7"/>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7"/>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7"/>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7"/>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7"/>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7"/>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7"/>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7"/>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7"/>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7"/>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7"/>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7"/>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7"/>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7"/>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7"/>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7"/>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7"/>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7"/>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7"/>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7"/>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7"/>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7"/>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7"/>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7"/>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7"/>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7"/>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7"/>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7"/>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7"/>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7"/>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7"/>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7"/>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7"/>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7"/>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7"/>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8"/>
          <p:cNvGrpSpPr/>
          <p:nvPr/>
        </p:nvGrpSpPr>
        <p:grpSpPr>
          <a:xfrm>
            <a:off x="395894" y="219519"/>
            <a:ext cx="11613234" cy="6240131"/>
            <a:chOff x="395894" y="219519"/>
            <a:chExt cx="8518865" cy="4788281"/>
          </a:xfrm>
        </p:grpSpPr>
        <p:sp>
          <p:nvSpPr>
            <p:cNvPr id="1476" name="Google Shape;1476;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8"/>
            <p:cNvGrpSpPr/>
            <p:nvPr/>
          </p:nvGrpSpPr>
          <p:grpSpPr>
            <a:xfrm>
              <a:off x="8341543" y="2282008"/>
              <a:ext cx="569676" cy="380612"/>
              <a:chOff x="8341543" y="2282008"/>
              <a:chExt cx="569676" cy="380612"/>
            </a:xfrm>
          </p:grpSpPr>
          <p:sp>
            <p:nvSpPr>
              <p:cNvPr id="1478" name="Google Shape;147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8"/>
            <p:cNvGrpSpPr/>
            <p:nvPr/>
          </p:nvGrpSpPr>
          <p:grpSpPr>
            <a:xfrm>
              <a:off x="8341543" y="1721094"/>
              <a:ext cx="569676" cy="380612"/>
              <a:chOff x="8341543" y="1721094"/>
              <a:chExt cx="569676" cy="380612"/>
            </a:xfrm>
          </p:grpSpPr>
          <p:sp>
            <p:nvSpPr>
              <p:cNvPr id="1482" name="Google Shape;1482;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8"/>
            <p:cNvGrpSpPr/>
            <p:nvPr/>
          </p:nvGrpSpPr>
          <p:grpSpPr>
            <a:xfrm>
              <a:off x="8346273" y="1183592"/>
              <a:ext cx="568486" cy="388014"/>
              <a:chOff x="8346273" y="1183592"/>
              <a:chExt cx="568486" cy="388014"/>
            </a:xfrm>
          </p:grpSpPr>
          <p:sp>
            <p:nvSpPr>
              <p:cNvPr id="1485" name="Google Shape;1485;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8"/>
            <p:cNvGrpSpPr/>
            <p:nvPr/>
          </p:nvGrpSpPr>
          <p:grpSpPr>
            <a:xfrm>
              <a:off x="8341543" y="606635"/>
              <a:ext cx="569676" cy="388014"/>
              <a:chOff x="8341543" y="606635"/>
              <a:chExt cx="569676" cy="388014"/>
            </a:xfrm>
          </p:grpSpPr>
          <p:sp>
            <p:nvSpPr>
              <p:cNvPr id="1488" name="Google Shape;1488;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8"/>
            <p:cNvGrpSpPr/>
            <p:nvPr/>
          </p:nvGrpSpPr>
          <p:grpSpPr>
            <a:xfrm>
              <a:off x="8341543" y="2842933"/>
              <a:ext cx="569676" cy="380612"/>
              <a:chOff x="8341543" y="2282008"/>
              <a:chExt cx="569676" cy="380612"/>
            </a:xfrm>
          </p:grpSpPr>
          <p:sp>
            <p:nvSpPr>
              <p:cNvPr id="1491" name="Google Shape;149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8"/>
            <p:cNvGrpSpPr/>
            <p:nvPr/>
          </p:nvGrpSpPr>
          <p:grpSpPr>
            <a:xfrm>
              <a:off x="8341543" y="3403858"/>
              <a:ext cx="569676" cy="380612"/>
              <a:chOff x="8341543" y="2282008"/>
              <a:chExt cx="569676" cy="380612"/>
            </a:xfrm>
          </p:grpSpPr>
          <p:sp>
            <p:nvSpPr>
              <p:cNvPr id="1494" name="Google Shape;1494;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8"/>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8"/>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8"/>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8"/>
          <p:cNvGrpSpPr/>
          <p:nvPr/>
        </p:nvGrpSpPr>
        <p:grpSpPr>
          <a:xfrm>
            <a:off x="7672546" y="3622312"/>
            <a:ext cx="1309691" cy="2486166"/>
            <a:chOff x="961250" y="234750"/>
            <a:chExt cx="1222525" cy="2320700"/>
          </a:xfrm>
        </p:grpSpPr>
        <p:sp>
          <p:nvSpPr>
            <p:cNvPr id="1547" name="Google Shape;1547;p38"/>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8"/>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8"/>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8"/>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8"/>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8"/>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8"/>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8"/>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8"/>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8"/>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8"/>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8"/>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8"/>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8"/>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8"/>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8"/>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8"/>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8"/>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8"/>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8"/>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8"/>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8"/>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8"/>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8"/>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8"/>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8"/>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8"/>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8"/>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8"/>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8"/>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8"/>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8"/>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8"/>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8"/>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8"/>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8"/>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8"/>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8"/>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8"/>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8"/>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8"/>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8"/>
          <p:cNvGrpSpPr/>
          <p:nvPr/>
        </p:nvGrpSpPr>
        <p:grpSpPr>
          <a:xfrm>
            <a:off x="1030175" y="1581350"/>
            <a:ext cx="444275" cy="398525"/>
            <a:chOff x="2495125" y="2142250"/>
            <a:chExt cx="444275" cy="398525"/>
          </a:xfrm>
        </p:grpSpPr>
        <p:sp>
          <p:nvSpPr>
            <p:cNvPr id="1589" name="Google Shape;1589;p3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8"/>
          <p:cNvGrpSpPr/>
          <p:nvPr/>
        </p:nvGrpSpPr>
        <p:grpSpPr>
          <a:xfrm>
            <a:off x="10561107" y="5038641"/>
            <a:ext cx="291375" cy="281375"/>
            <a:chOff x="3243875" y="2372825"/>
            <a:chExt cx="291375" cy="281375"/>
          </a:xfrm>
        </p:grpSpPr>
        <p:sp>
          <p:nvSpPr>
            <p:cNvPr id="1592" name="Google Shape;1592;p3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8"/>
          <p:cNvGrpSpPr/>
          <p:nvPr/>
        </p:nvGrpSpPr>
        <p:grpSpPr>
          <a:xfrm>
            <a:off x="10778557" y="714860"/>
            <a:ext cx="166675" cy="168575"/>
            <a:chOff x="4954425" y="2036375"/>
            <a:chExt cx="166675" cy="168575"/>
          </a:xfrm>
        </p:grpSpPr>
        <p:sp>
          <p:nvSpPr>
            <p:cNvPr id="1603" name="Google Shape;1603;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8"/>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8"/>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8"/>
          <p:cNvGrpSpPr/>
          <p:nvPr/>
        </p:nvGrpSpPr>
        <p:grpSpPr>
          <a:xfrm>
            <a:off x="1274794" y="5541495"/>
            <a:ext cx="166675" cy="168575"/>
            <a:chOff x="4954425" y="2036375"/>
            <a:chExt cx="166675" cy="168575"/>
          </a:xfrm>
        </p:grpSpPr>
        <p:sp>
          <p:nvSpPr>
            <p:cNvPr id="1608" name="Google Shape;1608;p3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8"/>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9"/>
          <p:cNvGrpSpPr/>
          <p:nvPr/>
        </p:nvGrpSpPr>
        <p:grpSpPr>
          <a:xfrm>
            <a:off x="395894" y="219519"/>
            <a:ext cx="11613234" cy="6240131"/>
            <a:chOff x="395894" y="219519"/>
            <a:chExt cx="8518865" cy="4788281"/>
          </a:xfrm>
        </p:grpSpPr>
        <p:sp>
          <p:nvSpPr>
            <p:cNvPr id="1613" name="Google Shape;161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9"/>
            <p:cNvGrpSpPr/>
            <p:nvPr/>
          </p:nvGrpSpPr>
          <p:grpSpPr>
            <a:xfrm>
              <a:off x="8341543" y="2282008"/>
              <a:ext cx="569676" cy="380612"/>
              <a:chOff x="8341543" y="2282008"/>
              <a:chExt cx="569676" cy="380612"/>
            </a:xfrm>
          </p:grpSpPr>
          <p:sp>
            <p:nvSpPr>
              <p:cNvPr id="1615" name="Google Shape;161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9"/>
            <p:cNvGrpSpPr/>
            <p:nvPr/>
          </p:nvGrpSpPr>
          <p:grpSpPr>
            <a:xfrm>
              <a:off x="8341543" y="1721094"/>
              <a:ext cx="569676" cy="380612"/>
              <a:chOff x="8341543" y="1721094"/>
              <a:chExt cx="569676" cy="380612"/>
            </a:xfrm>
          </p:grpSpPr>
          <p:sp>
            <p:nvSpPr>
              <p:cNvPr id="1619" name="Google Shape;161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9"/>
            <p:cNvGrpSpPr/>
            <p:nvPr/>
          </p:nvGrpSpPr>
          <p:grpSpPr>
            <a:xfrm>
              <a:off x="8346273" y="1183592"/>
              <a:ext cx="568486" cy="388014"/>
              <a:chOff x="8346273" y="1183592"/>
              <a:chExt cx="568486" cy="388014"/>
            </a:xfrm>
          </p:grpSpPr>
          <p:sp>
            <p:nvSpPr>
              <p:cNvPr id="1622" name="Google Shape;162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9"/>
            <p:cNvGrpSpPr/>
            <p:nvPr/>
          </p:nvGrpSpPr>
          <p:grpSpPr>
            <a:xfrm>
              <a:off x="8341543" y="606635"/>
              <a:ext cx="569676" cy="388014"/>
              <a:chOff x="8341543" y="606635"/>
              <a:chExt cx="569676" cy="388014"/>
            </a:xfrm>
          </p:grpSpPr>
          <p:sp>
            <p:nvSpPr>
              <p:cNvPr id="1625" name="Google Shape;162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9"/>
            <p:cNvGrpSpPr/>
            <p:nvPr/>
          </p:nvGrpSpPr>
          <p:grpSpPr>
            <a:xfrm>
              <a:off x="8341543" y="2842933"/>
              <a:ext cx="569676" cy="380612"/>
              <a:chOff x="8341543" y="2282008"/>
              <a:chExt cx="569676" cy="380612"/>
            </a:xfrm>
          </p:grpSpPr>
          <p:sp>
            <p:nvSpPr>
              <p:cNvPr id="1628" name="Google Shape;162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9"/>
            <p:cNvGrpSpPr/>
            <p:nvPr/>
          </p:nvGrpSpPr>
          <p:grpSpPr>
            <a:xfrm>
              <a:off x="8341543" y="3403858"/>
              <a:ext cx="569676" cy="380612"/>
              <a:chOff x="8341543" y="2282008"/>
              <a:chExt cx="569676" cy="380612"/>
            </a:xfrm>
          </p:grpSpPr>
          <p:sp>
            <p:nvSpPr>
              <p:cNvPr id="1631" name="Google Shape;163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9"/>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9"/>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9"/>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9"/>
          <p:cNvGrpSpPr/>
          <p:nvPr/>
        </p:nvGrpSpPr>
        <p:grpSpPr>
          <a:xfrm>
            <a:off x="2204474" y="3950454"/>
            <a:ext cx="1973864" cy="2020086"/>
            <a:chOff x="2718975" y="493050"/>
            <a:chExt cx="2013175" cy="2066600"/>
          </a:xfrm>
        </p:grpSpPr>
        <p:sp>
          <p:nvSpPr>
            <p:cNvPr id="1684" name="Google Shape;1684;p39"/>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9"/>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9"/>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9"/>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9"/>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9"/>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9"/>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9"/>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9"/>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9"/>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9"/>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9"/>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9"/>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9"/>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9"/>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9"/>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9"/>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9"/>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9"/>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9"/>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9"/>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9"/>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9"/>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9"/>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9"/>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9"/>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9"/>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9"/>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9"/>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9"/>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9"/>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9"/>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9"/>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9"/>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9"/>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9"/>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9"/>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9"/>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9"/>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9"/>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9"/>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9"/>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9"/>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9"/>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9"/>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9"/>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9"/>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9"/>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9"/>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9"/>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9"/>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9"/>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9"/>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9"/>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9"/>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9"/>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9"/>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9"/>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9"/>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9"/>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9"/>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9"/>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9"/>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9"/>
          <p:cNvGrpSpPr/>
          <p:nvPr/>
        </p:nvGrpSpPr>
        <p:grpSpPr>
          <a:xfrm>
            <a:off x="1030175" y="1581350"/>
            <a:ext cx="444275" cy="398525"/>
            <a:chOff x="2495125" y="2142250"/>
            <a:chExt cx="444275" cy="398525"/>
          </a:xfrm>
        </p:grpSpPr>
        <p:sp>
          <p:nvSpPr>
            <p:cNvPr id="1748" name="Google Shape;1748;p3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9"/>
          <p:cNvGrpSpPr/>
          <p:nvPr/>
        </p:nvGrpSpPr>
        <p:grpSpPr>
          <a:xfrm>
            <a:off x="10561107" y="5038641"/>
            <a:ext cx="291375" cy="281375"/>
            <a:chOff x="3243875" y="2372825"/>
            <a:chExt cx="291375" cy="281375"/>
          </a:xfrm>
        </p:grpSpPr>
        <p:sp>
          <p:nvSpPr>
            <p:cNvPr id="1751" name="Google Shape;1751;p3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9"/>
          <p:cNvGrpSpPr/>
          <p:nvPr/>
        </p:nvGrpSpPr>
        <p:grpSpPr>
          <a:xfrm>
            <a:off x="10778557" y="714860"/>
            <a:ext cx="166675" cy="168575"/>
            <a:chOff x="4954425" y="2036375"/>
            <a:chExt cx="166675" cy="168575"/>
          </a:xfrm>
        </p:grpSpPr>
        <p:sp>
          <p:nvSpPr>
            <p:cNvPr id="1762" name="Google Shape;1762;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9"/>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9"/>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9"/>
          <p:cNvGrpSpPr/>
          <p:nvPr/>
        </p:nvGrpSpPr>
        <p:grpSpPr>
          <a:xfrm>
            <a:off x="1274794" y="5541495"/>
            <a:ext cx="166675" cy="168575"/>
            <a:chOff x="4954425" y="2036375"/>
            <a:chExt cx="166675" cy="168575"/>
          </a:xfrm>
        </p:grpSpPr>
        <p:sp>
          <p:nvSpPr>
            <p:cNvPr id="1767" name="Google Shape;1767;p3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9"/>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40"/>
          <p:cNvGrpSpPr/>
          <p:nvPr/>
        </p:nvGrpSpPr>
        <p:grpSpPr>
          <a:xfrm>
            <a:off x="395894" y="219519"/>
            <a:ext cx="11613234" cy="6240131"/>
            <a:chOff x="395894" y="219519"/>
            <a:chExt cx="8518865" cy="4788281"/>
          </a:xfrm>
        </p:grpSpPr>
        <p:sp>
          <p:nvSpPr>
            <p:cNvPr id="1772" name="Google Shape;1772;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40"/>
            <p:cNvGrpSpPr/>
            <p:nvPr/>
          </p:nvGrpSpPr>
          <p:grpSpPr>
            <a:xfrm>
              <a:off x="8341543" y="2282008"/>
              <a:ext cx="569676" cy="380612"/>
              <a:chOff x="8341543" y="2282008"/>
              <a:chExt cx="569676" cy="380612"/>
            </a:xfrm>
          </p:grpSpPr>
          <p:sp>
            <p:nvSpPr>
              <p:cNvPr id="1774" name="Google Shape;1774;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40"/>
            <p:cNvGrpSpPr/>
            <p:nvPr/>
          </p:nvGrpSpPr>
          <p:grpSpPr>
            <a:xfrm>
              <a:off x="8341543" y="1721094"/>
              <a:ext cx="569676" cy="380612"/>
              <a:chOff x="8341543" y="1721094"/>
              <a:chExt cx="569676" cy="380612"/>
            </a:xfrm>
          </p:grpSpPr>
          <p:sp>
            <p:nvSpPr>
              <p:cNvPr id="1778" name="Google Shape;1778;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40"/>
            <p:cNvGrpSpPr/>
            <p:nvPr/>
          </p:nvGrpSpPr>
          <p:grpSpPr>
            <a:xfrm>
              <a:off x="8346273" y="1183592"/>
              <a:ext cx="568486" cy="388014"/>
              <a:chOff x="8346273" y="1183592"/>
              <a:chExt cx="568486" cy="388014"/>
            </a:xfrm>
          </p:grpSpPr>
          <p:sp>
            <p:nvSpPr>
              <p:cNvPr id="1781" name="Google Shape;1781;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40"/>
            <p:cNvGrpSpPr/>
            <p:nvPr/>
          </p:nvGrpSpPr>
          <p:grpSpPr>
            <a:xfrm>
              <a:off x="8341543" y="606635"/>
              <a:ext cx="569676" cy="388014"/>
              <a:chOff x="8341543" y="606635"/>
              <a:chExt cx="569676" cy="388014"/>
            </a:xfrm>
          </p:grpSpPr>
          <p:sp>
            <p:nvSpPr>
              <p:cNvPr id="1784" name="Google Shape;1784;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40"/>
            <p:cNvGrpSpPr/>
            <p:nvPr/>
          </p:nvGrpSpPr>
          <p:grpSpPr>
            <a:xfrm>
              <a:off x="8341543" y="2842933"/>
              <a:ext cx="569676" cy="380612"/>
              <a:chOff x="8341543" y="2282008"/>
              <a:chExt cx="569676" cy="380612"/>
            </a:xfrm>
          </p:grpSpPr>
          <p:sp>
            <p:nvSpPr>
              <p:cNvPr id="1787" name="Google Shape;1787;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40"/>
            <p:cNvGrpSpPr/>
            <p:nvPr/>
          </p:nvGrpSpPr>
          <p:grpSpPr>
            <a:xfrm>
              <a:off x="8341543" y="3403858"/>
              <a:ext cx="569676" cy="380612"/>
              <a:chOff x="8341543" y="2282008"/>
              <a:chExt cx="569676" cy="380612"/>
            </a:xfrm>
          </p:grpSpPr>
          <p:sp>
            <p:nvSpPr>
              <p:cNvPr id="1790" name="Google Shape;1790;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40"/>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40"/>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40"/>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40"/>
          <p:cNvGrpSpPr/>
          <p:nvPr/>
        </p:nvGrpSpPr>
        <p:grpSpPr>
          <a:xfrm>
            <a:off x="2204474" y="3950454"/>
            <a:ext cx="1973864" cy="2020086"/>
            <a:chOff x="2718975" y="493050"/>
            <a:chExt cx="2013175" cy="2066600"/>
          </a:xfrm>
        </p:grpSpPr>
        <p:sp>
          <p:nvSpPr>
            <p:cNvPr id="1843" name="Google Shape;1843;p40"/>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40"/>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40"/>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40"/>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40"/>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40"/>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40"/>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40"/>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40"/>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40"/>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40"/>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40"/>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40"/>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40"/>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40"/>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40"/>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40"/>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40"/>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40"/>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40"/>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40"/>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40"/>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40"/>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40"/>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40"/>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40"/>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40"/>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40"/>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40"/>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40"/>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40"/>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40"/>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40"/>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40"/>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40"/>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40"/>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40"/>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40"/>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40"/>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40"/>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40"/>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40"/>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40"/>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40"/>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40"/>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40"/>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40"/>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40"/>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40"/>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40"/>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40"/>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40"/>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40"/>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40"/>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40"/>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40"/>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40"/>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40"/>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40"/>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40"/>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40"/>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40"/>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40"/>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40"/>
          <p:cNvGrpSpPr/>
          <p:nvPr/>
        </p:nvGrpSpPr>
        <p:grpSpPr>
          <a:xfrm>
            <a:off x="1030175" y="1581350"/>
            <a:ext cx="444275" cy="398525"/>
            <a:chOff x="2495125" y="2142250"/>
            <a:chExt cx="444275" cy="398525"/>
          </a:xfrm>
        </p:grpSpPr>
        <p:sp>
          <p:nvSpPr>
            <p:cNvPr id="1907" name="Google Shape;1907;p40"/>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40"/>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40"/>
          <p:cNvGrpSpPr/>
          <p:nvPr/>
        </p:nvGrpSpPr>
        <p:grpSpPr>
          <a:xfrm>
            <a:off x="10561107" y="5038641"/>
            <a:ext cx="291375" cy="281375"/>
            <a:chOff x="3243875" y="2372825"/>
            <a:chExt cx="291375" cy="281375"/>
          </a:xfrm>
        </p:grpSpPr>
        <p:sp>
          <p:nvSpPr>
            <p:cNvPr id="1910" name="Google Shape;1910;p40"/>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40"/>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40"/>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40"/>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40"/>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40"/>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40"/>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40"/>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40"/>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40"/>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40"/>
          <p:cNvGrpSpPr/>
          <p:nvPr/>
        </p:nvGrpSpPr>
        <p:grpSpPr>
          <a:xfrm>
            <a:off x="10778557" y="714860"/>
            <a:ext cx="166675" cy="168575"/>
            <a:chOff x="4954425" y="2036375"/>
            <a:chExt cx="166675" cy="168575"/>
          </a:xfrm>
        </p:grpSpPr>
        <p:sp>
          <p:nvSpPr>
            <p:cNvPr id="1921" name="Google Shape;1921;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40"/>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40"/>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40"/>
          <p:cNvGrpSpPr/>
          <p:nvPr/>
        </p:nvGrpSpPr>
        <p:grpSpPr>
          <a:xfrm>
            <a:off x="1274794" y="5541495"/>
            <a:ext cx="166675" cy="168575"/>
            <a:chOff x="4954425" y="2036375"/>
            <a:chExt cx="166675" cy="168575"/>
          </a:xfrm>
        </p:grpSpPr>
        <p:sp>
          <p:nvSpPr>
            <p:cNvPr id="1926" name="Google Shape;1926;p40"/>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40"/>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40"/>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40"/>
          <p:cNvGrpSpPr/>
          <p:nvPr/>
        </p:nvGrpSpPr>
        <p:grpSpPr>
          <a:xfrm flipH="1">
            <a:off x="7919467" y="3656003"/>
            <a:ext cx="1245605" cy="2486166"/>
            <a:chOff x="961250" y="234750"/>
            <a:chExt cx="1222525" cy="2320700"/>
          </a:xfrm>
        </p:grpSpPr>
        <p:sp>
          <p:nvSpPr>
            <p:cNvPr id="1930" name="Google Shape;1930;p40"/>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40"/>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40"/>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40"/>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40"/>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40"/>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40"/>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40"/>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40"/>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40"/>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40"/>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40"/>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40"/>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40"/>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40"/>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40"/>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40"/>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40"/>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40"/>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40"/>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40"/>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40"/>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40"/>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40"/>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40"/>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40"/>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40"/>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40"/>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40"/>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40"/>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40"/>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40"/>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40"/>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40"/>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40"/>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40"/>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40"/>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40"/>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40"/>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40"/>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40"/>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7"/>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62:</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(CÓ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5469" y="818866"/>
            <a:ext cx="9921922" cy="4616648"/>
          </a:xfrm>
          <a:prstGeom prst="rect">
            <a:avLst/>
          </a:prstGeom>
          <a:noFill/>
        </p:spPr>
        <p:txBody>
          <a:bodyPr wrap="square" rtlCol="0">
            <a:spAutoFit/>
          </a:bodyPr>
          <a:lstStyle/>
          <a:p>
            <a:r>
              <a:rPr lang="en-US" sz="2800" b="1" dirty="0"/>
              <a:t>YÊU CẦU CẦN ĐẠT</a:t>
            </a:r>
            <a:endParaRPr lang="en-US" sz="2800" dirty="0"/>
          </a:p>
          <a:p>
            <a:r>
              <a:rPr lang="en-US" sz="2800" dirty="0"/>
              <a:t>- </a:t>
            </a:r>
            <a:r>
              <a:rPr lang="vi-VN" sz="2800" dirty="0"/>
              <a:t>Ôn tập, củng cố kiến thức về phép trừ (có nhó) trong phạm vi 1000</a:t>
            </a:r>
            <a:endParaRPr lang="en-US" sz="2800" dirty="0"/>
          </a:p>
          <a:p>
            <a:r>
              <a:rPr lang="vi-VN" sz="2800" dirty="0"/>
              <a:t>- Ôn tập về tính nhẩm các sổ tròn trăm; thực hiện tính toán trường hợp có hai dấu phép tính.</a:t>
            </a:r>
            <a:endParaRPr lang="en-US" sz="2800" dirty="0"/>
          </a:p>
          <a:p>
            <a:r>
              <a:rPr lang="vi-VN" sz="2800" dirty="0"/>
              <a:t>- Làm được dạng toán có lời văn với một bước tính.</a:t>
            </a:r>
            <a:endParaRPr lang="en-US" sz="2800" dirty="0"/>
          </a:p>
          <a:p>
            <a:r>
              <a:rPr lang="vi-VN" sz="2800" dirty="0"/>
              <a:t>- Biết vận dụng phép trừ có nhớ trong phạm vi 1000 giải các bài toán thực tế.</a:t>
            </a:r>
            <a:endParaRPr lang="en-US" sz="2800" dirty="0"/>
          </a:p>
          <a:p>
            <a:r>
              <a:rPr lang="en-US" sz="2800" dirty="0"/>
              <a:t>- </a:t>
            </a:r>
            <a:r>
              <a:rPr lang="en-US" sz="2800" dirty="0" err="1"/>
              <a:t>Phát</a:t>
            </a:r>
            <a:r>
              <a:rPr lang="en-US" sz="2800" dirty="0"/>
              <a:t> </a:t>
            </a:r>
            <a:r>
              <a:rPr lang="en-US" sz="2800" dirty="0" err="1"/>
              <a:t>triển</a:t>
            </a:r>
            <a:r>
              <a:rPr lang="en-US" sz="2800" dirty="0"/>
              <a:t> </a:t>
            </a:r>
            <a:r>
              <a:rPr lang="en-US" sz="2800" dirty="0" err="1"/>
              <a:t>năng</a:t>
            </a:r>
            <a:r>
              <a:rPr lang="en-US" sz="2800" dirty="0"/>
              <a:t> </a:t>
            </a:r>
            <a:r>
              <a:rPr lang="en-US" sz="2800" dirty="0" err="1"/>
              <a:t>lực</a:t>
            </a:r>
            <a:r>
              <a:rPr lang="en-US" sz="2800" dirty="0"/>
              <a:t> </a:t>
            </a:r>
            <a:r>
              <a:rPr lang="en-US" sz="2800" dirty="0" err="1"/>
              <a:t>tự</a:t>
            </a:r>
            <a:r>
              <a:rPr lang="en-US" sz="2800" dirty="0"/>
              <a:t> </a:t>
            </a:r>
            <a:r>
              <a:rPr lang="en-US" sz="2800" dirty="0" err="1"/>
              <a:t>giải</a:t>
            </a:r>
            <a:r>
              <a:rPr lang="en-US" sz="2800" dirty="0"/>
              <a:t> </a:t>
            </a:r>
            <a:r>
              <a:rPr lang="en-US" sz="2800" dirty="0" err="1"/>
              <a:t>quyết</a:t>
            </a:r>
            <a:r>
              <a:rPr lang="en-US" sz="2800" dirty="0"/>
              <a:t> </a:t>
            </a:r>
            <a:r>
              <a:rPr lang="en-US" sz="2800" dirty="0" err="1"/>
              <a:t>vấn</a:t>
            </a:r>
            <a:r>
              <a:rPr lang="en-US" sz="2800" dirty="0"/>
              <a:t> </a:t>
            </a:r>
            <a:r>
              <a:rPr lang="en-US" sz="2800" dirty="0" err="1"/>
              <a:t>đề</a:t>
            </a:r>
            <a:r>
              <a:rPr lang="en-US" sz="2800" dirty="0"/>
              <a:t>.</a:t>
            </a:r>
            <a:endParaRPr lang="en-US" sz="2800" dirty="0"/>
          </a:p>
          <a:p>
            <a:r>
              <a:rPr lang="en-US" sz="2800" dirty="0"/>
              <a:t>- </a:t>
            </a:r>
            <a:r>
              <a:rPr lang="en-US" sz="2800" dirty="0" err="1"/>
              <a:t>Phát</a:t>
            </a:r>
            <a:r>
              <a:rPr lang="en-US" sz="2800" dirty="0"/>
              <a:t> </a:t>
            </a:r>
            <a:r>
              <a:rPr lang="en-US" sz="2800" dirty="0" err="1"/>
              <a:t>triển</a:t>
            </a:r>
            <a:r>
              <a:rPr lang="en-US" sz="2800" dirty="0"/>
              <a:t> </a:t>
            </a:r>
            <a:r>
              <a:rPr lang="en-US" sz="2800" dirty="0" err="1"/>
              <a:t>kĩ</a:t>
            </a:r>
            <a:r>
              <a:rPr lang="en-US" sz="2800" dirty="0"/>
              <a:t> </a:t>
            </a:r>
            <a:r>
              <a:rPr lang="en-US" sz="2800" dirty="0" err="1"/>
              <a:t>năng</a:t>
            </a:r>
            <a:r>
              <a:rPr lang="en-US" sz="2800" dirty="0"/>
              <a:t> </a:t>
            </a:r>
            <a:r>
              <a:rPr lang="en-US" sz="2800" dirty="0" err="1"/>
              <a:t>hợp</a:t>
            </a:r>
            <a:r>
              <a:rPr lang="en-US" sz="2800" dirty="0"/>
              <a:t> </a:t>
            </a:r>
            <a:r>
              <a:rPr lang="en-US" sz="2800" dirty="0" err="1"/>
              <a:t>tác</a:t>
            </a:r>
            <a:r>
              <a:rPr lang="en-US" sz="2800" dirty="0"/>
              <a:t>, </a:t>
            </a:r>
            <a:r>
              <a:rPr lang="en-US" sz="2800" dirty="0" err="1"/>
              <a:t>rèn</a:t>
            </a:r>
            <a:r>
              <a:rPr lang="en-US" sz="2800" dirty="0"/>
              <a:t> </a:t>
            </a:r>
            <a:r>
              <a:rPr lang="en-US" sz="2800" dirty="0" err="1"/>
              <a:t>tính</a:t>
            </a:r>
            <a:r>
              <a:rPr lang="en-US" sz="2800" dirty="0"/>
              <a:t> </a:t>
            </a:r>
            <a:r>
              <a:rPr lang="en-US" sz="2800" dirty="0" err="1"/>
              <a:t>cẩn</a:t>
            </a:r>
            <a:r>
              <a:rPr lang="en-US" sz="2800" dirty="0"/>
              <a:t> </a:t>
            </a:r>
            <a:r>
              <a:rPr lang="en-US" sz="2800" dirty="0" err="1"/>
              <a:t>thận</a:t>
            </a:r>
            <a:r>
              <a:rPr lang="en-US" sz="2800" dirty="0"/>
              <a:t>.</a:t>
            </a:r>
            <a:endParaRPr lang="en-US" sz="2800" dirty="0"/>
          </a:p>
          <a:p>
            <a:endParaRPr lang="en-US" dirty="0"/>
          </a:p>
        </p:txBody>
      </p:sp>
    </p:spTree>
    <p:extLst>
      <p:ext uri="{BB962C8B-B14F-4D97-AF65-F5344CB8AC3E}">
        <p14:creationId xmlns:p14="http://schemas.microsoft.com/office/powerpoint/2010/main" val="1120689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50"/>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4"/>
        <p:cNvGrpSpPr/>
        <p:nvPr/>
      </p:nvGrpSpPr>
      <p:grpSpPr>
        <a:xfrm>
          <a:off x="0" y="0"/>
          <a:ext cx="0" cy="0"/>
          <a:chOff x="0" y="0"/>
          <a:chExt cx="0" cy="0"/>
        </a:xfrm>
      </p:grpSpPr>
      <p:sp>
        <p:nvSpPr>
          <p:cNvPr id="3255" name="Google Shape;3255;p16"/>
          <p:cNvSpPr/>
          <p:nvPr/>
        </p:nvSpPr>
        <p:spPr>
          <a:xfrm>
            <a:off x="4825999" y="1250116"/>
            <a:ext cx="4610100" cy="2472509"/>
          </a:xfrm>
          <a:prstGeom prst="rect">
            <a:avLst/>
          </a:prstGeom>
          <a:solidFill>
            <a:srgbClr val="FFFF6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6" name="Google Shape;3256;p16"/>
          <p:cNvGrpSpPr/>
          <p:nvPr/>
        </p:nvGrpSpPr>
        <p:grpSpPr>
          <a:xfrm>
            <a:off x="960685" y="1423341"/>
            <a:ext cx="4382024" cy="570588"/>
            <a:chOff x="1296327" y="1647588"/>
            <a:chExt cx="4382024" cy="570588"/>
          </a:xfrm>
        </p:grpSpPr>
        <p:sp>
          <p:nvSpPr>
            <p:cNvPr id="3257" name="Google Shape;3257;p16"/>
            <p:cNvSpPr txBox="1"/>
            <p:nvPr/>
          </p:nvSpPr>
          <p:spPr>
            <a:xfrm>
              <a:off x="1866915" y="1694956"/>
              <a:ext cx="381143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(theo mẫu)</a:t>
              </a:r>
              <a:endParaRPr/>
            </a:p>
          </p:txBody>
        </p:sp>
        <p:sp>
          <p:nvSpPr>
            <p:cNvPr id="3258" name="Google Shape;3258;p1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sp>
        <p:nvSpPr>
          <p:cNvPr id="3259" name="Google Shape;3259;p16"/>
          <p:cNvSpPr txBox="1"/>
          <p:nvPr/>
        </p:nvSpPr>
        <p:spPr>
          <a:xfrm>
            <a:off x="5061872" y="1470709"/>
            <a:ext cx="4374227"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 800 + 200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200 = 800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800 = 200</a:t>
            </a:r>
            <a:endParaRPr/>
          </a:p>
        </p:txBody>
      </p:sp>
      <p:sp>
        <p:nvSpPr>
          <p:cNvPr id="3260" name="Google Shape;3260;p16"/>
          <p:cNvSpPr txBox="1"/>
          <p:nvPr/>
        </p:nvSpPr>
        <p:spPr>
          <a:xfrm>
            <a:off x="12459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a) 300 + 700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300 = 700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700 = 300</a:t>
            </a:r>
            <a:endParaRPr/>
          </a:p>
        </p:txBody>
      </p:sp>
      <p:sp>
        <p:nvSpPr>
          <p:cNvPr id="3261" name="Google Shape;3261;p16"/>
          <p:cNvSpPr txBox="1"/>
          <p:nvPr/>
        </p:nvSpPr>
        <p:spPr>
          <a:xfrm>
            <a:off x="6554578" y="3943218"/>
            <a:ext cx="4418221" cy="203132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b) 400 + 600 = 1 000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400 = 600</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1 000 – 600 = 400</a:t>
            </a:r>
            <a:endParaRPr/>
          </a:p>
        </p:txBody>
      </p:sp>
      <p:sp>
        <p:nvSpPr>
          <p:cNvPr id="3262" name="Google Shape;3262;p16"/>
          <p:cNvSpPr/>
          <p:nvPr/>
        </p:nvSpPr>
        <p:spPr>
          <a:xfrm>
            <a:off x="3835400" y="411480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3" name="Google Shape;3263;p16"/>
          <p:cNvSpPr/>
          <p:nvPr/>
        </p:nvSpPr>
        <p:spPr>
          <a:xfrm>
            <a:off x="4071273" y="4723930"/>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4" name="Google Shape;3264;p16"/>
          <p:cNvSpPr/>
          <p:nvPr/>
        </p:nvSpPr>
        <p:spPr>
          <a:xfrm>
            <a:off x="4103945" y="5383992"/>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5" name="Google Shape;3265;p16"/>
          <p:cNvSpPr/>
          <p:nvPr/>
        </p:nvSpPr>
        <p:spPr>
          <a:xfrm>
            <a:off x="9200226" y="416380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6" name="Google Shape;3266;p16"/>
          <p:cNvSpPr/>
          <p:nvPr/>
        </p:nvSpPr>
        <p:spPr>
          <a:xfrm>
            <a:off x="9436099" y="4772939"/>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67" name="Google Shape;3267;p16"/>
          <p:cNvSpPr/>
          <p:nvPr/>
        </p:nvSpPr>
        <p:spPr>
          <a:xfrm>
            <a:off x="9417971" y="5433001"/>
            <a:ext cx="990599" cy="4699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6"/>
                                        </p:tgtEl>
                                        <p:attrNameLst>
                                          <p:attrName>style.visibility</p:attrName>
                                        </p:attrNameLst>
                                      </p:cBhvr>
                                      <p:to>
                                        <p:strVal val="visible"/>
                                      </p:to>
                                    </p:set>
                                    <p:animEffect transition="in" filter="fade">
                                      <p:cBhvr>
                                        <p:cTn id="7" dur="500"/>
                                        <p:tgtEl>
                                          <p:spTgt spid="32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9"/>
                                        </p:tgtEl>
                                        <p:attrNameLst>
                                          <p:attrName>style.visibility</p:attrName>
                                        </p:attrNameLst>
                                      </p:cBhvr>
                                      <p:to>
                                        <p:strVal val="visible"/>
                                      </p:to>
                                    </p:set>
                                    <p:animEffect transition="in" filter="fade">
                                      <p:cBhvr>
                                        <p:cTn id="12" dur="500"/>
                                        <p:tgtEl>
                                          <p:spTgt spid="3259"/>
                                        </p:tgtEl>
                                      </p:cBhvr>
                                    </p:animEffect>
                                  </p:childTnLst>
                                </p:cTn>
                              </p:par>
                              <p:par>
                                <p:cTn id="13" presetID="10" presetClass="entr" presetSubtype="0" fill="hold" nodeType="withEffect">
                                  <p:stCondLst>
                                    <p:cond delay="0"/>
                                  </p:stCondLst>
                                  <p:childTnLst>
                                    <p:set>
                                      <p:cBhvr>
                                        <p:cTn id="14" dur="1" fill="hold">
                                          <p:stCondLst>
                                            <p:cond delay="0"/>
                                          </p:stCondLst>
                                        </p:cTn>
                                        <p:tgtEl>
                                          <p:spTgt spid="3255"/>
                                        </p:tgtEl>
                                        <p:attrNameLst>
                                          <p:attrName>style.visibility</p:attrName>
                                        </p:attrNameLst>
                                      </p:cBhvr>
                                      <p:to>
                                        <p:strVal val="visible"/>
                                      </p:to>
                                    </p:set>
                                    <p:animEffect transition="in" filter="fade">
                                      <p:cBhvr>
                                        <p:cTn id="15" dur="500"/>
                                        <p:tgtEl>
                                          <p:spTgt spid="325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260"/>
                                        </p:tgtEl>
                                        <p:attrNameLst>
                                          <p:attrName>style.visibility</p:attrName>
                                        </p:attrNameLst>
                                      </p:cBhvr>
                                      <p:to>
                                        <p:strVal val="visible"/>
                                      </p:to>
                                    </p:set>
                                    <p:animEffect transition="in" filter="fade">
                                      <p:cBhvr>
                                        <p:cTn id="20" dur="500"/>
                                        <p:tgtEl>
                                          <p:spTgt spid="326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61"/>
                                        </p:tgtEl>
                                        <p:attrNameLst>
                                          <p:attrName>style.visibility</p:attrName>
                                        </p:attrNameLst>
                                      </p:cBhvr>
                                      <p:to>
                                        <p:strVal val="visible"/>
                                      </p:to>
                                    </p:set>
                                    <p:animEffect transition="in" filter="fade">
                                      <p:cBhvr>
                                        <p:cTn id="25" dur="500"/>
                                        <p:tgtEl>
                                          <p:spTgt spid="326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262"/>
                                        </p:tgtEl>
                                      </p:cBhvr>
                                    </p:animEffect>
                                    <p:set>
                                      <p:cBhvr>
                                        <p:cTn id="30" dur="1" fill="hold">
                                          <p:stCondLst>
                                            <p:cond delay="500"/>
                                          </p:stCondLst>
                                        </p:cTn>
                                        <p:tgtEl>
                                          <p:spTgt spid="326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3263"/>
                                        </p:tgtEl>
                                      </p:cBhvr>
                                    </p:animEffect>
                                    <p:set>
                                      <p:cBhvr>
                                        <p:cTn id="35" dur="1" fill="hold">
                                          <p:stCondLst>
                                            <p:cond delay="500"/>
                                          </p:stCondLst>
                                        </p:cTn>
                                        <p:tgtEl>
                                          <p:spTgt spid="326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3264"/>
                                        </p:tgtEl>
                                      </p:cBhvr>
                                    </p:animEffect>
                                    <p:set>
                                      <p:cBhvr>
                                        <p:cTn id="40" dur="1" fill="hold">
                                          <p:stCondLst>
                                            <p:cond delay="500"/>
                                          </p:stCondLst>
                                        </p:cTn>
                                        <p:tgtEl>
                                          <p:spTgt spid="326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nodeType="clickEffect">
                                  <p:stCondLst>
                                    <p:cond delay="0"/>
                                  </p:stCondLst>
                                  <p:childTnLst>
                                    <p:animEffect transition="out" filter="fade">
                                      <p:cBhvr>
                                        <p:cTn id="44" dur="500"/>
                                        <p:tgtEl>
                                          <p:spTgt spid="3265"/>
                                        </p:tgtEl>
                                      </p:cBhvr>
                                    </p:animEffect>
                                    <p:set>
                                      <p:cBhvr>
                                        <p:cTn id="45" dur="1" fill="hold">
                                          <p:stCondLst>
                                            <p:cond delay="500"/>
                                          </p:stCondLst>
                                        </p:cTn>
                                        <p:tgtEl>
                                          <p:spTgt spid="3265"/>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500"/>
                                        <p:tgtEl>
                                          <p:spTgt spid="3266"/>
                                        </p:tgtEl>
                                      </p:cBhvr>
                                    </p:animEffect>
                                    <p:set>
                                      <p:cBhvr>
                                        <p:cTn id="50" dur="1" fill="hold">
                                          <p:stCondLst>
                                            <p:cond delay="500"/>
                                          </p:stCondLst>
                                        </p:cTn>
                                        <p:tgtEl>
                                          <p:spTgt spid="326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3267"/>
                                        </p:tgtEl>
                                      </p:cBhvr>
                                    </p:animEffect>
                                    <p:set>
                                      <p:cBhvr>
                                        <p:cTn id="55" dur="1" fill="hold">
                                          <p:stCondLst>
                                            <p:cond delay="500"/>
                                          </p:stCondLst>
                                        </p:cTn>
                                        <p:tgtEl>
                                          <p:spTgt spid="3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71"/>
        <p:cNvGrpSpPr/>
        <p:nvPr/>
      </p:nvGrpSpPr>
      <p:grpSpPr>
        <a:xfrm>
          <a:off x="0" y="0"/>
          <a:ext cx="0" cy="0"/>
          <a:chOff x="0" y="0"/>
          <a:chExt cx="0" cy="0"/>
        </a:xfrm>
      </p:grpSpPr>
      <p:grpSp>
        <p:nvGrpSpPr>
          <p:cNvPr id="3272" name="Google Shape;3272;p17"/>
          <p:cNvGrpSpPr/>
          <p:nvPr/>
        </p:nvGrpSpPr>
        <p:grpSpPr>
          <a:xfrm>
            <a:off x="1140928" y="749713"/>
            <a:ext cx="1918940" cy="570588"/>
            <a:chOff x="1001228" y="571913"/>
            <a:chExt cx="1918940" cy="570588"/>
          </a:xfrm>
        </p:grpSpPr>
        <p:grpSp>
          <p:nvGrpSpPr>
            <p:cNvPr id="3273" name="Google Shape;3273;p17"/>
            <p:cNvGrpSpPr/>
            <p:nvPr/>
          </p:nvGrpSpPr>
          <p:grpSpPr>
            <a:xfrm>
              <a:off x="1797268" y="619281"/>
              <a:ext cx="1122900" cy="523220"/>
              <a:chOff x="1999127" y="1726873"/>
              <a:chExt cx="1122900" cy="523220"/>
            </a:xfrm>
          </p:grpSpPr>
          <p:sp>
            <p:nvSpPr>
              <p:cNvPr id="3274" name="Google Shape;3274;p17"/>
              <p:cNvSpPr/>
              <p:nvPr/>
            </p:nvSpPr>
            <p:spPr>
              <a:xfrm>
                <a:off x="1999127" y="1734850"/>
                <a:ext cx="705394" cy="483326"/>
              </a:xfrm>
              <a:prstGeom prst="roundRect">
                <a:avLst>
                  <a:gd name="adj" fmla="val 16667"/>
                </a:avLst>
              </a:prstGeom>
              <a:solidFill>
                <a:srgbClr val="FABF8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75" name="Google Shape;3275;p17"/>
              <p:cNvSpPr txBox="1"/>
              <p:nvPr/>
            </p:nvSpPr>
            <p:spPr>
              <a:xfrm>
                <a:off x="2033262" y="1726873"/>
                <a:ext cx="1088765"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Số  ?</a:t>
                </a:r>
                <a:endParaRPr/>
              </a:p>
            </p:txBody>
          </p:sp>
        </p:grpSp>
        <p:sp>
          <p:nvSpPr>
            <p:cNvPr id="3276" name="Google Shape;3276;p17"/>
            <p:cNvSpPr/>
            <p:nvPr/>
          </p:nvSpPr>
          <p:spPr>
            <a:xfrm>
              <a:off x="1001228" y="5719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sp>
        <p:nvSpPr>
          <p:cNvPr id="3277" name="Google Shape;3277;p17"/>
          <p:cNvSpPr/>
          <p:nvPr/>
        </p:nvSpPr>
        <p:spPr>
          <a:xfrm>
            <a:off x="1877133" y="1997715"/>
            <a:ext cx="1351270" cy="1351270"/>
          </a:xfrm>
          <a:prstGeom prst="ellipse">
            <a:avLst/>
          </a:prstGeom>
          <a:solidFill>
            <a:srgbClr val="873AC0"/>
          </a:solidFill>
          <a:ln w="12700" cap="flat" cmpd="sng">
            <a:solidFill>
              <a:srgbClr val="395E8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a:solidFill>
                  <a:schemeClr val="lt1"/>
                </a:solidFill>
                <a:latin typeface="Arial"/>
                <a:ea typeface="Arial"/>
                <a:cs typeface="Arial"/>
                <a:sym typeface="Arial"/>
              </a:rPr>
              <a:t>231</a:t>
            </a:r>
            <a:endParaRPr sz="3600">
              <a:solidFill>
                <a:schemeClr val="lt1"/>
              </a:solidFill>
              <a:latin typeface="Arial"/>
              <a:ea typeface="Arial"/>
              <a:cs typeface="Arial"/>
              <a:sym typeface="Arial"/>
            </a:endParaRPr>
          </a:p>
        </p:txBody>
      </p:sp>
      <p:sp>
        <p:nvSpPr>
          <p:cNvPr id="3278" name="Google Shape;3278;p17"/>
          <p:cNvSpPr/>
          <p:nvPr/>
        </p:nvSpPr>
        <p:spPr>
          <a:xfrm>
            <a:off x="4834159" y="1892300"/>
            <a:ext cx="1804670" cy="1555750"/>
          </a:xfrm>
          <a:prstGeom prst="triangle">
            <a:avLst>
              <a:gd name="adj" fmla="val 50000"/>
            </a:avLst>
          </a:prstGeom>
          <a:solidFill>
            <a:schemeClr val="lt1"/>
          </a:solidFill>
          <a:ln w="38100" cap="flat" cmpd="sng">
            <a:solidFill>
              <a:srgbClr val="00B0F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79" name="Google Shape;3279;p17"/>
          <p:cNvSpPr/>
          <p:nvPr/>
        </p:nvSpPr>
        <p:spPr>
          <a:xfrm>
            <a:off x="8318500" y="1949450"/>
            <a:ext cx="1435100" cy="1435100"/>
          </a:xfrm>
          <a:prstGeom prst="roundRect">
            <a:avLst>
              <a:gd name="adj" fmla="val 16667"/>
            </a:avLst>
          </a:prstGeom>
          <a:solidFill>
            <a:schemeClr val="lt1"/>
          </a:solidFill>
          <a:ln w="38100" cap="flat" cmpd="sng">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0" name="Google Shape;3280;p17"/>
          <p:cNvCxnSpPr>
            <a:stCxn id="3277" idx="6"/>
            <a:endCxn id="3278" idx="1"/>
          </p:cNvCxnSpPr>
          <p:nvPr/>
        </p:nvCxnSpPr>
        <p:spPr>
          <a:xfrm rot="10800000" flipH="1">
            <a:off x="3228403" y="2670050"/>
            <a:ext cx="2056800" cy="3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1" name="Google Shape;3281;p17"/>
          <p:cNvCxnSpPr>
            <a:stCxn id="3278" idx="5"/>
            <a:endCxn id="3279" idx="1"/>
          </p:cNvCxnSpPr>
          <p:nvPr/>
        </p:nvCxnSpPr>
        <p:spPr>
          <a:xfrm rot="10800000" flipH="1">
            <a:off x="6187661" y="2666875"/>
            <a:ext cx="2130900" cy="3300"/>
          </a:xfrm>
          <a:prstGeom prst="straightConnector1">
            <a:avLst/>
          </a:prstGeom>
          <a:noFill/>
          <a:ln w="38100" cap="flat" cmpd="sng">
            <a:solidFill>
              <a:schemeClr val="dk1"/>
            </a:solidFill>
            <a:prstDash val="solid"/>
            <a:miter lim="800000"/>
            <a:headEnd type="none" w="sm" len="sm"/>
            <a:tailEnd type="triangle" w="med" len="med"/>
          </a:ln>
        </p:spPr>
      </p:cxnSp>
      <p:sp>
        <p:nvSpPr>
          <p:cNvPr id="3282" name="Google Shape;3282;p17"/>
          <p:cNvSpPr/>
          <p:nvPr/>
        </p:nvSpPr>
        <p:spPr>
          <a:xfrm>
            <a:off x="1877133" y="4229100"/>
            <a:ext cx="1435100" cy="1435100"/>
          </a:xfrm>
          <a:prstGeom prst="roundRect">
            <a:avLst>
              <a:gd name="adj" fmla="val 16667"/>
            </a:avLst>
          </a:prstGeom>
          <a:solidFill>
            <a:srgbClr val="E36C09"/>
          </a:solidFill>
          <a:ln w="38100" cap="flat" cmpd="sng">
            <a:solidFill>
              <a:srgbClr val="97480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a:solidFill>
                  <a:schemeClr val="lt1"/>
                </a:solidFill>
                <a:latin typeface="Arial"/>
                <a:ea typeface="Arial"/>
                <a:cs typeface="Arial"/>
                <a:sym typeface="Arial"/>
              </a:rPr>
              <a:t>362</a:t>
            </a:r>
            <a:endParaRPr sz="4000">
              <a:solidFill>
                <a:schemeClr val="lt1"/>
              </a:solidFill>
              <a:latin typeface="Arial"/>
              <a:ea typeface="Arial"/>
              <a:cs typeface="Arial"/>
              <a:sym typeface="Arial"/>
            </a:endParaRPr>
          </a:p>
        </p:txBody>
      </p:sp>
      <p:sp>
        <p:nvSpPr>
          <p:cNvPr id="3283" name="Google Shape;3283;p17"/>
          <p:cNvSpPr/>
          <p:nvPr/>
        </p:nvSpPr>
        <p:spPr>
          <a:xfrm rot="2700000">
            <a:off x="5043201" y="4229100"/>
            <a:ext cx="1435100" cy="1435100"/>
          </a:xfrm>
          <a:prstGeom prst="roundRect">
            <a:avLst>
              <a:gd name="adj" fmla="val 16667"/>
            </a:avLst>
          </a:prstGeom>
          <a:solidFill>
            <a:schemeClr val="lt1"/>
          </a:solidFill>
          <a:ln w="38100" cap="flat" cmpd="sng">
            <a:solidFill>
              <a:srgbClr val="76923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a:ea typeface="Arial"/>
              <a:cs typeface="Arial"/>
              <a:sym typeface="Arial"/>
            </a:endParaRPr>
          </a:p>
        </p:txBody>
      </p:sp>
      <p:sp>
        <p:nvSpPr>
          <p:cNvPr id="3284" name="Google Shape;3284;p17"/>
          <p:cNvSpPr/>
          <p:nvPr/>
        </p:nvSpPr>
        <p:spPr>
          <a:xfrm>
            <a:off x="8407400" y="4267199"/>
            <a:ext cx="1346200" cy="1346200"/>
          </a:xfrm>
          <a:prstGeom prst="ellipse">
            <a:avLst/>
          </a:prstGeom>
          <a:solidFill>
            <a:schemeClr val="lt1"/>
          </a:solidFill>
          <a:ln w="38100"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a:solidFill>
                  <a:schemeClr val="dk1"/>
                </a:solidFill>
                <a:latin typeface="Arial"/>
                <a:ea typeface="Arial"/>
                <a:cs typeface="Arial"/>
                <a:sym typeface="Arial"/>
              </a:rPr>
              <a:t>?</a:t>
            </a:r>
            <a:endParaRPr sz="4400">
              <a:solidFill>
                <a:schemeClr val="dk1"/>
              </a:solidFill>
              <a:latin typeface="Arial"/>
              <a:ea typeface="Arial"/>
              <a:cs typeface="Arial"/>
              <a:sym typeface="Arial"/>
            </a:endParaRPr>
          </a:p>
        </p:txBody>
      </p:sp>
      <p:cxnSp>
        <p:nvCxnSpPr>
          <p:cNvPr id="3285" name="Google Shape;3285;p17"/>
          <p:cNvCxnSpPr>
            <a:stCxn id="3282" idx="3"/>
          </p:cNvCxnSpPr>
          <p:nvPr/>
        </p:nvCxnSpPr>
        <p:spPr>
          <a:xfrm rot="10800000" flipH="1">
            <a:off x="3312233" y="4940350"/>
            <a:ext cx="1526400" cy="6300"/>
          </a:xfrm>
          <a:prstGeom prst="straightConnector1">
            <a:avLst/>
          </a:prstGeom>
          <a:noFill/>
          <a:ln w="38100" cap="flat" cmpd="sng">
            <a:solidFill>
              <a:schemeClr val="dk1"/>
            </a:solidFill>
            <a:prstDash val="solid"/>
            <a:miter lim="800000"/>
            <a:headEnd type="none" w="sm" len="sm"/>
            <a:tailEnd type="triangle" w="med" len="med"/>
          </a:ln>
        </p:spPr>
      </p:cxnSp>
      <p:cxnSp>
        <p:nvCxnSpPr>
          <p:cNvPr id="3286" name="Google Shape;3286;p17"/>
          <p:cNvCxnSpPr>
            <a:endCxn id="3284" idx="2"/>
          </p:cNvCxnSpPr>
          <p:nvPr/>
        </p:nvCxnSpPr>
        <p:spPr>
          <a:xfrm>
            <a:off x="6726500" y="4940299"/>
            <a:ext cx="1680900" cy="0"/>
          </a:xfrm>
          <a:prstGeom prst="straightConnector1">
            <a:avLst/>
          </a:prstGeom>
          <a:noFill/>
          <a:ln w="38100" cap="flat" cmpd="sng">
            <a:solidFill>
              <a:schemeClr val="dk1"/>
            </a:solidFill>
            <a:prstDash val="solid"/>
            <a:miter lim="800000"/>
            <a:headEnd type="none" w="sm" len="sm"/>
            <a:tailEnd type="triangle" w="med" len="med"/>
          </a:ln>
        </p:spPr>
      </p:cxnSp>
      <p:sp>
        <p:nvSpPr>
          <p:cNvPr id="3287" name="Google Shape;3287;p17"/>
          <p:cNvSpPr txBox="1"/>
          <p:nvPr/>
        </p:nvSpPr>
        <p:spPr>
          <a:xfrm>
            <a:off x="5488899" y="4592707"/>
            <a:ext cx="55238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a:t>
            </a:r>
            <a:endParaRPr sz="4000">
              <a:solidFill>
                <a:schemeClr val="dk1"/>
              </a:solidFill>
              <a:latin typeface="Arial"/>
              <a:ea typeface="Arial"/>
              <a:cs typeface="Arial"/>
              <a:sym typeface="Arial"/>
            </a:endParaRPr>
          </a:p>
        </p:txBody>
      </p:sp>
      <p:sp>
        <p:nvSpPr>
          <p:cNvPr id="3288" name="Google Shape;3288;p17"/>
          <p:cNvSpPr txBox="1"/>
          <p:nvPr/>
        </p:nvSpPr>
        <p:spPr>
          <a:xfrm>
            <a:off x="3408016"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+ 263</a:t>
            </a:r>
            <a:endParaRPr sz="4000">
              <a:solidFill>
                <a:schemeClr val="dk1"/>
              </a:solidFill>
              <a:latin typeface="Arial"/>
              <a:ea typeface="Arial"/>
              <a:cs typeface="Arial"/>
              <a:sym typeface="Arial"/>
            </a:endParaRPr>
          </a:p>
        </p:txBody>
      </p:sp>
      <p:sp>
        <p:nvSpPr>
          <p:cNvPr id="3289" name="Google Shape;3289;p17"/>
          <p:cNvSpPr txBox="1"/>
          <p:nvPr/>
        </p:nvSpPr>
        <p:spPr>
          <a:xfrm>
            <a:off x="6577487" y="2044700"/>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- 175</a:t>
            </a:r>
            <a:endParaRPr sz="4000">
              <a:solidFill>
                <a:schemeClr val="dk1"/>
              </a:solidFill>
              <a:latin typeface="Arial"/>
              <a:ea typeface="Arial"/>
              <a:cs typeface="Arial"/>
              <a:sym typeface="Arial"/>
            </a:endParaRPr>
          </a:p>
        </p:txBody>
      </p:sp>
      <p:sp>
        <p:nvSpPr>
          <p:cNvPr id="3290" name="Google Shape;3290;p17"/>
          <p:cNvSpPr txBox="1"/>
          <p:nvPr/>
        </p:nvSpPr>
        <p:spPr>
          <a:xfrm>
            <a:off x="33401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- 171</a:t>
            </a:r>
            <a:endParaRPr sz="4000">
              <a:solidFill>
                <a:schemeClr val="dk1"/>
              </a:solidFill>
              <a:latin typeface="Arial"/>
              <a:ea typeface="Arial"/>
              <a:cs typeface="Arial"/>
              <a:sym typeface="Arial"/>
            </a:endParaRPr>
          </a:p>
        </p:txBody>
      </p:sp>
      <p:sp>
        <p:nvSpPr>
          <p:cNvPr id="3291" name="Google Shape;3291;p17"/>
          <p:cNvSpPr txBox="1"/>
          <p:nvPr/>
        </p:nvSpPr>
        <p:spPr>
          <a:xfrm>
            <a:off x="6959641" y="4267199"/>
            <a:ext cx="1777299"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chemeClr val="dk1"/>
                </a:solidFill>
                <a:latin typeface="Arial"/>
                <a:ea typeface="Arial"/>
                <a:cs typeface="Arial"/>
                <a:sym typeface="Arial"/>
              </a:rPr>
              <a:t>+ 90</a:t>
            </a:r>
            <a:endParaRPr sz="4000">
              <a:solidFill>
                <a:schemeClr val="dk1"/>
              </a:solidFill>
              <a:latin typeface="Arial"/>
              <a:ea typeface="Arial"/>
              <a:cs typeface="Arial"/>
              <a:sym typeface="Arial"/>
            </a:endParaRPr>
          </a:p>
        </p:txBody>
      </p:sp>
      <p:sp>
        <p:nvSpPr>
          <p:cNvPr id="3292" name="Google Shape;3292;p17"/>
          <p:cNvSpPr txBox="1"/>
          <p:nvPr/>
        </p:nvSpPr>
        <p:spPr>
          <a:xfrm>
            <a:off x="5309226" y="276899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494</a:t>
            </a:r>
            <a:endParaRPr sz="4000">
              <a:solidFill>
                <a:srgbClr val="FC5160"/>
              </a:solidFill>
              <a:latin typeface="Arial"/>
              <a:ea typeface="Arial"/>
              <a:cs typeface="Arial"/>
              <a:sym typeface="Arial"/>
            </a:endParaRPr>
          </a:p>
        </p:txBody>
      </p:sp>
      <p:sp>
        <p:nvSpPr>
          <p:cNvPr id="3293" name="Google Shape;3293;p17"/>
          <p:cNvSpPr txBox="1"/>
          <p:nvPr/>
        </p:nvSpPr>
        <p:spPr>
          <a:xfrm>
            <a:off x="8628975" y="2365573"/>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319</a:t>
            </a:r>
            <a:endParaRPr sz="4000">
              <a:solidFill>
                <a:srgbClr val="FC5160"/>
              </a:solidFill>
              <a:latin typeface="Arial"/>
              <a:ea typeface="Arial"/>
              <a:cs typeface="Arial"/>
              <a:sym typeface="Arial"/>
            </a:endParaRPr>
          </a:p>
        </p:txBody>
      </p:sp>
      <p:sp>
        <p:nvSpPr>
          <p:cNvPr id="3294" name="Google Shape;3294;p17"/>
          <p:cNvSpPr txBox="1"/>
          <p:nvPr/>
        </p:nvSpPr>
        <p:spPr>
          <a:xfrm>
            <a:off x="5309226" y="4592707"/>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191</a:t>
            </a:r>
            <a:endParaRPr sz="4000">
              <a:solidFill>
                <a:srgbClr val="FC5160"/>
              </a:solidFill>
              <a:latin typeface="Arial"/>
              <a:ea typeface="Arial"/>
              <a:cs typeface="Arial"/>
              <a:sym typeface="Arial"/>
            </a:endParaRPr>
          </a:p>
        </p:txBody>
      </p:sp>
      <p:sp>
        <p:nvSpPr>
          <p:cNvPr id="3295" name="Google Shape;3295;p17"/>
          <p:cNvSpPr txBox="1"/>
          <p:nvPr/>
        </p:nvSpPr>
        <p:spPr>
          <a:xfrm>
            <a:off x="8736940" y="4632522"/>
            <a:ext cx="903050" cy="615553"/>
          </a:xfrm>
          <a:prstGeom prst="rect">
            <a:avLst/>
          </a:prstGeom>
          <a:solidFill>
            <a:schemeClr val="lt1"/>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4000">
                <a:solidFill>
                  <a:srgbClr val="FC5160"/>
                </a:solidFill>
                <a:latin typeface="Arial"/>
                <a:ea typeface="Arial"/>
                <a:cs typeface="Arial"/>
                <a:sym typeface="Arial"/>
              </a:rPr>
              <a:t>281</a:t>
            </a:r>
            <a:endParaRPr sz="4000">
              <a:solidFill>
                <a:srgbClr val="FC516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72"/>
                                        </p:tgtEl>
                                        <p:attrNameLst>
                                          <p:attrName>style.visibility</p:attrName>
                                        </p:attrNameLst>
                                      </p:cBhvr>
                                      <p:to>
                                        <p:strVal val="visible"/>
                                      </p:to>
                                    </p:set>
                                    <p:animEffect transition="in" filter="fade">
                                      <p:cBhvr>
                                        <p:cTn id="7" dur="500"/>
                                        <p:tgtEl>
                                          <p:spTgt spid="32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7"/>
                                        </p:tgtEl>
                                        <p:attrNameLst>
                                          <p:attrName>style.visibility</p:attrName>
                                        </p:attrNameLst>
                                      </p:cBhvr>
                                      <p:to>
                                        <p:strVal val="visible"/>
                                      </p:to>
                                    </p:set>
                                    <p:animEffect transition="in" filter="fade">
                                      <p:cBhvr>
                                        <p:cTn id="12" dur="500"/>
                                        <p:tgtEl>
                                          <p:spTgt spid="3277"/>
                                        </p:tgtEl>
                                      </p:cBhvr>
                                    </p:animEffect>
                                  </p:childTnLst>
                                </p:cTn>
                              </p:par>
                              <p:par>
                                <p:cTn id="13" presetID="10" presetClass="entr" presetSubtype="0" fill="hold" nodeType="withEffect">
                                  <p:stCondLst>
                                    <p:cond delay="0"/>
                                  </p:stCondLst>
                                  <p:childTnLst>
                                    <p:set>
                                      <p:cBhvr>
                                        <p:cTn id="14" dur="1" fill="hold">
                                          <p:stCondLst>
                                            <p:cond delay="0"/>
                                          </p:stCondLst>
                                        </p:cTn>
                                        <p:tgtEl>
                                          <p:spTgt spid="3278"/>
                                        </p:tgtEl>
                                        <p:attrNameLst>
                                          <p:attrName>style.visibility</p:attrName>
                                        </p:attrNameLst>
                                      </p:cBhvr>
                                      <p:to>
                                        <p:strVal val="visible"/>
                                      </p:to>
                                    </p:set>
                                    <p:animEffect transition="in" filter="fade">
                                      <p:cBhvr>
                                        <p:cTn id="15" dur="500"/>
                                        <p:tgtEl>
                                          <p:spTgt spid="3278"/>
                                        </p:tgtEl>
                                      </p:cBhvr>
                                    </p:animEffect>
                                  </p:childTnLst>
                                </p:cTn>
                              </p:par>
                              <p:par>
                                <p:cTn id="16" presetID="10" presetClass="entr" presetSubtype="0" fill="hold" nodeType="withEffect">
                                  <p:stCondLst>
                                    <p:cond delay="0"/>
                                  </p:stCondLst>
                                  <p:childTnLst>
                                    <p:set>
                                      <p:cBhvr>
                                        <p:cTn id="17" dur="1" fill="hold">
                                          <p:stCondLst>
                                            <p:cond delay="0"/>
                                          </p:stCondLst>
                                        </p:cTn>
                                        <p:tgtEl>
                                          <p:spTgt spid="3279"/>
                                        </p:tgtEl>
                                        <p:attrNameLst>
                                          <p:attrName>style.visibility</p:attrName>
                                        </p:attrNameLst>
                                      </p:cBhvr>
                                      <p:to>
                                        <p:strVal val="visible"/>
                                      </p:to>
                                    </p:set>
                                    <p:animEffect transition="in" filter="fade">
                                      <p:cBhvr>
                                        <p:cTn id="18" dur="500"/>
                                        <p:tgtEl>
                                          <p:spTgt spid="3279"/>
                                        </p:tgtEl>
                                      </p:cBhvr>
                                    </p:animEffect>
                                  </p:childTnLst>
                                </p:cTn>
                              </p:par>
                              <p:par>
                                <p:cTn id="19" presetID="10" presetClass="entr" presetSubtype="0" fill="hold" nodeType="withEffect">
                                  <p:stCondLst>
                                    <p:cond delay="0"/>
                                  </p:stCondLst>
                                  <p:childTnLst>
                                    <p:set>
                                      <p:cBhvr>
                                        <p:cTn id="20" dur="1" fill="hold">
                                          <p:stCondLst>
                                            <p:cond delay="0"/>
                                          </p:stCondLst>
                                        </p:cTn>
                                        <p:tgtEl>
                                          <p:spTgt spid="3280"/>
                                        </p:tgtEl>
                                        <p:attrNameLst>
                                          <p:attrName>style.visibility</p:attrName>
                                        </p:attrNameLst>
                                      </p:cBhvr>
                                      <p:to>
                                        <p:strVal val="visible"/>
                                      </p:to>
                                    </p:set>
                                    <p:animEffect transition="in" filter="fade">
                                      <p:cBhvr>
                                        <p:cTn id="21" dur="500"/>
                                        <p:tgtEl>
                                          <p:spTgt spid="3280"/>
                                        </p:tgtEl>
                                      </p:cBhvr>
                                    </p:animEffect>
                                  </p:childTnLst>
                                </p:cTn>
                              </p:par>
                              <p:par>
                                <p:cTn id="22" presetID="10" presetClass="entr" presetSubtype="0" fill="hold" nodeType="withEffect">
                                  <p:stCondLst>
                                    <p:cond delay="0"/>
                                  </p:stCondLst>
                                  <p:childTnLst>
                                    <p:set>
                                      <p:cBhvr>
                                        <p:cTn id="23" dur="1" fill="hold">
                                          <p:stCondLst>
                                            <p:cond delay="0"/>
                                          </p:stCondLst>
                                        </p:cTn>
                                        <p:tgtEl>
                                          <p:spTgt spid="3281"/>
                                        </p:tgtEl>
                                        <p:attrNameLst>
                                          <p:attrName>style.visibility</p:attrName>
                                        </p:attrNameLst>
                                      </p:cBhvr>
                                      <p:to>
                                        <p:strVal val="visible"/>
                                      </p:to>
                                    </p:set>
                                    <p:animEffect transition="in" filter="fade">
                                      <p:cBhvr>
                                        <p:cTn id="24" dur="500"/>
                                        <p:tgtEl>
                                          <p:spTgt spid="3281"/>
                                        </p:tgtEl>
                                      </p:cBhvr>
                                    </p:animEffect>
                                  </p:childTnLst>
                                </p:cTn>
                              </p:par>
                              <p:par>
                                <p:cTn id="25" presetID="10" presetClass="entr" presetSubtype="0" fill="hold" nodeType="withEffect">
                                  <p:stCondLst>
                                    <p:cond delay="0"/>
                                  </p:stCondLst>
                                  <p:childTnLst>
                                    <p:set>
                                      <p:cBhvr>
                                        <p:cTn id="26" dur="1" fill="hold">
                                          <p:stCondLst>
                                            <p:cond delay="0"/>
                                          </p:stCondLst>
                                        </p:cTn>
                                        <p:tgtEl>
                                          <p:spTgt spid="3282"/>
                                        </p:tgtEl>
                                        <p:attrNameLst>
                                          <p:attrName>style.visibility</p:attrName>
                                        </p:attrNameLst>
                                      </p:cBhvr>
                                      <p:to>
                                        <p:strVal val="visible"/>
                                      </p:to>
                                    </p:set>
                                    <p:animEffect transition="in" filter="fade">
                                      <p:cBhvr>
                                        <p:cTn id="27" dur="500"/>
                                        <p:tgtEl>
                                          <p:spTgt spid="3282"/>
                                        </p:tgtEl>
                                      </p:cBhvr>
                                    </p:animEffect>
                                  </p:childTnLst>
                                </p:cTn>
                              </p:par>
                              <p:par>
                                <p:cTn id="28" presetID="10" presetClass="entr" presetSubtype="0" fill="hold" nodeType="withEffect">
                                  <p:stCondLst>
                                    <p:cond delay="0"/>
                                  </p:stCondLst>
                                  <p:childTnLst>
                                    <p:set>
                                      <p:cBhvr>
                                        <p:cTn id="29" dur="1" fill="hold">
                                          <p:stCondLst>
                                            <p:cond delay="0"/>
                                          </p:stCondLst>
                                        </p:cTn>
                                        <p:tgtEl>
                                          <p:spTgt spid="3283"/>
                                        </p:tgtEl>
                                        <p:attrNameLst>
                                          <p:attrName>style.visibility</p:attrName>
                                        </p:attrNameLst>
                                      </p:cBhvr>
                                      <p:to>
                                        <p:strVal val="visible"/>
                                      </p:to>
                                    </p:set>
                                    <p:animEffect transition="in" filter="fade">
                                      <p:cBhvr>
                                        <p:cTn id="30" dur="500"/>
                                        <p:tgtEl>
                                          <p:spTgt spid="3283"/>
                                        </p:tgtEl>
                                      </p:cBhvr>
                                    </p:animEffect>
                                  </p:childTnLst>
                                </p:cTn>
                              </p:par>
                              <p:par>
                                <p:cTn id="31" presetID="10" presetClass="entr" presetSubtype="0" fill="hold" nodeType="withEffect">
                                  <p:stCondLst>
                                    <p:cond delay="0"/>
                                  </p:stCondLst>
                                  <p:childTnLst>
                                    <p:set>
                                      <p:cBhvr>
                                        <p:cTn id="32" dur="1" fill="hold">
                                          <p:stCondLst>
                                            <p:cond delay="0"/>
                                          </p:stCondLst>
                                        </p:cTn>
                                        <p:tgtEl>
                                          <p:spTgt spid="3284"/>
                                        </p:tgtEl>
                                        <p:attrNameLst>
                                          <p:attrName>style.visibility</p:attrName>
                                        </p:attrNameLst>
                                      </p:cBhvr>
                                      <p:to>
                                        <p:strVal val="visible"/>
                                      </p:to>
                                    </p:set>
                                    <p:animEffect transition="in" filter="fade">
                                      <p:cBhvr>
                                        <p:cTn id="33" dur="500"/>
                                        <p:tgtEl>
                                          <p:spTgt spid="3284"/>
                                        </p:tgtEl>
                                      </p:cBhvr>
                                    </p:animEffect>
                                  </p:childTnLst>
                                </p:cTn>
                              </p:par>
                              <p:par>
                                <p:cTn id="34" presetID="10" presetClass="entr" presetSubtype="0" fill="hold" nodeType="withEffect">
                                  <p:stCondLst>
                                    <p:cond delay="0"/>
                                  </p:stCondLst>
                                  <p:childTnLst>
                                    <p:set>
                                      <p:cBhvr>
                                        <p:cTn id="35" dur="1" fill="hold">
                                          <p:stCondLst>
                                            <p:cond delay="0"/>
                                          </p:stCondLst>
                                        </p:cTn>
                                        <p:tgtEl>
                                          <p:spTgt spid="3285"/>
                                        </p:tgtEl>
                                        <p:attrNameLst>
                                          <p:attrName>style.visibility</p:attrName>
                                        </p:attrNameLst>
                                      </p:cBhvr>
                                      <p:to>
                                        <p:strVal val="visible"/>
                                      </p:to>
                                    </p:set>
                                    <p:animEffect transition="in" filter="fade">
                                      <p:cBhvr>
                                        <p:cTn id="36" dur="500"/>
                                        <p:tgtEl>
                                          <p:spTgt spid="3285"/>
                                        </p:tgtEl>
                                      </p:cBhvr>
                                    </p:animEffect>
                                  </p:childTnLst>
                                </p:cTn>
                              </p:par>
                              <p:par>
                                <p:cTn id="37" presetID="10" presetClass="entr" presetSubtype="0" fill="hold" nodeType="withEffect">
                                  <p:stCondLst>
                                    <p:cond delay="0"/>
                                  </p:stCondLst>
                                  <p:childTnLst>
                                    <p:set>
                                      <p:cBhvr>
                                        <p:cTn id="38" dur="1" fill="hold">
                                          <p:stCondLst>
                                            <p:cond delay="0"/>
                                          </p:stCondLst>
                                        </p:cTn>
                                        <p:tgtEl>
                                          <p:spTgt spid="3286"/>
                                        </p:tgtEl>
                                        <p:attrNameLst>
                                          <p:attrName>style.visibility</p:attrName>
                                        </p:attrNameLst>
                                      </p:cBhvr>
                                      <p:to>
                                        <p:strVal val="visible"/>
                                      </p:to>
                                    </p:set>
                                    <p:animEffect transition="in" filter="fade">
                                      <p:cBhvr>
                                        <p:cTn id="39" dur="500"/>
                                        <p:tgtEl>
                                          <p:spTgt spid="3286"/>
                                        </p:tgtEl>
                                      </p:cBhvr>
                                    </p:animEffect>
                                  </p:childTnLst>
                                </p:cTn>
                              </p:par>
                              <p:par>
                                <p:cTn id="40" presetID="10" presetClass="entr" presetSubtype="0" fill="hold" nodeType="withEffect">
                                  <p:stCondLst>
                                    <p:cond delay="0"/>
                                  </p:stCondLst>
                                  <p:childTnLst>
                                    <p:set>
                                      <p:cBhvr>
                                        <p:cTn id="41" dur="1" fill="hold">
                                          <p:stCondLst>
                                            <p:cond delay="0"/>
                                          </p:stCondLst>
                                        </p:cTn>
                                        <p:tgtEl>
                                          <p:spTgt spid="3287"/>
                                        </p:tgtEl>
                                        <p:attrNameLst>
                                          <p:attrName>style.visibility</p:attrName>
                                        </p:attrNameLst>
                                      </p:cBhvr>
                                      <p:to>
                                        <p:strVal val="visible"/>
                                      </p:to>
                                    </p:set>
                                    <p:animEffect transition="in" filter="fade">
                                      <p:cBhvr>
                                        <p:cTn id="42" dur="500"/>
                                        <p:tgtEl>
                                          <p:spTgt spid="3287"/>
                                        </p:tgtEl>
                                      </p:cBhvr>
                                    </p:animEffect>
                                  </p:childTnLst>
                                </p:cTn>
                              </p:par>
                              <p:par>
                                <p:cTn id="43" presetID="10" presetClass="entr" presetSubtype="0" fill="hold" nodeType="withEffect">
                                  <p:stCondLst>
                                    <p:cond delay="0"/>
                                  </p:stCondLst>
                                  <p:childTnLst>
                                    <p:set>
                                      <p:cBhvr>
                                        <p:cTn id="44" dur="1" fill="hold">
                                          <p:stCondLst>
                                            <p:cond delay="0"/>
                                          </p:stCondLst>
                                        </p:cTn>
                                        <p:tgtEl>
                                          <p:spTgt spid="3288"/>
                                        </p:tgtEl>
                                        <p:attrNameLst>
                                          <p:attrName>style.visibility</p:attrName>
                                        </p:attrNameLst>
                                      </p:cBhvr>
                                      <p:to>
                                        <p:strVal val="visible"/>
                                      </p:to>
                                    </p:set>
                                    <p:animEffect transition="in" filter="fade">
                                      <p:cBhvr>
                                        <p:cTn id="45" dur="500"/>
                                        <p:tgtEl>
                                          <p:spTgt spid="3288"/>
                                        </p:tgtEl>
                                      </p:cBhvr>
                                    </p:animEffect>
                                  </p:childTnLst>
                                </p:cTn>
                              </p:par>
                              <p:par>
                                <p:cTn id="46" presetID="10" presetClass="entr" presetSubtype="0" fill="hold" nodeType="withEffect">
                                  <p:stCondLst>
                                    <p:cond delay="0"/>
                                  </p:stCondLst>
                                  <p:childTnLst>
                                    <p:set>
                                      <p:cBhvr>
                                        <p:cTn id="47" dur="1" fill="hold">
                                          <p:stCondLst>
                                            <p:cond delay="0"/>
                                          </p:stCondLst>
                                        </p:cTn>
                                        <p:tgtEl>
                                          <p:spTgt spid="3289"/>
                                        </p:tgtEl>
                                        <p:attrNameLst>
                                          <p:attrName>style.visibility</p:attrName>
                                        </p:attrNameLst>
                                      </p:cBhvr>
                                      <p:to>
                                        <p:strVal val="visible"/>
                                      </p:to>
                                    </p:set>
                                    <p:animEffect transition="in" filter="fade">
                                      <p:cBhvr>
                                        <p:cTn id="48" dur="500"/>
                                        <p:tgtEl>
                                          <p:spTgt spid="3289"/>
                                        </p:tgtEl>
                                      </p:cBhvr>
                                    </p:animEffect>
                                  </p:childTnLst>
                                </p:cTn>
                              </p:par>
                              <p:par>
                                <p:cTn id="49" presetID="10" presetClass="entr" presetSubtype="0" fill="hold" nodeType="withEffect">
                                  <p:stCondLst>
                                    <p:cond delay="0"/>
                                  </p:stCondLst>
                                  <p:childTnLst>
                                    <p:set>
                                      <p:cBhvr>
                                        <p:cTn id="50" dur="1" fill="hold">
                                          <p:stCondLst>
                                            <p:cond delay="0"/>
                                          </p:stCondLst>
                                        </p:cTn>
                                        <p:tgtEl>
                                          <p:spTgt spid="3290"/>
                                        </p:tgtEl>
                                        <p:attrNameLst>
                                          <p:attrName>style.visibility</p:attrName>
                                        </p:attrNameLst>
                                      </p:cBhvr>
                                      <p:to>
                                        <p:strVal val="visible"/>
                                      </p:to>
                                    </p:set>
                                    <p:animEffect transition="in" filter="fade">
                                      <p:cBhvr>
                                        <p:cTn id="51" dur="500"/>
                                        <p:tgtEl>
                                          <p:spTgt spid="3290"/>
                                        </p:tgtEl>
                                      </p:cBhvr>
                                    </p:animEffect>
                                  </p:childTnLst>
                                </p:cTn>
                              </p:par>
                              <p:par>
                                <p:cTn id="52" presetID="10" presetClass="entr" presetSubtype="0" fill="hold" nodeType="withEffect">
                                  <p:stCondLst>
                                    <p:cond delay="0"/>
                                  </p:stCondLst>
                                  <p:childTnLst>
                                    <p:set>
                                      <p:cBhvr>
                                        <p:cTn id="53" dur="1" fill="hold">
                                          <p:stCondLst>
                                            <p:cond delay="0"/>
                                          </p:stCondLst>
                                        </p:cTn>
                                        <p:tgtEl>
                                          <p:spTgt spid="3291"/>
                                        </p:tgtEl>
                                        <p:attrNameLst>
                                          <p:attrName>style.visibility</p:attrName>
                                        </p:attrNameLst>
                                      </p:cBhvr>
                                      <p:to>
                                        <p:strVal val="visible"/>
                                      </p:to>
                                    </p:set>
                                    <p:animEffect transition="in" filter="fade">
                                      <p:cBhvr>
                                        <p:cTn id="54" dur="500"/>
                                        <p:tgtEl>
                                          <p:spTgt spid="329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92"/>
                                        </p:tgtEl>
                                        <p:attrNameLst>
                                          <p:attrName>style.visibility</p:attrName>
                                        </p:attrNameLst>
                                      </p:cBhvr>
                                      <p:to>
                                        <p:strVal val="visible"/>
                                      </p:to>
                                    </p:set>
                                    <p:animEffect transition="in" filter="fade">
                                      <p:cBhvr>
                                        <p:cTn id="59" dur="500"/>
                                        <p:tgtEl>
                                          <p:spTgt spid="3292"/>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93"/>
                                        </p:tgtEl>
                                        <p:attrNameLst>
                                          <p:attrName>style.visibility</p:attrName>
                                        </p:attrNameLst>
                                      </p:cBhvr>
                                      <p:to>
                                        <p:strVal val="visible"/>
                                      </p:to>
                                    </p:set>
                                    <p:animEffect transition="in" filter="fade">
                                      <p:cBhvr>
                                        <p:cTn id="64" dur="500"/>
                                        <p:tgtEl>
                                          <p:spTgt spid="329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94"/>
                                        </p:tgtEl>
                                        <p:attrNameLst>
                                          <p:attrName>style.visibility</p:attrName>
                                        </p:attrNameLst>
                                      </p:cBhvr>
                                      <p:to>
                                        <p:strVal val="visible"/>
                                      </p:to>
                                    </p:set>
                                    <p:animEffect transition="in" filter="fade">
                                      <p:cBhvr>
                                        <p:cTn id="69" dur="500"/>
                                        <p:tgtEl>
                                          <p:spTgt spid="329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95"/>
                                        </p:tgtEl>
                                        <p:attrNameLst>
                                          <p:attrName>style.visibility</p:attrName>
                                        </p:attrNameLst>
                                      </p:cBhvr>
                                      <p:to>
                                        <p:strVal val="visible"/>
                                      </p:to>
                                    </p:set>
                                    <p:animEffect transition="in" filter="fade">
                                      <p:cBhvr>
                                        <p:cTn id="74" dur="500"/>
                                        <p:tgtEl>
                                          <p:spTgt spid="3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99"/>
        <p:cNvGrpSpPr/>
        <p:nvPr/>
      </p:nvGrpSpPr>
      <p:grpSpPr>
        <a:xfrm>
          <a:off x="0" y="0"/>
          <a:ext cx="0" cy="0"/>
          <a:chOff x="0" y="0"/>
          <a:chExt cx="0" cy="0"/>
        </a:xfrm>
      </p:grpSpPr>
      <p:grpSp>
        <p:nvGrpSpPr>
          <p:cNvPr id="3300" name="Google Shape;3300;p18"/>
          <p:cNvGrpSpPr/>
          <p:nvPr/>
        </p:nvGrpSpPr>
        <p:grpSpPr>
          <a:xfrm>
            <a:off x="810728" y="504981"/>
            <a:ext cx="10390672" cy="2246769"/>
            <a:chOff x="1296327" y="1453656"/>
            <a:chExt cx="10390672" cy="2246769"/>
          </a:xfrm>
        </p:grpSpPr>
        <p:sp>
          <p:nvSpPr>
            <p:cNvPr id="3301" name="Google Shape;3301;p18"/>
            <p:cNvSpPr txBox="1"/>
            <p:nvPr/>
          </p:nvSpPr>
          <p:spPr>
            <a:xfrm>
              <a:off x="1866915" y="1453656"/>
              <a:ext cx="9820084" cy="22467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Kết thúc Đại hội Thể thao Đông Nam Á lần thứ 30, Đoàn Thể thao Việt Nam giành được 288 huy chương gồm Vàng, Bạc và Đồng. Trong đó có 190 huy chương Bạc và Đồng. Hỏi Đoàn Thể thao Việt Nam giành được bao nhiêu huy chương Vàng?</a:t>
              </a:r>
              <a:endParaRPr/>
            </a:p>
          </p:txBody>
        </p:sp>
        <p:sp>
          <p:nvSpPr>
            <p:cNvPr id="3302" name="Google Shape;3302;p18"/>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03" name="Google Shape;3303;p18"/>
          <p:cNvSpPr txBox="1"/>
          <p:nvPr/>
        </p:nvSpPr>
        <p:spPr>
          <a:xfrm>
            <a:off x="1935606" y="2369986"/>
            <a:ext cx="7844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Có                                     : 288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Bạc và Đồng: 190 huy chương</a:t>
            </a:r>
            <a:endParaRPr sz="2800">
              <a:solidFill>
                <a:schemeClr val="dk1"/>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Huy chương Vàng            : … huy chương?</a:t>
            </a:r>
            <a:endParaRPr/>
          </a:p>
        </p:txBody>
      </p:sp>
      <p:sp>
        <p:nvSpPr>
          <p:cNvPr id="3304" name="Google Shape;3304;p18"/>
          <p:cNvSpPr txBox="1"/>
          <p:nvPr/>
        </p:nvSpPr>
        <p:spPr>
          <a:xfrm>
            <a:off x="1096022" y="4336591"/>
            <a:ext cx="10003778"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  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Đoàn Thể thao Việt Nam giành được số huy chương Vàng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288 – 190 = 98 (huy chương)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98 huy chương</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00"/>
                                        </p:tgtEl>
                                        <p:attrNameLst>
                                          <p:attrName>style.visibility</p:attrName>
                                        </p:attrNameLst>
                                      </p:cBhvr>
                                      <p:to>
                                        <p:strVal val="visible"/>
                                      </p:to>
                                    </p:set>
                                    <p:animEffect transition="in" filter="fade">
                                      <p:cBhvr>
                                        <p:cTn id="7" dur="500"/>
                                        <p:tgtEl>
                                          <p:spTgt spid="33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03"/>
                                        </p:tgtEl>
                                        <p:attrNameLst>
                                          <p:attrName>style.visibility</p:attrName>
                                        </p:attrNameLst>
                                      </p:cBhvr>
                                      <p:to>
                                        <p:strVal val="visible"/>
                                      </p:to>
                                    </p:set>
                                    <p:animEffect transition="in" filter="fade">
                                      <p:cBhvr>
                                        <p:cTn id="12" dur="500"/>
                                        <p:tgtEl>
                                          <p:spTgt spid="330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04">
                                            <p:txEl>
                                              <p:pRg st="0" end="0"/>
                                            </p:txEl>
                                          </p:spTgt>
                                        </p:tgtEl>
                                        <p:attrNameLst>
                                          <p:attrName>style.visibility</p:attrName>
                                        </p:attrNameLst>
                                      </p:cBhvr>
                                      <p:to>
                                        <p:strVal val="visible"/>
                                      </p:to>
                                    </p:set>
                                    <p:animEffect transition="in" filter="fade">
                                      <p:cBhvr>
                                        <p:cTn id="17" dur="500"/>
                                        <p:tgtEl>
                                          <p:spTgt spid="330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4">
                                            <p:txEl>
                                              <p:pRg st="1" end="1"/>
                                            </p:txEl>
                                          </p:spTgt>
                                        </p:tgtEl>
                                        <p:attrNameLst>
                                          <p:attrName>style.visibility</p:attrName>
                                        </p:attrNameLst>
                                      </p:cBhvr>
                                      <p:to>
                                        <p:strVal val="visible"/>
                                      </p:to>
                                    </p:set>
                                    <p:animEffect transition="in" filter="fade">
                                      <p:cBhvr>
                                        <p:cTn id="22" dur="500"/>
                                        <p:tgtEl>
                                          <p:spTgt spid="330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04">
                                            <p:txEl>
                                              <p:pRg st="2" end="2"/>
                                            </p:txEl>
                                          </p:spTgt>
                                        </p:tgtEl>
                                        <p:attrNameLst>
                                          <p:attrName>style.visibility</p:attrName>
                                        </p:attrNameLst>
                                      </p:cBhvr>
                                      <p:to>
                                        <p:strVal val="visible"/>
                                      </p:to>
                                    </p:set>
                                    <p:animEffect transition="in" filter="fade">
                                      <p:cBhvr>
                                        <p:cTn id="27" dur="500"/>
                                        <p:tgtEl>
                                          <p:spTgt spid="330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04">
                                            <p:txEl>
                                              <p:pRg st="3" end="3"/>
                                            </p:txEl>
                                          </p:spTgt>
                                        </p:tgtEl>
                                        <p:attrNameLst>
                                          <p:attrName>style.visibility</p:attrName>
                                        </p:attrNameLst>
                                      </p:cBhvr>
                                      <p:to>
                                        <p:strVal val="visible"/>
                                      </p:to>
                                    </p:set>
                                    <p:animEffect transition="in" filter="fade">
                                      <p:cBhvr>
                                        <p:cTn id="32" dur="500"/>
                                        <p:tgtEl>
                                          <p:spTgt spid="330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08"/>
        <p:cNvGrpSpPr/>
        <p:nvPr/>
      </p:nvGrpSpPr>
      <p:grpSpPr>
        <a:xfrm>
          <a:off x="0" y="0"/>
          <a:ext cx="0" cy="0"/>
          <a:chOff x="0" y="0"/>
          <a:chExt cx="0" cy="0"/>
        </a:xfrm>
      </p:grpSpPr>
      <p:sp>
        <p:nvSpPr>
          <p:cNvPr id="3309" name="Google Shape;3309;p19"/>
          <p:cNvSpPr/>
          <p:nvPr/>
        </p:nvSpPr>
        <p:spPr>
          <a:xfrm>
            <a:off x="1140928" y="749713"/>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pic>
        <p:nvPicPr>
          <p:cNvPr id="3310" name="Google Shape;3310;p19" descr="Screen Clipping"/>
          <p:cNvPicPr preferRelativeResize="0"/>
          <p:nvPr/>
        </p:nvPicPr>
        <p:blipFill rotWithShape="1">
          <a:blip r:embed="rId3">
            <a:alphaModFix/>
          </a:blip>
          <a:srcRect/>
          <a:stretch/>
        </p:blipFill>
        <p:spPr>
          <a:xfrm>
            <a:off x="1769078" y="3574018"/>
            <a:ext cx="8133152" cy="2238355"/>
          </a:xfrm>
          <a:prstGeom prst="rect">
            <a:avLst/>
          </a:prstGeom>
          <a:noFill/>
          <a:ln>
            <a:noFill/>
          </a:ln>
        </p:spPr>
      </p:pic>
      <p:sp>
        <p:nvSpPr>
          <p:cNvPr id="3311" name="Google Shape;3311;p19"/>
          <p:cNvSpPr/>
          <p:nvPr/>
        </p:nvSpPr>
        <p:spPr>
          <a:xfrm>
            <a:off x="2159000" y="1472701"/>
            <a:ext cx="1993900"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231-125</a:t>
            </a:r>
            <a:endParaRPr sz="2800">
              <a:solidFill>
                <a:schemeClr val="dk1"/>
              </a:solidFill>
              <a:latin typeface="Arial"/>
              <a:ea typeface="Arial"/>
              <a:cs typeface="Arial"/>
              <a:sym typeface="Arial"/>
            </a:endParaRPr>
          </a:p>
        </p:txBody>
      </p:sp>
      <p:sp>
        <p:nvSpPr>
          <p:cNvPr id="3312" name="Google Shape;3312;p19"/>
          <p:cNvSpPr/>
          <p:nvPr/>
        </p:nvSpPr>
        <p:spPr>
          <a:xfrm>
            <a:off x="4758636" y="1472700"/>
            <a:ext cx="2148876"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425 - 330</a:t>
            </a:r>
            <a:endParaRPr sz="2800">
              <a:solidFill>
                <a:schemeClr val="dk1"/>
              </a:solidFill>
              <a:latin typeface="Arial"/>
              <a:ea typeface="Arial"/>
              <a:cs typeface="Arial"/>
              <a:sym typeface="Arial"/>
            </a:endParaRPr>
          </a:p>
        </p:txBody>
      </p:sp>
      <p:sp>
        <p:nvSpPr>
          <p:cNvPr id="3313" name="Google Shape;3313;p19"/>
          <p:cNvSpPr/>
          <p:nvPr/>
        </p:nvSpPr>
        <p:spPr>
          <a:xfrm>
            <a:off x="7360848" y="1472700"/>
            <a:ext cx="2164152" cy="724399"/>
          </a:xfrm>
          <a:prstGeom prst="ellipse">
            <a:avLst/>
          </a:prstGeom>
          <a:solidFill>
            <a:schemeClr val="lt1"/>
          </a:solidFill>
          <a:ln w="38100" cap="flat" cmpd="sng">
            <a:solidFill>
              <a:schemeClr val="dk1"/>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526 - 400</a:t>
            </a:r>
            <a:endParaRPr sz="2800">
              <a:solidFill>
                <a:schemeClr val="dk1"/>
              </a:solidFill>
              <a:latin typeface="Arial"/>
              <a:ea typeface="Arial"/>
              <a:cs typeface="Arial"/>
              <a:sym typeface="Arial"/>
            </a:endParaRPr>
          </a:p>
        </p:txBody>
      </p:sp>
      <p:sp>
        <p:nvSpPr>
          <p:cNvPr id="3314" name="Google Shape;3314;p19"/>
          <p:cNvSpPr/>
          <p:nvPr/>
        </p:nvSpPr>
        <p:spPr>
          <a:xfrm>
            <a:off x="2711450"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106</a:t>
            </a:r>
            <a:endParaRPr sz="2800">
              <a:solidFill>
                <a:schemeClr val="dk1"/>
              </a:solidFill>
              <a:latin typeface="Arial"/>
              <a:ea typeface="Arial"/>
              <a:cs typeface="Arial"/>
              <a:sym typeface="Arial"/>
            </a:endParaRPr>
          </a:p>
        </p:txBody>
      </p:sp>
      <p:cxnSp>
        <p:nvCxnSpPr>
          <p:cNvPr id="3315" name="Google Shape;3315;p19"/>
          <p:cNvCxnSpPr>
            <a:stCxn id="3314" idx="0"/>
            <a:endCxn id="3311" idx="4"/>
          </p:cNvCxnSpPr>
          <p:nvPr/>
        </p:nvCxnSpPr>
        <p:spPr>
          <a:xfrm rot="10800000">
            <a:off x="3155950"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6" name="Google Shape;3316;p19"/>
          <p:cNvSpPr/>
          <p:nvPr/>
        </p:nvSpPr>
        <p:spPr>
          <a:xfrm>
            <a:off x="539115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95</a:t>
            </a:r>
            <a:endParaRPr sz="2800">
              <a:solidFill>
                <a:schemeClr val="dk1"/>
              </a:solidFill>
              <a:latin typeface="Arial"/>
              <a:ea typeface="Arial"/>
              <a:cs typeface="Arial"/>
              <a:sym typeface="Arial"/>
            </a:endParaRPr>
          </a:p>
        </p:txBody>
      </p:sp>
      <p:cxnSp>
        <p:nvCxnSpPr>
          <p:cNvPr id="3317" name="Google Shape;3317;p19"/>
          <p:cNvCxnSpPr>
            <a:stCxn id="3316" idx="0"/>
          </p:cNvCxnSpPr>
          <p:nvPr/>
        </p:nvCxnSpPr>
        <p:spPr>
          <a:xfrm rot="10800000">
            <a:off x="583565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18" name="Google Shape;3318;p19"/>
          <p:cNvSpPr/>
          <p:nvPr/>
        </p:nvSpPr>
        <p:spPr>
          <a:xfrm>
            <a:off x="8001004" y="2441059"/>
            <a:ext cx="889000" cy="889000"/>
          </a:xfrm>
          <a:prstGeom prst="ellipse">
            <a:avLst/>
          </a:prstGeom>
          <a:solidFill>
            <a:schemeClr val="lt1"/>
          </a:solidFill>
          <a:ln w="57150" cap="flat" cmpd="dbl">
            <a:solidFill>
              <a:srgbClr val="92D050"/>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2800">
                <a:solidFill>
                  <a:schemeClr val="dk1"/>
                </a:solidFill>
                <a:latin typeface="Arial"/>
                <a:ea typeface="Arial"/>
                <a:cs typeface="Arial"/>
                <a:sym typeface="Arial"/>
              </a:rPr>
              <a:t>126</a:t>
            </a:r>
            <a:endParaRPr sz="2800">
              <a:solidFill>
                <a:schemeClr val="dk1"/>
              </a:solidFill>
              <a:latin typeface="Arial"/>
              <a:ea typeface="Arial"/>
              <a:cs typeface="Arial"/>
              <a:sym typeface="Arial"/>
            </a:endParaRPr>
          </a:p>
        </p:txBody>
      </p:sp>
      <p:cxnSp>
        <p:nvCxnSpPr>
          <p:cNvPr id="3319" name="Google Shape;3319;p19"/>
          <p:cNvCxnSpPr>
            <a:stCxn id="3318" idx="0"/>
          </p:cNvCxnSpPr>
          <p:nvPr/>
        </p:nvCxnSpPr>
        <p:spPr>
          <a:xfrm rot="10800000">
            <a:off x="8445504" y="2197159"/>
            <a:ext cx="0" cy="243900"/>
          </a:xfrm>
          <a:prstGeom prst="straightConnector1">
            <a:avLst/>
          </a:prstGeom>
          <a:noFill/>
          <a:ln w="28575" cap="flat" cmpd="sng">
            <a:solidFill>
              <a:srgbClr val="92D050"/>
            </a:solidFill>
            <a:prstDash val="solid"/>
            <a:miter lim="800000"/>
            <a:headEnd type="none" w="sm" len="sm"/>
            <a:tailEnd type="none" w="sm" len="sm"/>
          </a:ln>
        </p:spPr>
      </p:cxnSp>
      <p:sp>
        <p:nvSpPr>
          <p:cNvPr id="3320" name="Google Shape;3320;p19"/>
          <p:cNvSpPr txBox="1"/>
          <p:nvPr/>
        </p:nvSpPr>
        <p:spPr>
          <a:xfrm>
            <a:off x="2424019" y="5049428"/>
            <a:ext cx="146386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Số lớn nhất</a:t>
            </a:r>
            <a:endParaRPr sz="1800" b="1">
              <a:solidFill>
                <a:schemeClr val="lt1"/>
              </a:solidFill>
              <a:latin typeface="Arial"/>
              <a:ea typeface="Arial"/>
              <a:cs typeface="Arial"/>
              <a:sym typeface="Arial"/>
            </a:endParaRPr>
          </a:p>
        </p:txBody>
      </p:sp>
      <p:sp>
        <p:nvSpPr>
          <p:cNvPr id="3321" name="Google Shape;3321;p19"/>
          <p:cNvSpPr txBox="1"/>
          <p:nvPr/>
        </p:nvSpPr>
        <p:spPr>
          <a:xfrm>
            <a:off x="5150836" y="5049428"/>
            <a:ext cx="136447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Arial"/>
                <a:ea typeface="Arial"/>
                <a:cs typeface="Arial"/>
                <a:sym typeface="Arial"/>
              </a:rPr>
              <a:t>Số bé nhất</a:t>
            </a:r>
            <a:endParaRPr sz="1800" b="1">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1"/>
                                        </p:tgtEl>
                                        <p:attrNameLst>
                                          <p:attrName>style.visibility</p:attrName>
                                        </p:attrNameLst>
                                      </p:cBhvr>
                                      <p:to>
                                        <p:strVal val="visible"/>
                                      </p:to>
                                    </p:set>
                                    <p:animEffect transition="in" filter="fade">
                                      <p:cBhvr>
                                        <p:cTn id="7" dur="500"/>
                                        <p:tgtEl>
                                          <p:spTgt spid="3311"/>
                                        </p:tgtEl>
                                      </p:cBhvr>
                                    </p:animEffect>
                                  </p:childTnLst>
                                </p:cTn>
                              </p:par>
                              <p:par>
                                <p:cTn id="8" presetID="10" presetClass="entr" presetSubtype="0" fill="hold" nodeType="withEffect">
                                  <p:stCondLst>
                                    <p:cond delay="0"/>
                                  </p:stCondLst>
                                  <p:childTnLst>
                                    <p:set>
                                      <p:cBhvr>
                                        <p:cTn id="9" dur="1" fill="hold">
                                          <p:stCondLst>
                                            <p:cond delay="0"/>
                                          </p:stCondLst>
                                        </p:cTn>
                                        <p:tgtEl>
                                          <p:spTgt spid="3312"/>
                                        </p:tgtEl>
                                        <p:attrNameLst>
                                          <p:attrName>style.visibility</p:attrName>
                                        </p:attrNameLst>
                                      </p:cBhvr>
                                      <p:to>
                                        <p:strVal val="visible"/>
                                      </p:to>
                                    </p:set>
                                    <p:animEffect transition="in" filter="fade">
                                      <p:cBhvr>
                                        <p:cTn id="10" dur="500"/>
                                        <p:tgtEl>
                                          <p:spTgt spid="3312"/>
                                        </p:tgtEl>
                                      </p:cBhvr>
                                    </p:animEffect>
                                  </p:childTnLst>
                                </p:cTn>
                              </p:par>
                              <p:par>
                                <p:cTn id="11" presetID="10" presetClass="entr" presetSubtype="0" fill="hold" nodeType="withEffect">
                                  <p:stCondLst>
                                    <p:cond delay="0"/>
                                  </p:stCondLst>
                                  <p:childTnLst>
                                    <p:set>
                                      <p:cBhvr>
                                        <p:cTn id="12" dur="1" fill="hold">
                                          <p:stCondLst>
                                            <p:cond delay="0"/>
                                          </p:stCondLst>
                                        </p:cTn>
                                        <p:tgtEl>
                                          <p:spTgt spid="3313"/>
                                        </p:tgtEl>
                                        <p:attrNameLst>
                                          <p:attrName>style.visibility</p:attrName>
                                        </p:attrNameLst>
                                      </p:cBhvr>
                                      <p:to>
                                        <p:strVal val="visible"/>
                                      </p:to>
                                    </p:set>
                                    <p:animEffect transition="in" filter="fade">
                                      <p:cBhvr>
                                        <p:cTn id="13" dur="500"/>
                                        <p:tgtEl>
                                          <p:spTgt spid="3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10"/>
                                        </p:tgtEl>
                                        <p:attrNameLst>
                                          <p:attrName>style.visibility</p:attrName>
                                        </p:attrNameLst>
                                      </p:cBhvr>
                                      <p:to>
                                        <p:strVal val="visible"/>
                                      </p:to>
                                    </p:set>
                                    <p:animEffect transition="in" filter="fade">
                                      <p:cBhvr>
                                        <p:cTn id="18" dur="500"/>
                                        <p:tgtEl>
                                          <p:spTgt spid="331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315"/>
                                        </p:tgtEl>
                                        <p:attrNameLst>
                                          <p:attrName>style.visibility</p:attrName>
                                        </p:attrNameLst>
                                      </p:cBhvr>
                                      <p:to>
                                        <p:strVal val="visible"/>
                                      </p:to>
                                    </p:set>
                                    <p:animEffect transition="in" filter="fade">
                                      <p:cBhvr>
                                        <p:cTn id="23" dur="250"/>
                                        <p:tgtEl>
                                          <p:spTgt spid="3315"/>
                                        </p:tgtEl>
                                      </p:cBhvr>
                                    </p:animEffect>
                                  </p:childTnLst>
                                </p:cTn>
                              </p:par>
                            </p:childTnLst>
                          </p:cTn>
                        </p:par>
                        <p:par>
                          <p:cTn id="24" fill="hold">
                            <p:stCondLst>
                              <p:cond delay="250"/>
                            </p:stCondLst>
                            <p:childTnLst>
                              <p:par>
                                <p:cTn id="25" presetID="10" presetClass="entr" presetSubtype="0" fill="hold" nodeType="afterEffect">
                                  <p:stCondLst>
                                    <p:cond delay="0"/>
                                  </p:stCondLst>
                                  <p:childTnLst>
                                    <p:set>
                                      <p:cBhvr>
                                        <p:cTn id="26" dur="1" fill="hold">
                                          <p:stCondLst>
                                            <p:cond delay="0"/>
                                          </p:stCondLst>
                                        </p:cTn>
                                        <p:tgtEl>
                                          <p:spTgt spid="3314"/>
                                        </p:tgtEl>
                                        <p:attrNameLst>
                                          <p:attrName>style.visibility</p:attrName>
                                        </p:attrNameLst>
                                      </p:cBhvr>
                                      <p:to>
                                        <p:strVal val="visible"/>
                                      </p:to>
                                    </p:set>
                                    <p:animEffect transition="in" filter="fade">
                                      <p:cBhvr>
                                        <p:cTn id="27" dur="500"/>
                                        <p:tgtEl>
                                          <p:spTgt spid="33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17"/>
                                        </p:tgtEl>
                                        <p:attrNameLst>
                                          <p:attrName>style.visibility</p:attrName>
                                        </p:attrNameLst>
                                      </p:cBhvr>
                                      <p:to>
                                        <p:strVal val="visible"/>
                                      </p:to>
                                    </p:set>
                                    <p:animEffect transition="in" filter="fade">
                                      <p:cBhvr>
                                        <p:cTn id="32" dur="250"/>
                                        <p:tgtEl>
                                          <p:spTgt spid="3317"/>
                                        </p:tgtEl>
                                      </p:cBhvr>
                                    </p:animEffect>
                                  </p:childTnLst>
                                </p:cTn>
                              </p:par>
                            </p:childTnLst>
                          </p:cTn>
                        </p:par>
                        <p:par>
                          <p:cTn id="33" fill="hold">
                            <p:stCondLst>
                              <p:cond delay="250"/>
                            </p:stCondLst>
                            <p:childTnLst>
                              <p:par>
                                <p:cTn id="34" presetID="10" presetClass="entr" presetSubtype="0" fill="hold" nodeType="afterEffect">
                                  <p:stCondLst>
                                    <p:cond delay="0"/>
                                  </p:stCondLst>
                                  <p:childTnLst>
                                    <p:set>
                                      <p:cBhvr>
                                        <p:cTn id="35" dur="1" fill="hold">
                                          <p:stCondLst>
                                            <p:cond delay="0"/>
                                          </p:stCondLst>
                                        </p:cTn>
                                        <p:tgtEl>
                                          <p:spTgt spid="3316"/>
                                        </p:tgtEl>
                                        <p:attrNameLst>
                                          <p:attrName>style.visibility</p:attrName>
                                        </p:attrNameLst>
                                      </p:cBhvr>
                                      <p:to>
                                        <p:strVal val="visible"/>
                                      </p:to>
                                    </p:set>
                                    <p:animEffect transition="in" filter="fade">
                                      <p:cBhvr>
                                        <p:cTn id="36" dur="500"/>
                                        <p:tgtEl>
                                          <p:spTgt spid="331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319"/>
                                        </p:tgtEl>
                                        <p:attrNameLst>
                                          <p:attrName>style.visibility</p:attrName>
                                        </p:attrNameLst>
                                      </p:cBhvr>
                                      <p:to>
                                        <p:strVal val="visible"/>
                                      </p:to>
                                    </p:set>
                                    <p:animEffect transition="in" filter="fade">
                                      <p:cBhvr>
                                        <p:cTn id="41" dur="250"/>
                                        <p:tgtEl>
                                          <p:spTgt spid="3319"/>
                                        </p:tgtEl>
                                      </p:cBhvr>
                                    </p:animEffect>
                                  </p:childTnLst>
                                </p:cTn>
                              </p:par>
                            </p:childTnLst>
                          </p:cTn>
                        </p:par>
                        <p:par>
                          <p:cTn id="42" fill="hold">
                            <p:stCondLst>
                              <p:cond delay="250"/>
                            </p:stCondLst>
                            <p:childTnLst>
                              <p:par>
                                <p:cTn id="43" presetID="10" presetClass="entr" presetSubtype="0" fill="hold" nodeType="afterEffect">
                                  <p:stCondLst>
                                    <p:cond delay="0"/>
                                  </p:stCondLst>
                                  <p:childTnLst>
                                    <p:set>
                                      <p:cBhvr>
                                        <p:cTn id="44" dur="1" fill="hold">
                                          <p:stCondLst>
                                            <p:cond delay="0"/>
                                          </p:stCondLst>
                                        </p:cTn>
                                        <p:tgtEl>
                                          <p:spTgt spid="3318"/>
                                        </p:tgtEl>
                                        <p:attrNameLst>
                                          <p:attrName>style.visibility</p:attrName>
                                        </p:attrNameLst>
                                      </p:cBhvr>
                                      <p:to>
                                        <p:strVal val="visible"/>
                                      </p:to>
                                    </p:set>
                                    <p:animEffect transition="in" filter="fade">
                                      <p:cBhvr>
                                        <p:cTn id="45" dur="500"/>
                                        <p:tgtEl>
                                          <p:spTgt spid="331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20"/>
                                        </p:tgtEl>
                                        <p:attrNameLst>
                                          <p:attrName>style.visibility</p:attrName>
                                        </p:attrNameLst>
                                      </p:cBhvr>
                                      <p:to>
                                        <p:strVal val="visible"/>
                                      </p:to>
                                    </p:set>
                                    <p:animEffect transition="in" filter="fade">
                                      <p:cBhvr>
                                        <p:cTn id="50" dur="500"/>
                                        <p:tgtEl>
                                          <p:spTgt spid="3320"/>
                                        </p:tgtEl>
                                      </p:cBhvr>
                                    </p:animEffect>
                                  </p:childTnLst>
                                </p:cTn>
                              </p:par>
                              <p:par>
                                <p:cTn id="51" presetID="10" presetClass="entr" presetSubtype="0" fill="hold" nodeType="withEffect">
                                  <p:stCondLst>
                                    <p:cond delay="0"/>
                                  </p:stCondLst>
                                  <p:childTnLst>
                                    <p:set>
                                      <p:cBhvr>
                                        <p:cTn id="52" dur="1" fill="hold">
                                          <p:stCondLst>
                                            <p:cond delay="0"/>
                                          </p:stCondLst>
                                        </p:cTn>
                                        <p:tgtEl>
                                          <p:spTgt spid="3321"/>
                                        </p:tgtEl>
                                        <p:attrNameLst>
                                          <p:attrName>style.visibility</p:attrName>
                                        </p:attrNameLst>
                                      </p:cBhvr>
                                      <p:to>
                                        <p:strVal val="visible"/>
                                      </p:to>
                                    </p:set>
                                    <p:animEffect transition="in" filter="fade">
                                      <p:cBhvr>
                                        <p:cTn id="53" dur="500"/>
                                        <p:tgtEl>
                                          <p:spTgt spid="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25"/>
        <p:cNvGrpSpPr/>
        <p:nvPr/>
      </p:nvGrpSpPr>
      <p:grpSpPr>
        <a:xfrm>
          <a:off x="0" y="0"/>
          <a:ext cx="0" cy="0"/>
          <a:chOff x="0" y="0"/>
          <a:chExt cx="0" cy="0"/>
        </a:xfrm>
      </p:grpSpPr>
      <p:pic>
        <p:nvPicPr>
          <p:cNvPr id="3326" name="Google Shape;3326;p20" descr="Screen Clipping"/>
          <p:cNvPicPr preferRelativeResize="0"/>
          <p:nvPr/>
        </p:nvPicPr>
        <p:blipFill rotWithShape="1">
          <a:blip r:embed="rId3">
            <a:alphaModFix/>
          </a:blip>
          <a:srcRect/>
          <a:stretch/>
        </p:blipFill>
        <p:spPr>
          <a:xfrm>
            <a:off x="810728" y="1209433"/>
            <a:ext cx="6971119" cy="5141340"/>
          </a:xfrm>
          <a:prstGeom prst="roundRect">
            <a:avLst>
              <a:gd name="adj" fmla="val 16667"/>
            </a:avLst>
          </a:prstGeom>
          <a:noFill/>
          <a:ln>
            <a:noFill/>
          </a:ln>
        </p:spPr>
      </p:pic>
      <p:grpSp>
        <p:nvGrpSpPr>
          <p:cNvPr id="3327" name="Google Shape;3327;p20"/>
          <p:cNvGrpSpPr/>
          <p:nvPr/>
        </p:nvGrpSpPr>
        <p:grpSpPr>
          <a:xfrm>
            <a:off x="810728" y="504981"/>
            <a:ext cx="10390672" cy="954107"/>
            <a:chOff x="1296327" y="1453656"/>
            <a:chExt cx="10390672" cy="954107"/>
          </a:xfrm>
        </p:grpSpPr>
        <p:sp>
          <p:nvSpPr>
            <p:cNvPr id="3328" name="Google Shape;3328;p20"/>
            <p:cNvSpPr txBox="1"/>
            <p:nvPr/>
          </p:nvSpPr>
          <p:spPr>
            <a:xfrm>
              <a:off x="1866915" y="1453656"/>
              <a:ext cx="9820084"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Em hãy giúp Rô-bốt tìm phép tính sai trong bức tranh và sửa lại cho đúng.</a:t>
              </a:r>
              <a:endParaRPr sz="2800">
                <a:solidFill>
                  <a:schemeClr val="dk1"/>
                </a:solidFill>
                <a:latin typeface="Arial"/>
                <a:ea typeface="Arial"/>
                <a:cs typeface="Arial"/>
                <a:sym typeface="Arial"/>
              </a:endParaRPr>
            </a:p>
          </p:txBody>
        </p:sp>
        <p:sp>
          <p:nvSpPr>
            <p:cNvPr id="3329" name="Google Shape;3329;p20"/>
            <p:cNvSpPr/>
            <p:nvPr/>
          </p:nvSpPr>
          <p:spPr>
            <a:xfrm>
              <a:off x="1296327" y="1520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5</a:t>
              </a:r>
              <a:endParaRPr sz="3600" b="1">
                <a:solidFill>
                  <a:schemeClr val="lt1"/>
                </a:solidFill>
                <a:latin typeface="Arial"/>
                <a:ea typeface="Arial"/>
                <a:cs typeface="Arial"/>
                <a:sym typeface="Arial"/>
              </a:endParaRPr>
            </a:p>
          </p:txBody>
        </p:sp>
      </p:grpSp>
      <p:sp>
        <p:nvSpPr>
          <p:cNvPr id="3330" name="Google Shape;3330;p20"/>
          <p:cNvSpPr txBox="1"/>
          <p:nvPr/>
        </p:nvSpPr>
        <p:spPr>
          <a:xfrm>
            <a:off x="8139073" y="2641600"/>
            <a:ext cx="2705100" cy="195149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762 – 70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529 – 130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430 – 50 = </a:t>
            </a:r>
            <a:endParaRPr sz="2800">
              <a:solidFill>
                <a:schemeClr val="dk1"/>
              </a:solidFill>
              <a:latin typeface="Arial"/>
              <a:ea typeface="Arial"/>
              <a:cs typeface="Arial"/>
              <a:sym typeface="Arial"/>
            </a:endParaRPr>
          </a:p>
        </p:txBody>
      </p:sp>
      <p:sp>
        <p:nvSpPr>
          <p:cNvPr id="3331" name="Google Shape;3331;p20"/>
          <p:cNvSpPr txBox="1"/>
          <p:nvPr/>
        </p:nvSpPr>
        <p:spPr>
          <a:xfrm>
            <a:off x="9917072" y="2641600"/>
            <a:ext cx="927101"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692</a:t>
            </a:r>
            <a:endParaRPr sz="2800">
              <a:solidFill>
                <a:schemeClr val="dk1"/>
              </a:solidFill>
              <a:latin typeface="Arial"/>
              <a:ea typeface="Arial"/>
              <a:cs typeface="Arial"/>
              <a:sym typeface="Arial"/>
            </a:endParaRPr>
          </a:p>
        </p:txBody>
      </p:sp>
      <p:sp>
        <p:nvSpPr>
          <p:cNvPr id="3332" name="Google Shape;3332;p20"/>
          <p:cNvSpPr txBox="1"/>
          <p:nvPr/>
        </p:nvSpPr>
        <p:spPr>
          <a:xfrm>
            <a:off x="3378201" y="2163540"/>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
        <p:nvSpPr>
          <p:cNvPr id="3333" name="Google Shape;3333;p20"/>
          <p:cNvSpPr txBox="1"/>
          <p:nvPr/>
        </p:nvSpPr>
        <p:spPr>
          <a:xfrm>
            <a:off x="10069472" y="3278664"/>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399</a:t>
            </a:r>
            <a:endParaRPr sz="2800">
              <a:solidFill>
                <a:schemeClr val="dk1"/>
              </a:solidFill>
              <a:latin typeface="Arial"/>
              <a:ea typeface="Arial"/>
              <a:cs typeface="Arial"/>
              <a:sym typeface="Arial"/>
            </a:endParaRPr>
          </a:p>
        </p:txBody>
      </p:sp>
      <p:sp>
        <p:nvSpPr>
          <p:cNvPr id="3334" name="Google Shape;3334;p20"/>
          <p:cNvSpPr txBox="1"/>
          <p:nvPr/>
        </p:nvSpPr>
        <p:spPr>
          <a:xfrm>
            <a:off x="3340102" y="2780099"/>
            <a:ext cx="45719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0000"/>
                </a:solidFill>
                <a:latin typeface="Arial"/>
                <a:ea typeface="Arial"/>
                <a:cs typeface="Arial"/>
                <a:sym typeface="Arial"/>
              </a:rPr>
              <a:t>S</a:t>
            </a:r>
            <a:endParaRPr/>
          </a:p>
        </p:txBody>
      </p:sp>
      <p:sp>
        <p:nvSpPr>
          <p:cNvPr id="3335" name="Google Shape;3335;p20"/>
          <p:cNvSpPr txBox="1"/>
          <p:nvPr/>
        </p:nvSpPr>
        <p:spPr>
          <a:xfrm>
            <a:off x="10069472" y="3935880"/>
            <a:ext cx="927101"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380</a:t>
            </a:r>
            <a:endParaRPr sz="2800">
              <a:solidFill>
                <a:schemeClr val="dk1"/>
              </a:solidFill>
              <a:latin typeface="Arial"/>
              <a:ea typeface="Arial"/>
              <a:cs typeface="Arial"/>
              <a:sym typeface="Arial"/>
            </a:endParaRPr>
          </a:p>
        </p:txBody>
      </p:sp>
      <p:sp>
        <p:nvSpPr>
          <p:cNvPr id="3336" name="Google Shape;3336;p20"/>
          <p:cNvSpPr txBox="1"/>
          <p:nvPr/>
        </p:nvSpPr>
        <p:spPr>
          <a:xfrm>
            <a:off x="3684627" y="2807926"/>
            <a:ext cx="86359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rgbClr val="FF0000"/>
                </a:solidFill>
                <a:latin typeface="Arial"/>
                <a:ea typeface="Arial"/>
                <a:cs typeface="Arial"/>
                <a:sym typeface="Arial"/>
              </a:rPr>
              <a:t>399</a:t>
            </a:r>
            <a:endParaRPr sz="2800">
              <a:solidFill>
                <a:srgbClr val="FF0000"/>
              </a:solidFill>
              <a:latin typeface="Arial"/>
              <a:ea typeface="Arial"/>
              <a:cs typeface="Arial"/>
              <a:sym typeface="Arial"/>
            </a:endParaRPr>
          </a:p>
        </p:txBody>
      </p:sp>
      <p:sp>
        <p:nvSpPr>
          <p:cNvPr id="3337" name="Google Shape;3337;p20"/>
          <p:cNvSpPr txBox="1"/>
          <p:nvPr/>
        </p:nvSpPr>
        <p:spPr>
          <a:xfrm>
            <a:off x="3378201" y="3163137"/>
            <a:ext cx="38100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a:solidFill>
                  <a:srgbClr val="FF0000"/>
                </a:solidFill>
                <a:latin typeface="Arial"/>
                <a:ea typeface="Arial"/>
                <a:cs typeface="Arial"/>
                <a:sym typeface="Arial"/>
              </a:rPr>
              <a:t>đ</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7"/>
                                        </p:tgtEl>
                                        <p:attrNameLst>
                                          <p:attrName>style.visibility</p:attrName>
                                        </p:attrNameLst>
                                      </p:cBhvr>
                                      <p:to>
                                        <p:strVal val="visible"/>
                                      </p:to>
                                    </p:set>
                                    <p:animEffect transition="in" filter="fade">
                                      <p:cBhvr>
                                        <p:cTn id="7" dur="500"/>
                                        <p:tgtEl>
                                          <p:spTgt spid="33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6"/>
                                        </p:tgtEl>
                                        <p:attrNameLst>
                                          <p:attrName>style.visibility</p:attrName>
                                        </p:attrNameLst>
                                      </p:cBhvr>
                                      <p:to>
                                        <p:strVal val="visible"/>
                                      </p:to>
                                    </p:set>
                                    <p:animEffect transition="in" filter="fade">
                                      <p:cBhvr>
                                        <p:cTn id="12" dur="500"/>
                                        <p:tgtEl>
                                          <p:spTgt spid="33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0">
                                            <p:txEl>
                                              <p:pRg st="0" end="0"/>
                                            </p:txEl>
                                          </p:spTgt>
                                        </p:tgtEl>
                                        <p:attrNameLst>
                                          <p:attrName>style.visibility</p:attrName>
                                        </p:attrNameLst>
                                      </p:cBhvr>
                                      <p:to>
                                        <p:strVal val="visible"/>
                                      </p:to>
                                    </p:set>
                                    <p:animEffect transition="in" filter="fade">
                                      <p:cBhvr>
                                        <p:cTn id="17" dur="500"/>
                                        <p:tgtEl>
                                          <p:spTgt spid="333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0">
                                            <p:txEl>
                                              <p:pRg st="1" end="1"/>
                                            </p:txEl>
                                          </p:spTgt>
                                        </p:tgtEl>
                                        <p:attrNameLst>
                                          <p:attrName>style.visibility</p:attrName>
                                        </p:attrNameLst>
                                      </p:cBhvr>
                                      <p:to>
                                        <p:strVal val="visible"/>
                                      </p:to>
                                    </p:set>
                                    <p:animEffect transition="in" filter="fade">
                                      <p:cBhvr>
                                        <p:cTn id="22" dur="500"/>
                                        <p:tgtEl>
                                          <p:spTgt spid="333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0">
                                            <p:txEl>
                                              <p:pRg st="2" end="2"/>
                                            </p:txEl>
                                          </p:spTgt>
                                        </p:tgtEl>
                                        <p:attrNameLst>
                                          <p:attrName>style.visibility</p:attrName>
                                        </p:attrNameLst>
                                      </p:cBhvr>
                                      <p:to>
                                        <p:strVal val="visible"/>
                                      </p:to>
                                    </p:set>
                                    <p:animEffect transition="in" filter="fade">
                                      <p:cBhvr>
                                        <p:cTn id="27" dur="500"/>
                                        <p:tgtEl>
                                          <p:spTgt spid="333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1">
                                            <p:txEl>
                                              <p:pRg st="0" end="0"/>
                                            </p:txEl>
                                          </p:spTgt>
                                        </p:tgtEl>
                                        <p:attrNameLst>
                                          <p:attrName>style.visibility</p:attrName>
                                        </p:attrNameLst>
                                      </p:cBhvr>
                                      <p:to>
                                        <p:strVal val="visible"/>
                                      </p:to>
                                    </p:set>
                                    <p:animEffect transition="in" filter="fade">
                                      <p:cBhvr>
                                        <p:cTn id="32" dur="500"/>
                                        <p:tgtEl>
                                          <p:spTgt spid="333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332"/>
                                        </p:tgtEl>
                                        <p:attrNameLst>
                                          <p:attrName>style.visibility</p:attrName>
                                        </p:attrNameLst>
                                      </p:cBhvr>
                                      <p:to>
                                        <p:strVal val="visible"/>
                                      </p:to>
                                    </p:set>
                                    <p:animEffect transition="in" filter="fade">
                                      <p:cBhvr>
                                        <p:cTn id="37" dur="500"/>
                                        <p:tgtEl>
                                          <p:spTgt spid="333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333">
                                            <p:txEl>
                                              <p:pRg st="0" end="0"/>
                                            </p:txEl>
                                          </p:spTgt>
                                        </p:tgtEl>
                                        <p:attrNameLst>
                                          <p:attrName>style.visibility</p:attrName>
                                        </p:attrNameLst>
                                      </p:cBhvr>
                                      <p:to>
                                        <p:strVal val="visible"/>
                                      </p:to>
                                    </p:set>
                                    <p:animEffect transition="in" filter="fade">
                                      <p:cBhvr>
                                        <p:cTn id="42" dur="500"/>
                                        <p:tgtEl>
                                          <p:spTgt spid="333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334"/>
                                        </p:tgtEl>
                                        <p:attrNameLst>
                                          <p:attrName>style.visibility</p:attrName>
                                        </p:attrNameLst>
                                      </p:cBhvr>
                                      <p:to>
                                        <p:strVal val="visible"/>
                                      </p:to>
                                    </p:set>
                                    <p:animEffect transition="in" filter="fade">
                                      <p:cBhvr>
                                        <p:cTn id="47" dur="500"/>
                                        <p:tgtEl>
                                          <p:spTgt spid="333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336"/>
                                        </p:tgtEl>
                                        <p:attrNameLst>
                                          <p:attrName>style.visibility</p:attrName>
                                        </p:attrNameLst>
                                      </p:cBhvr>
                                      <p:to>
                                        <p:strVal val="visible"/>
                                      </p:to>
                                    </p:set>
                                    <p:animEffect transition="in" filter="fade">
                                      <p:cBhvr>
                                        <p:cTn id="52" dur="500"/>
                                        <p:tgtEl>
                                          <p:spTgt spid="333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335">
                                            <p:txEl>
                                              <p:pRg st="0" end="0"/>
                                            </p:txEl>
                                          </p:spTgt>
                                        </p:tgtEl>
                                        <p:attrNameLst>
                                          <p:attrName>style.visibility</p:attrName>
                                        </p:attrNameLst>
                                      </p:cBhvr>
                                      <p:to>
                                        <p:strVal val="visible"/>
                                      </p:to>
                                    </p:set>
                                    <p:animEffect transition="in" filter="fade">
                                      <p:cBhvr>
                                        <p:cTn id="57" dur="500"/>
                                        <p:tgtEl>
                                          <p:spTgt spid="333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337"/>
                                        </p:tgtEl>
                                        <p:attrNameLst>
                                          <p:attrName>style.visibility</p:attrName>
                                        </p:attrNameLst>
                                      </p:cBhvr>
                                      <p:to>
                                        <p:strVal val="visible"/>
                                      </p:to>
                                    </p:set>
                                    <p:animEffect transition="in" filter="fade">
                                      <p:cBhvr>
                                        <p:cTn id="62" dur="500"/>
                                        <p:tgtEl>
                                          <p:spTgt spid="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389</Words>
  <Application>Microsoft Office PowerPoint</Application>
  <PresentationFormat>Widescreen</PresentationFormat>
  <Paragraphs>69</Paragraphs>
  <Slides>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Cookie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Admin</cp:lastModifiedBy>
  <cp:revision>2</cp:revision>
  <dcterms:created xsi:type="dcterms:W3CDTF">2021-06-02T01:34:28Z</dcterms:created>
  <dcterms:modified xsi:type="dcterms:W3CDTF">2023-04-09T15:22:16Z</dcterms:modified>
</cp:coreProperties>
</file>