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8" r:id="rId4"/>
    <p:sldId id="257" r:id="rId5"/>
    <p:sldId id="259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panose="020B0604020202020204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76550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841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13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6132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3695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3632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7115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18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0628" y="941696"/>
            <a:ext cx="10058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YÊU CẦU CẦN ĐẠT</a:t>
            </a:r>
            <a:endParaRPr lang="en-US" sz="2800" dirty="0"/>
          </a:p>
          <a:p>
            <a:r>
              <a:rPr lang="en-US" sz="2800" dirty="0"/>
              <a:t>-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(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nhớ</a:t>
            </a:r>
            <a:r>
              <a:rPr lang="en-US" sz="2800" dirty="0"/>
              <a:t>)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phạm</a:t>
            </a:r>
            <a:r>
              <a:rPr lang="en-US" sz="2800" dirty="0"/>
              <a:t> vi 1000.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dạng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tế</a:t>
            </a:r>
            <a:r>
              <a:rPr lang="en-US" sz="2800" dirty="0"/>
              <a:t> </a:t>
            </a:r>
            <a:r>
              <a:rPr lang="en-US" sz="2800" dirty="0" err="1"/>
              <a:t>liên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phạm</a:t>
            </a:r>
            <a:r>
              <a:rPr lang="en-US" sz="2800" dirty="0"/>
              <a:t> vi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kĩ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tác</a:t>
            </a:r>
            <a:r>
              <a:rPr lang="en-US" sz="2800" dirty="0"/>
              <a:t>, </a:t>
            </a:r>
            <a:r>
              <a:rPr lang="en-US" sz="2800" dirty="0" err="1"/>
              <a:t>rèn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cẩn</a:t>
            </a:r>
            <a:r>
              <a:rPr lang="en-US" sz="2800" dirty="0"/>
              <a:t> </a:t>
            </a:r>
            <a:r>
              <a:rPr lang="en-US" sz="2800" dirty="0" err="1"/>
              <a:t>thận</a:t>
            </a:r>
            <a:r>
              <a:rPr lang="en-U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828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9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295</Words>
  <Application>Microsoft Office PowerPoint</Application>
  <PresentationFormat>Widescreen</PresentationFormat>
  <Paragraphs>84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Cookie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Admin</cp:lastModifiedBy>
  <cp:revision>2</cp:revision>
  <dcterms:created xsi:type="dcterms:W3CDTF">2021-06-02T01:34:28Z</dcterms:created>
  <dcterms:modified xsi:type="dcterms:W3CDTF">2023-04-09T15:20:33Z</dcterms:modified>
</cp:coreProperties>
</file>