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1" r:id="rId3"/>
    <p:sldId id="290" r:id="rId4"/>
    <p:sldId id="299" r:id="rId5"/>
    <p:sldId id="327" r:id="rId6"/>
    <p:sldId id="304" r:id="rId7"/>
    <p:sldId id="329" r:id="rId8"/>
    <p:sldId id="33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68" d="100"/>
          <a:sy n="68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07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15819" y="1285814"/>
            <a:ext cx="10432144" cy="52937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;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;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;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,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  <a:p>
            <a:r>
              <a:rPr lang="en-US" sz="2800" dirty="0"/>
              <a:t>-</a:t>
            </a:r>
            <a:r>
              <a:rPr lang="vi-VN" sz="2800" dirty="0"/>
              <a:t> Thông qua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, </a:t>
            </a:r>
            <a:r>
              <a:rPr lang="en-US" sz="2800" dirty="0" err="1"/>
              <a:t>bổ</a:t>
            </a:r>
            <a:r>
              <a:rPr lang="en-US" sz="2800" dirty="0"/>
              <a:t> sung </a:t>
            </a:r>
            <a:r>
              <a:rPr lang="en-US" sz="2800" dirty="0" err="1"/>
              <a:t>nâng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vi-VN" sz="2800" dirty="0"/>
              <a:t>HS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vi-VN" sz="2800" dirty="0"/>
              <a:t> năng lực tư duy,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</a:t>
            </a:r>
            <a:r>
              <a:rPr lang="vi-VN" sz="2800" dirty="0"/>
              <a:t> lập luận toán học,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,…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so </a:t>
            </a:r>
            <a:r>
              <a:rPr lang="en-US" sz="2800" dirty="0" err="1"/>
              <a:t>sánh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,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hứng</a:t>
            </a:r>
            <a:r>
              <a:rPr lang="en-US" sz="2800" dirty="0"/>
              <a:t> </a:t>
            </a:r>
            <a:r>
              <a:rPr lang="en-US" sz="2800" dirty="0" err="1"/>
              <a:t>thú</a:t>
            </a:r>
            <a:r>
              <a:rPr lang="en-US" sz="2800" dirty="0"/>
              <a:t>, say </a:t>
            </a:r>
            <a:r>
              <a:rPr lang="en-US" sz="2800" dirty="0" err="1"/>
              <a:t>mê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con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Rèn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,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,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.</a:t>
            </a:r>
            <a:endParaRPr lang="vi-VN" sz="2667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989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x-none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x-none" sz="3200" dirty="0">
                <a:sym typeface="Wingdings" pitchFamily="2" charset="2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xmlns="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xmlns="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475</Words>
  <Application>Microsoft Office PowerPoint</Application>
  <PresentationFormat>Widescreen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(Body)</vt:lpstr>
      <vt:lpstr>Calibri</vt:lpstr>
      <vt:lpstr>Times New Roman</vt:lpstr>
      <vt:lpstr>UTM Avo</vt:lpstr>
      <vt:lpstr>UTM Cookies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315</cp:revision>
  <dcterms:created xsi:type="dcterms:W3CDTF">2021-06-02T01:34:28Z</dcterms:created>
  <dcterms:modified xsi:type="dcterms:W3CDTF">2023-03-26T04:08:22Z</dcterms:modified>
</cp:coreProperties>
</file>