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28" r:id="rId3"/>
    <p:sldId id="290" r:id="rId4"/>
    <p:sldId id="299" r:id="rId5"/>
    <p:sldId id="327" r:id="rId6"/>
    <p:sldId id="30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70" d="100"/>
          <a:sy n="70" d="100"/>
        </p:scale>
        <p:origin x="72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51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87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002778" y="1555531"/>
            <a:ext cx="9769020" cy="31532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ĐO ĐỘ DÀI</a:t>
            </a:r>
            <a:endParaRPr lang="vi-VN" sz="72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9" y="1217895"/>
            <a:ext cx="10432144" cy="57246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gộp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kẻ</a:t>
            </a:r>
            <a:r>
              <a:rPr lang="en-US" sz="2800" dirty="0"/>
              <a:t>.</a:t>
            </a:r>
          </a:p>
          <a:p>
            <a:r>
              <a:rPr lang="en-US" sz="2800" dirty="0"/>
              <a:t>- HS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m.</a:t>
            </a:r>
          </a:p>
          <a:p>
            <a:r>
              <a:rPr lang="en-US" sz="2800" dirty="0"/>
              <a:t>- HS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km).</a:t>
            </a:r>
          </a:p>
          <a:p>
            <a:r>
              <a:rPr lang="en-US" sz="2800" dirty="0"/>
              <a:t>- Qua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, HS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,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(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).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,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hứng</a:t>
            </a:r>
            <a:r>
              <a:rPr lang="en-US" sz="2800" dirty="0"/>
              <a:t> </a:t>
            </a:r>
            <a:r>
              <a:rPr lang="en-US" sz="2800" dirty="0" err="1"/>
              <a:t>thú</a:t>
            </a:r>
            <a:r>
              <a:rPr lang="en-US" sz="2800" dirty="0"/>
              <a:t>, say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,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4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81C0F5-3983-CF47-8EF8-547EA0C1A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8B5DA2-F180-3C47-9ECE-BB575FC69041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6CD3551-02F3-6946-A407-D015BBA26EA0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4D50468E-920E-864D-A742-E79597A4A6E9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D593D83C-628F-5949-AF1B-01AD16C90349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3A6C3171-94EC-6B48-82AB-3D066841322A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D89047BD-F1E3-B842-9E81-2EC28B089BEB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6C93D3-2473-0748-A0A7-070F3E0C28EB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C45016-60C6-714A-9921-43CB2845F0AC}"/>
              </a:ext>
            </a:extLst>
          </p:cNvPr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85A3F7-BEC3-8640-A8D0-BCD59C23F89B}"/>
              </a:ext>
            </a:extLst>
          </p:cNvPr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126C83-6B79-5E41-B8BF-FEA5BB87424E}"/>
              </a:ext>
            </a:extLst>
          </p:cNvPr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499FA6-0429-3443-B169-4DD4AE9C418C}"/>
              </a:ext>
            </a:extLst>
          </p:cNvPr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66CFA676-3E8F-1B40-AE55-F9513F1E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89151"/>
              </p:ext>
            </p:extLst>
          </p:nvPr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xmlns="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9AB3DB7-D615-F443-A19D-541387A404E8}"/>
              </a:ext>
            </a:extLst>
          </p:cNvPr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99D8C5B-860A-484F-837E-E5DD373E5A46}"/>
                </a:ext>
              </a:extLst>
            </p:cNvPr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5CD755B6-23BE-B44C-A3E8-F30C975E2465}"/>
                </a:ext>
              </a:extLst>
            </p:cNvPr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E96E05F4-DC7C-5148-B2DE-4AC5B3912748}"/>
                </a:ext>
              </a:extLst>
            </p:cNvPr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3916E1F6-0985-6549-9F48-1897F153746C}"/>
                </a:ext>
              </a:extLst>
            </p:cNvPr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4353EE68-F6F5-DB49-B325-386092813BEC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8A38FE-0D94-8B4E-838E-42E83A2FC3D0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6F0F334D-B619-2647-A8AA-2DB4E4137440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D6649-731C-D84B-A821-BFDD9C354C6D}"/>
              </a:ext>
            </a:extLst>
          </p:cNvPr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  <a:endParaRPr lang="x-non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D21EA4-0CCB-434B-8CBB-B0378630CC00}"/>
              </a:ext>
            </a:extLst>
          </p:cNvPr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360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UTM Cooper Black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278</cp:revision>
  <dcterms:created xsi:type="dcterms:W3CDTF">2021-06-02T01:34:28Z</dcterms:created>
  <dcterms:modified xsi:type="dcterms:W3CDTF">2023-03-26T04:06:49Z</dcterms:modified>
</cp:coreProperties>
</file>