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57" r:id="rId3"/>
    <p:sldMasterId id="2147484024" r:id="rId4"/>
    <p:sldMasterId id="2147484036" r:id="rId5"/>
    <p:sldMasterId id="2147484062" r:id="rId6"/>
    <p:sldMasterId id="2147484076" r:id="rId7"/>
    <p:sldMasterId id="2147484090" r:id="rId8"/>
  </p:sldMasterIdLst>
  <p:notesMasterIdLst>
    <p:notesMasterId r:id="rId27"/>
  </p:notesMasterIdLst>
  <p:sldIdLst>
    <p:sldId id="872" r:id="rId9"/>
    <p:sldId id="977" r:id="rId10"/>
    <p:sldId id="866" r:id="rId11"/>
    <p:sldId id="952" r:id="rId12"/>
    <p:sldId id="951" r:id="rId13"/>
    <p:sldId id="964" r:id="rId14"/>
    <p:sldId id="965" r:id="rId15"/>
    <p:sldId id="966" r:id="rId16"/>
    <p:sldId id="967" r:id="rId17"/>
    <p:sldId id="968" r:id="rId18"/>
    <p:sldId id="969" r:id="rId19"/>
    <p:sldId id="976" r:id="rId20"/>
    <p:sldId id="970" r:id="rId21"/>
    <p:sldId id="971" r:id="rId22"/>
    <p:sldId id="973" r:id="rId23"/>
    <p:sldId id="972" r:id="rId24"/>
    <p:sldId id="975" r:id="rId25"/>
    <p:sldId id="974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77"/>
            <p14:sldId id="866"/>
            <p14:sldId id="952"/>
            <p14:sldId id="951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78" d="100"/>
          <a:sy n="78" d="100"/>
        </p:scale>
        <p:origin x="102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8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6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749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  <a:pPr defTabSz="685749"/>
              <a:t>26/3/2023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749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1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4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2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6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2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4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35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4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795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3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17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262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2582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25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1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49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marL="0" marR="0" lvl="0" indent="0" algn="l" defTabSz="685749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40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71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9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3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26/3/2023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385736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671" indent="-96194" algn="l" defTabSz="38573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95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2405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75272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81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873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6740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96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7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5736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860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4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4334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01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35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4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jpe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8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4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emf"/><Relationship Id="rId11" Type="http://schemas.openxmlformats.org/officeDocument/2006/relationships/audio" Target="../media/audio40.wav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5" Type="http://schemas.openxmlformats.org/officeDocument/2006/relationships/image" Target="../media/image18.jpe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8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0" y="3458493"/>
              <a:ext cx="7553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3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" y="4083921"/>
            <a:ext cx="8820471" cy="95409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2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77 +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78</a:t>
            </a: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2" y="2950841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7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1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2" y="2966474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8" y="2966474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>
            <a:spLocks/>
          </p:cNvSpPr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</a:p>
        </p:txBody>
      </p:sp>
      <p:grpSp>
        <p:nvGrpSpPr>
          <p:cNvPr id="24" name="Group 136"/>
          <p:cNvGrpSpPr>
            <a:grpSpLocks/>
          </p:cNvGrpSpPr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19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/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</a:p>
        </p:txBody>
      </p:sp>
    </p:spTree>
    <p:extLst>
      <p:ext uri="{BB962C8B-B14F-4D97-AF65-F5344CB8AC3E}">
        <p14:creationId xmlns:p14="http://schemas.microsoft.com/office/powerpoint/2010/main" val="28260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>
            <a:grpSpLocks/>
          </p:cNvGrpSpPr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>
            <a:grpSpLocks/>
          </p:cNvGrpSpPr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>
            <a:grpSpLocks/>
          </p:cNvGrpSpPr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" name="Group 794"/>
          <p:cNvGrpSpPr>
            <a:grpSpLocks/>
          </p:cNvGrpSpPr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>
            <a:grpSpLocks/>
          </p:cNvGrpSpPr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Yêu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đạt</a:t>
              </a:r>
              <a:endPara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1210904"/>
            <a:ext cx="7824108" cy="3170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A (</a:t>
            </a:r>
            <a:r>
              <a:rPr lang="en-US" sz="2000" dirty="0" err="1"/>
              <a:t>kiểu</a:t>
            </a:r>
            <a:r>
              <a:rPr lang="en-US" sz="2000" dirty="0"/>
              <a:t> 2) </a:t>
            </a:r>
            <a:r>
              <a:rPr lang="en-US" sz="2000" dirty="0" err="1"/>
              <a:t>cỡ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cỡ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.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dựng</a:t>
            </a:r>
            <a:r>
              <a:rPr lang="en-US" sz="2000" dirty="0"/>
              <a:t>: </a:t>
            </a:r>
            <a:r>
              <a:rPr lang="en-US" sz="2000" i="1" dirty="0" err="1"/>
              <a:t>Anh</a:t>
            </a:r>
            <a:r>
              <a:rPr lang="en-US" sz="2000" i="1" dirty="0"/>
              <a:t> </a:t>
            </a:r>
            <a:r>
              <a:rPr lang="en-US" sz="2000" i="1" dirty="0" err="1"/>
              <a:t>em</a:t>
            </a:r>
            <a:r>
              <a:rPr lang="en-US" sz="2000" i="1" dirty="0"/>
              <a:t> </a:t>
            </a:r>
            <a:r>
              <a:rPr lang="en-US" sz="2000" i="1" dirty="0" err="1"/>
              <a:t>bốn</a:t>
            </a:r>
            <a:r>
              <a:rPr lang="en-US" sz="2000" i="1" dirty="0"/>
              <a:t> </a:t>
            </a:r>
            <a:r>
              <a:rPr lang="en-US" sz="2000" i="1" dirty="0" err="1"/>
              <a:t>biển</a:t>
            </a:r>
            <a:r>
              <a:rPr lang="en-US" sz="2000" i="1" dirty="0"/>
              <a:t> 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chung</a:t>
            </a:r>
            <a:r>
              <a:rPr lang="en-US" sz="2000" i="1" dirty="0"/>
              <a:t> </a:t>
            </a:r>
            <a:r>
              <a:rPr lang="en-US" sz="2000" i="1" dirty="0" err="1"/>
              <a:t>một</a:t>
            </a:r>
            <a:r>
              <a:rPr lang="en-US" sz="2000" i="1" dirty="0"/>
              <a:t> </a:t>
            </a:r>
            <a:r>
              <a:rPr lang="en-US" sz="2000" i="1" dirty="0" err="1"/>
              <a:t>nhà</a:t>
            </a:r>
            <a:r>
              <a:rPr lang="en-US" sz="2000" i="1" dirty="0"/>
              <a:t>.</a:t>
            </a:r>
            <a:endParaRPr lang="en-US" sz="2000" dirty="0"/>
          </a:p>
          <a:p>
            <a:r>
              <a:rPr lang="en-US" sz="2000" dirty="0"/>
              <a:t>- HS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cấu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,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A ( </a:t>
            </a:r>
            <a:r>
              <a:rPr lang="en-US" sz="2000" dirty="0" err="1"/>
              <a:t>kiểu</a:t>
            </a:r>
            <a:r>
              <a:rPr lang="en-US" sz="2000" dirty="0"/>
              <a:t> 2).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nối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,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chữ</a:t>
            </a:r>
            <a:r>
              <a:rPr lang="en-US" sz="2000" dirty="0"/>
              <a:t>,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thanh</a:t>
            </a:r>
            <a:r>
              <a:rPr lang="en-US" sz="2000" dirty="0"/>
              <a:t>…. 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cái</a:t>
            </a:r>
            <a:r>
              <a:rPr lang="en-US" sz="2000" dirty="0"/>
              <a:t> hay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ý </a:t>
            </a:r>
            <a:r>
              <a:rPr lang="en-US" sz="2000" dirty="0" err="1"/>
              <a:t>nghĩa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.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vấn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,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tiếp-hợp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.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trách</a:t>
            </a:r>
            <a:r>
              <a:rPr lang="en-US" sz="2000" dirty="0"/>
              <a:t> </a:t>
            </a:r>
            <a:r>
              <a:rPr lang="en-US" sz="2000" dirty="0" err="1"/>
              <a:t>nhiệm</a:t>
            </a:r>
            <a:r>
              <a:rPr lang="en-US" sz="2000" dirty="0"/>
              <a:t>. </a:t>
            </a:r>
            <a:r>
              <a:rPr lang="en-US" sz="2000" dirty="0" err="1"/>
              <a:t>Có</a:t>
            </a:r>
            <a:r>
              <a:rPr lang="en-US" sz="2000" dirty="0"/>
              <a:t> ý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cẩn</a:t>
            </a:r>
            <a:r>
              <a:rPr lang="en-US" sz="2000" dirty="0"/>
              <a:t> </a:t>
            </a:r>
            <a:r>
              <a:rPr lang="en-US" sz="2000" dirty="0" err="1"/>
              <a:t>thận</a:t>
            </a:r>
            <a:r>
              <a:rPr lang="en-US" sz="2000" dirty="0"/>
              <a:t>, </a:t>
            </a:r>
            <a:r>
              <a:rPr lang="en-US" sz="2000" dirty="0" err="1"/>
              <a:t>sạch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ý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thẩm</a:t>
            </a:r>
            <a:r>
              <a:rPr lang="en-US" sz="2000" dirty="0"/>
              <a:t> </a:t>
            </a:r>
            <a:r>
              <a:rPr lang="en-US" sz="2000" dirty="0" err="1"/>
              <a:t>mỹ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.</a:t>
            </a:r>
          </a:p>
          <a:p>
            <a:r>
              <a:rPr lang="vi-VN" sz="2000" dirty="0"/>
              <a:t>- HS chăm chú, hứng thú với bài học.</a:t>
            </a:r>
            <a:endParaRPr lang="vi-VN" sz="2000" b="1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905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4" y="1211227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1" y="1815246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092" y="2353267"/>
            <a:ext cx="2046619" cy="436970"/>
          </a:xfrm>
          <a:prstGeom prst="rect">
            <a:avLst/>
          </a:prstGeom>
          <a:noFill/>
        </p:spPr>
        <p:txBody>
          <a:bodyPr wrap="none" lIns="51431" tIns="25718" rIns="51431" bIns="25718">
            <a:prstTxWarp prst="textArchDown">
              <a:avLst/>
            </a:prstTxWarp>
            <a:spAutoFit/>
          </a:bodyPr>
          <a:lstStyle/>
          <a:p>
            <a:pPr algn="ctr" defTabSz="685732"/>
            <a:r>
              <a:rPr lang="en-US" sz="4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2447368971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5" y="1473449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5" y="123478"/>
            <a:ext cx="4147754" cy="1368078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10">
                <a:defRPr/>
              </a:pPr>
              <a:endParaRPr lang="zh-CN" altLang="en-US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12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914310">
                <a:defRPr/>
              </a:pPr>
              <a:r>
                <a:rPr lang="en-US" altLang="zh-CN" sz="6000" spc="225" dirty="0">
                  <a:solidFill>
                    <a:srgbClr val="FFFFFF"/>
                  </a:solidFill>
                  <a:latin typeface="Arial (Body)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6000" spc="225" dirty="0">
                <a:solidFill>
                  <a:srgbClr val="FFFFFF"/>
                </a:solidFill>
                <a:latin typeface="Arial (Body)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4579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" y="1441508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386" y="1515454"/>
            <a:ext cx="78239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901" y="1946333"/>
            <a:ext cx="8044659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dụng: </a:t>
            </a:r>
          </a:p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        </a:t>
            </a:r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Anh em bốn biển cùng chung một  nhà</a:t>
            </a:r>
            <a:endParaRPr lang="vi-VN" sz="22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grpSp>
        <p:nvGrpSpPr>
          <p:cNvPr id="19" name="Group 173"/>
          <p:cNvGrpSpPr>
            <a:grpSpLocks/>
          </p:cNvGrpSpPr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</a:p>
          </p:txBody>
        </p:sp>
      </p:grpSp>
      <p:grpSp>
        <p:nvGrpSpPr>
          <p:cNvPr id="24" name="Group 172"/>
          <p:cNvGrpSpPr>
            <a:grpSpLocks/>
          </p:cNvGrpSpPr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>
            <a:grpSpLocks/>
          </p:cNvGrpSpPr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>
            <a:grpSpLocks/>
          </p:cNvGrpSpPr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>
            <a:grpSpLocks/>
          </p:cNvGrpSpPr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</a:p>
        </p:txBody>
      </p:sp>
    </p:spTree>
    <p:extLst>
      <p:ext uri="{BB962C8B-B14F-4D97-AF65-F5344CB8AC3E}">
        <p14:creationId xmlns:p14="http://schemas.microsoft.com/office/powerpoint/2010/main" val="14287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5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>
            <a:spLocks/>
          </p:cNvSpPr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</a:p>
        </p:txBody>
      </p:sp>
    </p:spTree>
    <p:extLst>
      <p:ext uri="{BB962C8B-B14F-4D97-AF65-F5344CB8AC3E}">
        <p14:creationId xmlns:p14="http://schemas.microsoft.com/office/powerpoint/2010/main" val="779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41323</TotalTime>
  <Words>684</Words>
  <Application>Microsoft Office PowerPoint</Application>
  <PresentationFormat>On-screen Show (16:9)</PresentationFormat>
  <Paragraphs>107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Microsoft YaHei</vt:lpstr>
      <vt:lpstr>SimSun</vt:lpstr>
      <vt:lpstr>SimSun</vt:lpstr>
      <vt:lpstr>Arial</vt:lpstr>
      <vt:lpstr>Arial (Body)</vt:lpstr>
      <vt:lpstr>Arial Rounded MT Bold</vt:lpstr>
      <vt:lpstr>Calibri</vt:lpstr>
      <vt:lpstr>Calibri Light</vt:lpstr>
      <vt:lpstr>HP001 4 hàng</vt:lpstr>
      <vt:lpstr>Times New Roman</vt:lpstr>
      <vt:lpstr>UTM Avo</vt:lpstr>
      <vt:lpstr>等线</vt:lpstr>
      <vt:lpstr>自定义设计方案</vt:lpstr>
      <vt:lpstr>1_自定义设计方案</vt:lpstr>
      <vt:lpstr>4_自定义设计方案</vt:lpstr>
      <vt:lpstr>3_自定义设计方案</vt:lpstr>
      <vt:lpstr>NỀN 5</vt:lpstr>
      <vt:lpstr>7_Office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956</cp:revision>
  <dcterms:created xsi:type="dcterms:W3CDTF">2015-04-15T03:07:00Z</dcterms:created>
  <dcterms:modified xsi:type="dcterms:W3CDTF">2023-03-26T04:00:09Z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