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10" r:id="rId4"/>
    <p:sldId id="305" r:id="rId5"/>
    <p:sldId id="307" r:id="rId6"/>
    <p:sldId id="308" r:id="rId7"/>
    <p:sldId id="30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-53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67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394" y="619432"/>
            <a:ext cx="98961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Củng cố kĩ năng nhận dạng khối trụ và khối cầu; kĩ năng xếp hình với khối trụ, khối cầu, khối hộp chữ nhật;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xử lí vấn đề qua các bài toán có quy luật hình.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năng lực Toán học: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Qua bài toán xếp hình, HS phát triển năng lực mô hình hoá, phát triển trí tưởng tượng không gian.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Qua giải quyết các bài tập, HS phát triển năng lực giải quyết vấn đề, năng lực quan sát.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Phẩm chất: chăm chỉ (chăm học). Đồng thời giáo dục tình yêu với môn Toán. Rèn luyện tính cẩn thận, nhanh nhẹn. 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xmlns="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267</Words>
  <Application>Microsoft Office PowerPoint</Application>
  <PresentationFormat>Custom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228</cp:revision>
  <dcterms:created xsi:type="dcterms:W3CDTF">2021-06-02T01:34:28Z</dcterms:created>
  <dcterms:modified xsi:type="dcterms:W3CDTF">2023-02-18T08:00:10Z</dcterms:modified>
</cp:coreProperties>
</file>