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</a:t>
            </a:r>
            <a:r>
              <a:rPr lang="vi-VN" sz="4000" b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D4CA01-F870-3445-0874-F08E9575C3FD}"/>
              </a:ext>
            </a:extLst>
          </p:cNvPr>
          <p:cNvSpPr txBox="1"/>
          <p:nvPr/>
        </p:nvSpPr>
        <p:spPr>
          <a:xfrm>
            <a:off x="1158240" y="1871779"/>
            <a:ext cx="9875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- Biết ý nghĩa của phép trừ và biết cách tìm kết quả phép trừ (qua 10) trong phạm vi 20: 11,12,…18 trừ đi một số.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-Thực hiện được các phép trừ 11, 12, … 18 trừ đi một số.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 - Giải được bài toán có lời văn liên quan đến phép trừ (qua 10) tromg phạm vi 20.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- Vận dụng được các phép trừ (qua 10) trong phạm vi 20 trong thực tế cuộc sống.</a:t>
            </a:r>
            <a:endParaRPr lang="en-US" sz="3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95E91-5280-6A59-09DD-8B11EED4958C}"/>
              </a:ext>
            </a:extLst>
          </p:cNvPr>
          <p:cNvSpPr txBox="1"/>
          <p:nvPr/>
        </p:nvSpPr>
        <p:spPr>
          <a:xfrm>
            <a:off x="3157756" y="358536"/>
            <a:ext cx="6717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362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2021-05-28T09:26:39Z</dcterms:created>
  <dcterms:modified xsi:type="dcterms:W3CDTF">2024-10-23T10:59:57Z</dcterms:modified>
</cp:coreProperties>
</file>