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handoutMasterIdLst>
    <p:handoutMasterId r:id="rId36"/>
  </p:handoutMasterIdLst>
  <p:sldIdLst>
    <p:sldId id="330" r:id="rId4"/>
    <p:sldId id="7334" r:id="rId5"/>
    <p:sldId id="331" r:id="rId6"/>
    <p:sldId id="7336" r:id="rId7"/>
    <p:sldId id="7345" r:id="rId8"/>
    <p:sldId id="7337" r:id="rId9"/>
    <p:sldId id="7333" r:id="rId10"/>
    <p:sldId id="7335" r:id="rId11"/>
    <p:sldId id="332" r:id="rId12"/>
    <p:sldId id="7304" r:id="rId13"/>
    <p:sldId id="7338" r:id="rId14"/>
    <p:sldId id="7339" r:id="rId15"/>
    <p:sldId id="7306" r:id="rId16"/>
    <p:sldId id="7307" r:id="rId17"/>
    <p:sldId id="7347" r:id="rId18"/>
    <p:sldId id="7348" r:id="rId19"/>
    <p:sldId id="7344" r:id="rId20"/>
    <p:sldId id="7351" r:id="rId21"/>
    <p:sldId id="7352" r:id="rId22"/>
    <p:sldId id="7325" r:id="rId23"/>
    <p:sldId id="333" r:id="rId24"/>
    <p:sldId id="7311" r:id="rId25"/>
    <p:sldId id="7313" r:id="rId26"/>
    <p:sldId id="7312" r:id="rId27"/>
    <p:sldId id="7326" r:id="rId28"/>
    <p:sldId id="7329" r:id="rId29"/>
    <p:sldId id="7327" r:id="rId30"/>
    <p:sldId id="7350" r:id="rId31"/>
    <p:sldId id="7349" r:id="rId32"/>
    <p:sldId id="7346" r:id="rId33"/>
    <p:sldId id="7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6"/>
  </p:normalViewPr>
  <p:slideViewPr>
    <p:cSldViewPr snapToGrid="0">
      <p:cViewPr varScale="1">
        <p:scale>
          <a:sx n="101" d="100"/>
          <a:sy n="101" d="100"/>
        </p:scale>
        <p:origin x="464" y="192"/>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21/01/2024</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457578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endParaRPr kumimoji="0" lang="en-US"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2947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nhẩm cả chục lần c</a:t>
            </a:r>
            <a:r>
              <a:rPr lang="en-US" sz="2800" dirty="0" err="1">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36880" y="1184222"/>
            <a:ext cx="11292840" cy="4800661"/>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180775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endParaRPr kumimoji="0" lang="en-US"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Bụt</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6948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nhẩm cả chục lần c</a:t>
            </a:r>
            <a:r>
              <a:rPr lang="en-US" sz="2800" dirty="0" err="1">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Bụt</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0056" y="1219767"/>
            <a:ext cx="11292840" cy="4735383"/>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327297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8871405" cy="4438273"/>
            <a:chOff x="710836" y="1134617"/>
            <a:chExt cx="8871405" cy="4438273"/>
          </a:xfrm>
        </p:grpSpPr>
        <p:sp>
          <p:nvSpPr>
            <p:cNvPr id="5" name="TextBox 4">
              <a:extLst>
                <a:ext uri="{FF2B5EF4-FFF2-40B4-BE49-F238E27FC236}">
                  <a16:creationId xmlns:a16="http://schemas.microsoft.com/office/drawing/2014/main" id="{75CD60C0-87C5-B24E-90A7-328FB47C5482}"/>
                </a:ext>
              </a:extLst>
            </p:cNvPr>
            <p:cNvSpPr txBox="1"/>
            <p:nvPr/>
          </p:nvSpPr>
          <p:spPr>
            <a:xfrm>
              <a:off x="6162715" y="2274838"/>
              <a:ext cx="3419526" cy="1754326"/>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SFU Grenoble Medium" pitchFamily="2" charset="77"/>
                </a:rPr>
                <a:t>Luyện</a:t>
              </a:r>
              <a:r>
                <a:rPr kumimoji="0" lang="en-US" sz="5400" b="0" i="0" u="none" strike="noStrike" kern="1200" cap="none" spc="0" normalizeH="0" baseline="0" noProof="0" dirty="0">
                  <a:ln>
                    <a:noFill/>
                  </a:ln>
                  <a:solidFill>
                    <a:srgbClr val="C00000"/>
                  </a:solidFill>
                  <a:effectLst/>
                  <a:uLnTx/>
                  <a:uFillTx/>
                  <a:latin typeface="#9Slide03 SFU Grenoble Medium" pitchFamily="2" charset="77"/>
                </a:rPr>
                <a:t> </a:t>
              </a:r>
              <a:r>
                <a:rPr kumimoji="0" lang="en-US" sz="5400" b="0" i="0" u="none" strike="noStrike" kern="1200" cap="none" spc="0" normalizeH="0" baseline="0" noProof="0" dirty="0" err="1">
                  <a:ln>
                    <a:noFill/>
                  </a:ln>
                  <a:solidFill>
                    <a:srgbClr val="C00000"/>
                  </a:solidFill>
                  <a:effectLst/>
                  <a:uLnTx/>
                  <a:uFillTx/>
                  <a:latin typeface="#9Slide03 SFU Grenoble Medium" pitchFamily="2" charset="77"/>
                </a:rPr>
                <a:t>đọc</a:t>
              </a:r>
              <a:r>
                <a:rPr kumimoji="0" lang="en-US" sz="5400" b="0" i="0" u="none" strike="noStrike" kern="1200" cap="none" spc="0" normalizeH="0" baseline="0" noProof="0" dirty="0">
                  <a:ln>
                    <a:noFill/>
                  </a:ln>
                  <a:solidFill>
                    <a:srgbClr val="C00000"/>
                  </a:solidFill>
                  <a:effectLst/>
                  <a:uLnTx/>
                  <a:uFillTx/>
                  <a:latin typeface="#9Slide03 SFU Grenoble Medium" pitchFamily="2" charset="77"/>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SFU Grenoble Medium" pitchFamily="2" charset="77"/>
                </a:rPr>
                <a:t>nhóm</a:t>
              </a:r>
              <a:r>
                <a:rPr kumimoji="0" lang="en-US" sz="5400" b="0" i="0" u="none" strike="noStrike" kern="1200" cap="none" spc="0" normalizeH="0" baseline="0" noProof="0" dirty="0">
                  <a:ln>
                    <a:noFill/>
                  </a:ln>
                  <a:solidFill>
                    <a:srgbClr val="C00000"/>
                  </a:solidFill>
                  <a:effectLst/>
                  <a:uLnTx/>
                  <a:uFillTx/>
                  <a:latin typeface="#9Slide03 SFU Grenoble Medium" pitchFamily="2" charset="77"/>
                </a:rPr>
                <a:t> 3</a:t>
              </a:r>
            </a:p>
          </p:txBody>
        </p:sp>
        <p:pic>
          <p:nvPicPr>
            <p:cNvPr id="6" name="Picture 5">
              <a:extLst>
                <a:ext uri="{FF2B5EF4-FFF2-40B4-BE49-F238E27FC236}">
                  <a16:creationId xmlns:a16="http://schemas.microsoft.com/office/drawing/2014/main" id="{491CAAFD-6B23-99AD-BE69-F5DD0C8E1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355672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endParaRPr kumimoji="0" lang="en-US"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7645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nhẩm cả chục lần c</a:t>
            </a:r>
            <a:r>
              <a:rPr lang="en-US" sz="2800" dirty="0" err="1">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9580" y="1146122"/>
            <a:ext cx="11292840" cy="4809028"/>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429962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74519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UTM Showcard"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UTM Showcard"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mà giá có một phép màu để cành hoa liền lại. </a:t>
            </a: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a:t>
            </a:r>
            <a:r>
              <a:rPr kumimoji="0" lang="en-US" sz="44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ông</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lang="en-US" sz="4400" dirty="0" err="1">
                <a:solidFill>
                  <a:srgbClr val="C00000"/>
                </a:solidFill>
                <a:latin typeface="Cambria" panose="02040503050406030204" pitchFamily="18" charset="0"/>
                <a:ea typeface="Cambria" panose="02040503050406030204" pitchFamily="18" charset="0"/>
              </a:rPr>
              <a:t>nhạc</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sĩ. Mà </a:t>
            </a:r>
            <a:r>
              <a:rPr kumimoji="0" lang="en-US" sz="44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ông</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lang="en-US" sz="4400" dirty="0" err="1">
                <a:solidFill>
                  <a:srgbClr val="C00000"/>
                </a:solidFill>
                <a:latin typeface="Cambria" panose="02040503050406030204" pitchFamily="18" charset="0"/>
                <a:ea typeface="Cambria" panose="02040503050406030204" pitchFamily="18" charset="0"/>
              </a:rPr>
              <a:t>nhạc</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825500" y="2682646"/>
            <a:ext cx="10318749" cy="3133954"/>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44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noProof="0" dirty="0">
                <a:solidFill>
                  <a:schemeClr val="tx2">
                    <a:lumMod val="50000"/>
                  </a:schemeClr>
                </a:solidFill>
                <a:latin typeface="Cambria" panose="02040503050406030204" pitchFamily="18" charset="0"/>
                <a:ea typeface="Cambria" panose="02040503050406030204" pitchFamily="18" charset="0"/>
              </a:rPr>
              <a:t>Ô</a:t>
            </a:r>
            <a:r>
              <a:rPr lang="vi-VN" sz="3200" b="1" dirty="0">
                <a:solidFill>
                  <a:schemeClr val="tx2">
                    <a:lumMod val="50000"/>
                  </a:schemeClr>
                </a:solidFill>
                <a:latin typeface="Cambria" panose="02040503050406030204" pitchFamily="18" charset="0"/>
                <a:ea typeface="Cambria" panose="02040503050406030204" pitchFamily="18" charset="0"/>
              </a:rPr>
              <a:t>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558800" y="254000"/>
            <a:ext cx="11201400" cy="5397500"/>
            <a:chOff x="2036915" y="2375930"/>
            <a:chExt cx="5918854" cy="2069269"/>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70308"/>
              <a:ext cx="5918854" cy="1674891"/>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69022" y="2375930"/>
              <a:ext cx="4928058" cy="4386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UTM Showcard"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983551" y="1170643"/>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095575" y="1423486"/>
            <a:ext cx="10410028" cy="3785652"/>
          </a:xfrm>
          <a:prstGeom prst="rect">
            <a:avLst/>
          </a:prstGeom>
          <a:noFill/>
        </p:spPr>
        <p:txBody>
          <a:bodyPr wrap="square" rtlCol="0">
            <a:spAutoFit/>
          </a:bodyPr>
          <a:lstStyle/>
          <a:p>
            <a:pPr algn="just"/>
            <a:r>
              <a:rPr lang="en-US" sz="6000"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6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UTM Showcard"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rPr>
              <a:t>	</a:t>
            </a:r>
            <a:endPar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Open Sans" panose="020B0606030504020204" pitchFamily="34"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Mai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hoa?</a:t>
            </a:r>
            <a:endParaRPr kumimoji="0" lang="en-US"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kumimoji="0" lang="vi-VN" sz="2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0" y="-39435"/>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Bụt</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08" y="497203"/>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563622" y="3739900"/>
            <a:ext cx="11382506" cy="2923789"/>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94348" y="497203"/>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30377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nhẩm cả chục lần c</a:t>
            </a:r>
            <a:r>
              <a:rPr lang="en-US" sz="2800" dirty="0" err="1">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Bụt</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0056" y="1144631"/>
            <a:ext cx="11292840" cy="48252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418612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262018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42338" y="1573881"/>
            <a:ext cx="9413823" cy="477053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Ông bụt đã đến.</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a:t>
            </a:r>
            <a:r>
              <a:rPr lang="en-US" sz="3000" b="1">
                <a:solidFill>
                  <a:srgbClr val="C00000"/>
                </a:solidFill>
                <a:latin typeface="Cambria" panose="02040503050406030204" pitchFamily="18" charset="0"/>
                <a:ea typeface="Cambria" panose="02040503050406030204" pitchFamily="18" charset="0"/>
              </a:rPr>
              <a:t>Câu chuyện thể hiện tấm lòng </a:t>
            </a:r>
            <a:r>
              <a:rPr lang="en-US" sz="3200" b="1">
                <a:solidFill>
                  <a:srgbClr val="C00000"/>
                </a:solidFill>
                <a:latin typeface="Cambria" panose="02040503050406030204" pitchFamily="18" charset="0"/>
                <a:ea typeface="Cambria" panose="02040503050406030204" pitchFamily="18" charset="0"/>
              </a:rPr>
              <a:t>nhân hậu của ông nhạc sĩ, người đã đem đến niềm vui cho cô bé Mai. </a:t>
            </a:r>
            <a:endParaRPr lang="en-US" sz="3000" b="1">
              <a:solidFill>
                <a:srgbClr val="C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Đọc diễn cảm bài đọc.</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406111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UTM Showcard" panose="02040603050506020204" pitchFamily="18"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UTM Showcard"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a:t>
            </a:r>
            <a:r>
              <a:rPr lang="vi-VN" sz="2800" b="0" i="0">
                <a:solidFill>
                  <a:srgbClr val="000000"/>
                </a:solidFill>
                <a:effectLst/>
                <a:latin typeface="Cambria" panose="02040503050406030204" pitchFamily="18" charset="0"/>
                <a:ea typeface="Cambria" panose="02040503050406030204" pitchFamily="18" charset="0"/>
              </a:rPr>
              <a:t>hoa?</a:t>
            </a:r>
            <a:endParaRPr lang="en-US" sz="2800" b="0" i="0">
              <a:solidFill>
                <a:srgbClr val="000000"/>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lang="vi-VN" sz="2800" b="0" i="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Bụt</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26305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nhẩm cả chục lần c</a:t>
            </a:r>
            <a:r>
              <a:rPr lang="en-US" sz="2800" dirty="0" err="1">
                <a:solidFill>
                  <a:srgbClr val="000000"/>
                </a:solidFill>
                <a:latin typeface="Cambria" panose="02040503050406030204" pitchFamily="18" charset="0"/>
                <a:ea typeface="Cambria" panose="02040503050406030204" pitchFamily="18" charset="0"/>
              </a:rPr>
              <a:t>â</a:t>
            </a:r>
            <a:r>
              <a:rPr lang="vi-VN" sz="2800" b="0" i="0" dirty="0">
                <a:solidFill>
                  <a:srgbClr val="000000"/>
                </a:solidFill>
                <a:effectLst/>
                <a:latin typeface="Cambria" panose="02040503050406030204" pitchFamily="18" charset="0"/>
                <a:ea typeface="Cambria" panose="02040503050406030204" pitchFamily="18" charset="0"/>
              </a:rPr>
              <a:t>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con.</a:t>
            </a:r>
            <a:r>
              <a:rPr lang="en-US" sz="2800" b="0" i="0" dirty="0">
                <a:solidFill>
                  <a:srgbClr val="000000"/>
                </a:solidFill>
                <a:effectLst/>
                <a:latin typeface="Cambria" panose="02040503050406030204" pitchFamily="18" charset="0"/>
                <a:ea typeface="Cambria" panose="02040503050406030204" pitchFamily="18" charset="0"/>
              </a:rPr>
              <a:t>”</a:t>
            </a:r>
            <a:r>
              <a:rPr lang="vi-VN" sz="2800" b="0" i="0" dirty="0">
                <a:solidFill>
                  <a:srgbClr val="000000"/>
                </a:solidFill>
                <a:effectLst/>
                <a:latin typeface="Cambria" panose="02040503050406030204" pitchFamily="18" charset="0"/>
                <a:ea typeface="Cambria" panose="02040503050406030204" pitchFamily="18" charset="0"/>
              </a:rPr>
              <a:t> –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err="1">
                  <a:solidFill>
                    <a:srgbClr val="FFFF00"/>
                  </a:solidFill>
                  <a:latin typeface="Cambria" panose="02040503050406030204" pitchFamily="18" charset="0"/>
                  <a:ea typeface="Cambria" panose="02040503050406030204" pitchFamily="18" charset="0"/>
                  <a:cs typeface="胡晓波男神体" panose="02010600030101010101" pitchFamily="2" charset="-122"/>
                </a:rPr>
                <a:t>Ông</a:t>
              </a: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 </a:t>
              </a:r>
              <a:r>
                <a:rPr lang="en-US" altLang="zh-CN" sz="3600" b="1" dirty="0" err="1">
                  <a:solidFill>
                    <a:srgbClr val="FFFF00"/>
                  </a:solidFill>
                  <a:latin typeface="Cambria" panose="02040503050406030204" pitchFamily="18" charset="0"/>
                  <a:ea typeface="Cambria" panose="02040503050406030204" pitchFamily="18" charset="0"/>
                  <a:cs typeface="胡晓波男神体" panose="02010600030101010101" pitchFamily="2" charset="-122"/>
                </a:rPr>
                <a:t>Bụt</a:t>
              </a: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442</Words>
  <Application>Microsoft Macintosh PowerPoint</Application>
  <PresentationFormat>Widescreen</PresentationFormat>
  <Paragraphs>245</Paragraphs>
  <Slides>31</Slides>
  <Notes>3</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31</vt:i4>
      </vt:variant>
    </vt:vector>
  </HeadingPairs>
  <TitlesOfParts>
    <vt:vector size="48" baseType="lpstr">
      <vt:lpstr>等线</vt:lpstr>
      <vt:lpstr>等线 Light</vt:lpstr>
      <vt:lpstr>#9Slide03 AllRoundGothic</vt:lpstr>
      <vt:lpstr>#9Slide03 SFU Grenoble Medium</vt:lpstr>
      <vt:lpstr>#9Slide07 HoneyCream</vt:lpstr>
      <vt:lpstr>Arial</vt:lpstr>
      <vt:lpstr>Calibri</vt:lpstr>
      <vt:lpstr>Calibri Light</vt:lpstr>
      <vt:lpstr>Cambria</vt:lpstr>
      <vt:lpstr>Forte</vt:lpstr>
      <vt:lpstr>Open Sans</vt:lpstr>
      <vt:lpstr>SVN-Yahoo</vt:lpstr>
      <vt:lpstr>UTM Showcard</vt:lpstr>
      <vt:lpstr>字魂27号-布丁体</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7</cp:revision>
  <dcterms:created xsi:type="dcterms:W3CDTF">2023-01-07T10:39:32Z</dcterms:created>
  <dcterms:modified xsi:type="dcterms:W3CDTF">2024-01-21T04:25:41Z</dcterms:modified>
</cp:coreProperties>
</file>