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67" r:id="rId3"/>
    <p:sldId id="257" r:id="rId4"/>
    <p:sldId id="268" r:id="rId5"/>
    <p:sldId id="269" r:id="rId6"/>
    <p:sldId id="258" r:id="rId7"/>
    <p:sldId id="270" r:id="rId8"/>
    <p:sldId id="271" r:id="rId9"/>
    <p:sldId id="272" r:id="rId10"/>
    <p:sldId id="273" r:id="rId11"/>
    <p:sldId id="261" r:id="rId12"/>
    <p:sldId id="259" r:id="rId13"/>
    <p:sldId id="296" r:id="rId14"/>
    <p:sldId id="290" r:id="rId15"/>
    <p:sldId id="291" r:id="rId16"/>
    <p:sldId id="276" r:id="rId17"/>
    <p:sldId id="263" r:id="rId18"/>
    <p:sldId id="264" r:id="rId19"/>
    <p:sldId id="277" r:id="rId20"/>
    <p:sldId id="278" r:id="rId21"/>
    <p:sldId id="279" r:id="rId22"/>
    <p:sldId id="292" r:id="rId23"/>
    <p:sldId id="281" r:id="rId24"/>
    <p:sldId id="286" r:id="rId25"/>
    <p:sldId id="288" r:id="rId26"/>
    <p:sldId id="282" r:id="rId27"/>
    <p:sldId id="293" r:id="rId28"/>
    <p:sldId id="294" r:id="rId29"/>
    <p:sldId id="287" r:id="rId30"/>
  </p:sldIdLst>
  <p:sldSz cx="18288000" cy="10287000"/>
  <p:notesSz cx="6858000" cy="9144000"/>
  <p:embeddedFontLst>
    <p:embeddedFont>
      <p:font typeface="#9Slide07 HoneyCream" pitchFamily="2" charset="77"/>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SVN-Newton" panose="02040603050506020204" pitchFamily="18" charset="0"/>
      <p:regular r:id="rId41"/>
    </p:embeddedFont>
    <p:embeddedFont>
      <p:font typeface="UTM Avo" panose="02040603050506020204" pitchFamily="18"/>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4656" autoAdjust="0"/>
  </p:normalViewPr>
  <p:slideViewPr>
    <p:cSldViewPr>
      <p:cViewPr varScale="1">
        <p:scale>
          <a:sx n="56" d="100"/>
          <a:sy n="56" d="100"/>
        </p:scale>
        <p:origin x="1104"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2/4/24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17</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6.sv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svg"/><Relationship Id="rId5" Type="http://schemas.openxmlformats.org/officeDocument/2006/relationships/image" Target="../media/image6.sv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svg"/><Relationship Id="rId5" Type="http://schemas.openxmlformats.org/officeDocument/2006/relationships/image" Target="../media/image6.sv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63.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5.svg"/><Relationship Id="rId5" Type="http://schemas.openxmlformats.org/officeDocument/2006/relationships/image" Target="../media/image5.png"/><Relationship Id="rId10" Type="http://schemas.openxmlformats.org/officeDocument/2006/relationships/image" Target="../media/image64.png"/><Relationship Id="rId4" Type="http://schemas.openxmlformats.org/officeDocument/2006/relationships/image" Target="../media/image17.sv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4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1.sv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7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71.e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5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lang="en-US" sz="4000" dirty="0">
                <a:solidFill>
                  <a:srgbClr val="000000"/>
                </a:solidFill>
                <a:latin typeface="Cambria" panose="02040503050406030204" pitchFamily="18" charset="0"/>
              </a:rPr>
              <a: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lang="en-US" sz="3600" dirty="0">
                <a:solidFill>
                  <a:srgbClr val="000000"/>
                </a:solidFill>
                <a:latin typeface="Cambria" panose="02040503050406030204" pitchFamily="18" charset="0"/>
              </a:rPr>
              <a: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lang="en-US" sz="3600" dirty="0">
                <a:solidFill>
                  <a:srgbClr val="000000"/>
                </a:solidFill>
                <a:latin typeface="Cambria" panose="02040503050406030204" pitchFamily="18" charset="0"/>
              </a:rPr>
              <a: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lang="en-US" sz="4000" dirty="0">
                <a:solidFill>
                  <a:srgbClr val="000000"/>
                </a:solidFill>
                <a:latin typeface="Cambria" panose="02040503050406030204" pitchFamily="18" charset="0"/>
              </a:rPr>
              <a: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lang="en-US" sz="3600" dirty="0">
                <a:solidFill>
                  <a:srgbClr val="000000"/>
                </a:solidFill>
                <a:latin typeface="Cambria" panose="02040503050406030204" pitchFamily="18" charset="0"/>
              </a:rPr>
              <a: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a:t>
            </a: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Đúng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Đúng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 …</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2453</Words>
  <Application>Microsoft Macintosh PowerPoint</Application>
  <PresentationFormat>Custom</PresentationFormat>
  <Paragraphs>79</Paragraphs>
  <Slides>29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#9Slide07 HoneyCream</vt:lpstr>
      <vt:lpstr>Calibri</vt:lpstr>
      <vt:lpstr>SVN-Newton</vt:lpstr>
      <vt:lpstr>Arial</vt:lpstr>
      <vt:lpstr>Cambria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Microsoft Office User</cp:lastModifiedBy>
  <cp:revision>23</cp:revision>
  <dcterms:created xsi:type="dcterms:W3CDTF">2006-08-16T00:00:00Z</dcterms:created>
  <dcterms:modified xsi:type="dcterms:W3CDTF">2024-02-04T14:58:03Z</dcterms:modified>
  <dc:identifier>DAF3wxu8RYY</dc:identifier>
</cp:coreProperties>
</file>