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84" r:id="rId4"/>
    <p:sldId id="268" r:id="rId5"/>
    <p:sldId id="269" r:id="rId6"/>
    <p:sldId id="277" r:id="rId7"/>
    <p:sldId id="272" r:id="rId8"/>
    <p:sldId id="273" r:id="rId9"/>
    <p:sldId id="271" r:id="rId10"/>
    <p:sldId id="278" r:id="rId11"/>
    <p:sldId id="279" r:id="rId12"/>
    <p:sldId id="274" r:id="rId13"/>
    <p:sldId id="281" r:id="rId14"/>
    <p:sldId id="276" r:id="rId15"/>
    <p:sldId id="280" r:id="rId16"/>
    <p:sldId id="285" r:id="rId17"/>
    <p:sldId id="287" r:id="rId18"/>
    <p:sldId id="275" r:id="rId19"/>
    <p:sldId id="290" r:id="rId20"/>
    <p:sldId id="293" r:id="rId21"/>
    <p:sldId id="294" r:id="rId22"/>
    <p:sldId id="286" r:id="rId23"/>
    <p:sldId id="291" r:id="rId24"/>
  </p:sldIdLst>
  <p:sldSz cx="18288000" cy="10287000"/>
  <p:notesSz cx="6858000" cy="9144000"/>
  <p:embeddedFontLst>
    <p:embeddedFont>
      <p:font typeface="Cambria" pitchFamily="18" charset="0"/>
      <p:regular r:id="rId25"/>
      <p:bold r:id="rId26"/>
      <p:italic r:id="rId27"/>
      <p:boldItalic r:id="rId28"/>
    </p:embeddedFont>
    <p:embeddedFont>
      <p:font typeface="#9Slide07 Cadena" charset="0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D05"/>
    <a:srgbClr val="5B842A"/>
    <a:srgbClr val="4CE715"/>
    <a:srgbClr val="FD844E"/>
    <a:srgbClr val="EAF764"/>
    <a:srgbClr val="FF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-1974" y="-8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00E5FE93-0C13-EA4D-4954-6738635110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8.svg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image" Target="../media/image2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15" Type="http://schemas.openxmlformats.org/officeDocument/2006/relationships/image" Target="../media/image39.png"/><Relationship Id="rId10" Type="http://schemas.openxmlformats.org/officeDocument/2006/relationships/image" Target="../media/image18.png"/><Relationship Id="rId9" Type="http://schemas.openxmlformats.org/officeDocument/2006/relationships/image" Target="../media/image24.sv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microsoft.com/office/2007/relationships/hdphoto" Target="../media/hdphoto10.wdp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microsoft.com/office/2007/relationships/hdphoto" Target="../media/hdphoto12.wdp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7" Type="http://schemas.openxmlformats.org/officeDocument/2006/relationships/image" Target="../media/image8.svg"/><Relationship Id="rId12" Type="http://schemas.openxmlformats.org/officeDocument/2006/relationships/image" Target="../media/image1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9" Type="http://schemas.openxmlformats.org/officeDocument/2006/relationships/image" Target="../media/image24.sv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8.svg"/><Relationship Id="rId12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21.png"/><Relationship Id="rId7" Type="http://schemas.openxmlformats.org/officeDocument/2006/relationships/image" Target="../media/image8.svg"/><Relationship Id="rId12" Type="http://schemas.openxmlformats.org/officeDocument/2006/relationships/image" Target="../media/image23.png"/><Relationship Id="rId17" Type="http://schemas.microsoft.com/office/2007/relationships/hdphoto" Target="../media/hdphoto3.wdp"/><Relationship Id="rId2" Type="http://schemas.openxmlformats.org/officeDocument/2006/relationships/image" Target="../media/image17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9" Type="http://schemas.openxmlformats.org/officeDocument/2006/relationships/image" Target="../media/image24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7" Type="http://schemas.openxmlformats.org/officeDocument/2006/relationships/image" Target="../media/image8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15" Type="http://schemas.openxmlformats.org/officeDocument/2006/relationships/image" Target="../media/image30.png"/><Relationship Id="rId10" Type="http://schemas.openxmlformats.org/officeDocument/2006/relationships/image" Target="../media/image18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16650" y="1410081"/>
            <a:ext cx="12483309" cy="4913812"/>
            <a:chOff x="3430047" y="-4261849"/>
            <a:chExt cx="12483309" cy="4913812"/>
          </a:xfrm>
        </p:grpSpPr>
        <p:sp>
          <p:nvSpPr>
            <p:cNvPr id="10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7" name="图片 20">
            <a:extLst>
              <a:ext uri="{FF2B5EF4-FFF2-40B4-BE49-F238E27FC236}">
                <a16:creationId xmlns:a16="http://schemas.microsoft.com/office/drawing/2014/main" xmlns="" id="{88FF9E8B-6175-4B13-9C68-7D7E2A2B7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622" y="42109"/>
            <a:ext cx="4579765" cy="45797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45C74A-6367-4C77-8E57-3F725BC24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081" y="126312"/>
            <a:ext cx="4196105" cy="4196105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xmlns="" id="{8F0D0A44-3285-4485-B1CA-5C144BA3AA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0" b="14452"/>
          <a:stretch/>
        </p:blipFill>
        <p:spPr>
          <a:xfrm>
            <a:off x="12338733" y="3911976"/>
            <a:ext cx="5981077" cy="6412671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5C8BCC1B-EDCA-410A-846A-B04768D747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674" y="4598148"/>
            <a:ext cx="5885688" cy="635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213" y="1662607"/>
            <a:ext cx="13906181" cy="49808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5686" y="5690389"/>
            <a:ext cx="9620322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360" y="292813"/>
            <a:ext cx="3961734" cy="304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510" y="-41340"/>
            <a:ext cx="3448730" cy="3448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3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6000" y="100660"/>
            <a:ext cx="15704657" cy="9059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09066" y="-878810"/>
            <a:ext cx="4785775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2171700"/>
            <a:ext cx="17907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18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chanh</a:t>
            </a:r>
            <a:endParaRPr lang="en-US" sz="7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chanh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25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7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22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endParaRPr lang="en-US" sz="7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7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…..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7114404" cy="30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2138044">
            <a:off x="944650" y="3959328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8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17" name="图片 5">
            <a:extLst>
              <a:ext uri="{FF2B5EF4-FFF2-40B4-BE49-F238E27FC236}">
                <a16:creationId xmlns:a16="http://schemas.microsoft.com/office/drawing/2014/main" xmlns="" id="{F355925D-36D3-4CDD-9B43-DC2CC43278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1580" r="7362" b="15082"/>
          <a:stretch/>
        </p:blipFill>
        <p:spPr>
          <a:xfrm>
            <a:off x="1219200" y="4116909"/>
            <a:ext cx="7089298" cy="6192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638" y="342900"/>
            <a:ext cx="10516511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3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733" y="0"/>
            <a:ext cx="5788535" cy="2420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2133" y="1830932"/>
            <a:ext cx="1165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chanh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5533" y="3756951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3023" y="4798561"/>
            <a:ext cx="12552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 x 22 = 440 (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2596" y="2820648"/>
            <a:ext cx="6932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25 x 18 = 450 (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3022" y="5840171"/>
            <a:ext cx="1661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Hộp A có nhiều hơn hộp B số cái kẹo là:</a:t>
            </a:r>
            <a:endParaRPr lang="en-US" sz="6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3022" y="6829887"/>
            <a:ext cx="12552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450 – 440 = 10 (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9733" y="7962900"/>
            <a:ext cx="6237909" cy="1015663"/>
          </a:xfrm>
          <a:prstGeom prst="rect">
            <a:avLst/>
          </a:prstGeom>
          <a:solidFill>
            <a:srgbClr val="FFEE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10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6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7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4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83450" y="-864359"/>
            <a:ext cx="4938188" cy="5553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3875" y="644549"/>
            <a:ext cx="5213369" cy="200666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3400" y="1225415"/>
            <a:ext cx="12420600" cy="4521558"/>
            <a:chOff x="2094604" y="2494969"/>
            <a:chExt cx="13716517" cy="499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61" b="97647" l="10000" r="96944">
                          <a14:foregroundMark x1="83889" y1="81569" x2="86944" y2="86667"/>
                          <a14:foregroundMark x1="26389" y1="43137" x2="27222" y2="60392"/>
                          <a14:foregroundMark x1="29444" y1="76863" x2="30833" y2="93333"/>
                          <a14:foregroundMark x1="19722" y1="74510" x2="18889" y2="83529"/>
                          <a14:foregroundMark x1="29444" y1="61961" x2="32778" y2="73333"/>
                          <a14:foregroundMark x1="22500" y1="92941" x2="30556" y2="94118"/>
                          <a14:foregroundMark x1="35833" y1="63922" x2="35000" y2="65882"/>
                          <a14:foregroundMark x1="37500" y1="79216" x2="38056" y2="81176"/>
                          <a14:foregroundMark x1="21389" y1="39608" x2="20556" y2="45098"/>
                          <a14:foregroundMark x1="35556" y1="52549" x2="35833" y2="58431"/>
                          <a14:foregroundMark x1="83611" y1="78431" x2="90556" y2="83922"/>
                          <a14:foregroundMark x1="19444" y1="67843" x2="15833" y2="71373"/>
                          <a14:foregroundMark x1="17500" y1="54118" x2="16944" y2="57647"/>
                          <a14:foregroundMark x1="18889" y1="60392" x2="21389" y2="61569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4604" y="2494969"/>
              <a:ext cx="7049396" cy="499332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195" b="96486" l="3518" r="99749">
                          <a14:foregroundMark x1="37688" y1="74760" x2="47739" y2="85942"/>
                          <a14:foregroundMark x1="83417" y1="39617" x2="87688" y2="64856"/>
                          <a14:foregroundMark x1="76633" y1="56230" x2="88442" y2="81150"/>
                          <a14:foregroundMark x1="80905" y1="72204" x2="84925" y2="91054"/>
                          <a14:foregroundMark x1="88191" y1="86901" x2="91206" y2="91374"/>
                          <a14:foregroundMark x1="68342" y1="64217" x2="74874" y2="76038"/>
                          <a14:foregroundMark x1="68342" y1="54952" x2="70101" y2="63898"/>
                          <a14:foregroundMark x1="75628" y1="60064" x2="82161" y2="78594"/>
                          <a14:foregroundMark x1="74372" y1="68051" x2="76884" y2="64856"/>
                          <a14:foregroundMark x1="88945" y1="61661" x2="96734" y2="72524"/>
                          <a14:foregroundMark x1="84925" y1="59744" x2="90704" y2="75399"/>
                          <a14:foregroundMark x1="89196" y1="59744" x2="93719" y2="66134"/>
                          <a14:foregroundMark x1="81910" y1="52396" x2="84673" y2="62300"/>
                          <a14:foregroundMark x1="76884" y1="39297" x2="81407" y2="55591"/>
                          <a14:foregroundMark x1="69347" y1="33866" x2="69849" y2="31310"/>
                          <a14:foregroundMark x1="73367" y1="28754" x2="80151" y2="28754"/>
                          <a14:foregroundMark x1="81407" y1="27476" x2="84422" y2="36741"/>
                          <a14:foregroundMark x1="87437" y1="28435" x2="91206" y2="36422"/>
                          <a14:foregroundMark x1="78392" y1="82428" x2="78392" y2="92013"/>
                          <a14:foregroundMark x1="90704" y1="57508" x2="94472" y2="67732"/>
                          <a14:foregroundMark x1="94221" y1="80192" x2="94221" y2="80192"/>
                          <a14:foregroundMark x1="70854" y1="67732" x2="71106" y2="66773"/>
                          <a14:foregroundMark x1="74121" y1="65176" x2="73618" y2="70288"/>
                          <a14:foregroundMark x1="88945" y1="38019" x2="90704" y2="42492"/>
                          <a14:foregroundMark x1="70854" y1="27796" x2="74121" y2="29073"/>
                          <a14:foregroundMark x1="44975" y1="75399" x2="47739" y2="84026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02799" y="2527222"/>
              <a:ext cx="6308322" cy="496106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19675" y="5927231"/>
            <a:ext cx="1852735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2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86000" y="419100"/>
            <a:ext cx="12420600" cy="4521558"/>
            <a:chOff x="2094604" y="2494969"/>
            <a:chExt cx="13716517" cy="49933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61" b="97647" l="10000" r="96944">
                          <a14:foregroundMark x1="83889" y1="81569" x2="86944" y2="86667"/>
                          <a14:foregroundMark x1="26389" y1="43137" x2="27222" y2="60392"/>
                          <a14:foregroundMark x1="29444" y1="76863" x2="30833" y2="93333"/>
                          <a14:foregroundMark x1="19722" y1="74510" x2="18889" y2="83529"/>
                          <a14:foregroundMark x1="29444" y1="61961" x2="32778" y2="73333"/>
                          <a14:foregroundMark x1="22500" y1="92941" x2="30556" y2="94118"/>
                          <a14:foregroundMark x1="35833" y1="63922" x2="35000" y2="65882"/>
                          <a14:foregroundMark x1="37500" y1="79216" x2="38056" y2="81176"/>
                          <a14:foregroundMark x1="21389" y1="39608" x2="20556" y2="45098"/>
                          <a14:foregroundMark x1="35556" y1="52549" x2="35833" y2="58431"/>
                          <a14:foregroundMark x1="83611" y1="78431" x2="90556" y2="83922"/>
                          <a14:foregroundMark x1="19444" y1="67843" x2="15833" y2="71373"/>
                          <a14:foregroundMark x1="17500" y1="54118" x2="16944" y2="57647"/>
                          <a14:foregroundMark x1="18889" y1="60392" x2="21389" y2="61569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4604" y="2494969"/>
              <a:ext cx="7049396" cy="49933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95" b="96486" l="3518" r="99749">
                          <a14:foregroundMark x1="37688" y1="74760" x2="47739" y2="85942"/>
                          <a14:foregroundMark x1="83417" y1="39617" x2="87688" y2="64856"/>
                          <a14:foregroundMark x1="76633" y1="56230" x2="88442" y2="81150"/>
                          <a14:foregroundMark x1="80905" y1="72204" x2="84925" y2="91054"/>
                          <a14:foregroundMark x1="88191" y1="86901" x2="91206" y2="91374"/>
                          <a14:foregroundMark x1="68342" y1="64217" x2="74874" y2="76038"/>
                          <a14:foregroundMark x1="68342" y1="54952" x2="70101" y2="63898"/>
                          <a14:foregroundMark x1="75628" y1="60064" x2="82161" y2="78594"/>
                          <a14:foregroundMark x1="74372" y1="68051" x2="76884" y2="64856"/>
                          <a14:foregroundMark x1="88945" y1="61661" x2="96734" y2="72524"/>
                          <a14:foregroundMark x1="84925" y1="59744" x2="90704" y2="75399"/>
                          <a14:foregroundMark x1="89196" y1="59744" x2="93719" y2="66134"/>
                          <a14:foregroundMark x1="81910" y1="52396" x2="84673" y2="62300"/>
                          <a14:foregroundMark x1="76884" y1="39297" x2="81407" y2="55591"/>
                          <a14:foregroundMark x1="69347" y1="33866" x2="69849" y2="31310"/>
                          <a14:foregroundMark x1="73367" y1="28754" x2="80151" y2="28754"/>
                          <a14:foregroundMark x1="81407" y1="27476" x2="84422" y2="36741"/>
                          <a14:foregroundMark x1="87437" y1="28435" x2="91206" y2="36422"/>
                          <a14:foregroundMark x1="78392" y1="82428" x2="78392" y2="92013"/>
                          <a14:foregroundMark x1="90704" y1="57508" x2="94472" y2="67732"/>
                          <a14:foregroundMark x1="94221" y1="80192" x2="94221" y2="80192"/>
                          <a14:foregroundMark x1="70854" y1="67732" x2="71106" y2="66773"/>
                          <a14:foregroundMark x1="74121" y1="65176" x2="73618" y2="70288"/>
                          <a14:foregroundMark x1="88945" y1="38019" x2="90704" y2="42492"/>
                          <a14:foregroundMark x1="70854" y1="27796" x2="74121" y2="29073"/>
                          <a14:foregroundMark x1="44975" y1="75399" x2="47739" y2="84026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02799" y="2527222"/>
              <a:ext cx="6308322" cy="4961067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98" y="5037853"/>
            <a:ext cx="16850804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6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534683"/>
            <a:ext cx="18527350" cy="27800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386" y="3314700"/>
            <a:ext cx="18490771" cy="63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-55686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46410FC3-0BF8-4AE4-B747-08E9A5F48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705100"/>
            <a:ext cx="9033280" cy="9033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02" y="1485900"/>
            <a:ext cx="15204742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11582400" cy="7555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772" y="0"/>
            <a:ext cx="7151228" cy="82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124200" y="571500"/>
            <a:ext cx="8534400" cy="1905000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86 x 11 = ?</a:t>
            </a:r>
            <a:endParaRPr lang="en-US" sz="9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6" b="99045" l="9507" r="897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5843" y="-39567"/>
            <a:ext cx="3657600" cy="404396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5847" y="5713179"/>
            <a:ext cx="6611471" cy="2894155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70006" y="6642640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946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" y="2816573"/>
            <a:ext cx="6624918" cy="2784127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620755" y="3606527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846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01000" y="2821056"/>
            <a:ext cx="6647329" cy="2779644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0744201" y="3631180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847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09472" y="5671813"/>
            <a:ext cx="6338857" cy="2935521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771103" y="6684006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856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85" l="96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78" y="6157873"/>
            <a:ext cx="2302172" cy="242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6655" y="3452724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9800" y="3302461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4267" y="6234475"/>
            <a:ext cx="2438470" cy="20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4568E-6 L 0.54436 -0.535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4" y="-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2324210" y="7620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F355925D-36D3-4CDD-9B43-DC2CC43278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1580" r="7362" b="15082"/>
          <a:stretch/>
        </p:blipFill>
        <p:spPr>
          <a:xfrm>
            <a:off x="0" y="4094049"/>
            <a:ext cx="7089298" cy="61929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771" y="1485900"/>
            <a:ext cx="15930229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124200" y="571500"/>
            <a:ext cx="8534400" cy="1905000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50 x 36 = ?</a:t>
            </a:r>
            <a:endParaRPr lang="en-US" sz="9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5847" y="5713179"/>
            <a:ext cx="6611471" cy="2894155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69870" y="6642640"/>
              <a:ext cx="337303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1 080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" y="2816573"/>
            <a:ext cx="6624918" cy="2784127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620756" y="3606527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180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01000" y="2821056"/>
            <a:ext cx="6647329" cy="2779644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0244065" y="3631180"/>
              <a:ext cx="337303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1 800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09472" y="5671813"/>
            <a:ext cx="6338857" cy="2935521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41228" y="6642640"/>
              <a:ext cx="337303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1 500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6655" y="3452724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899" y="6205326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4267" y="6234475"/>
            <a:ext cx="2438470" cy="20099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7" b="98258" l="196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69993" y="-53030"/>
            <a:ext cx="3395604" cy="3836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45971" y="3507627"/>
            <a:ext cx="1839236" cy="18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0.10469 -0.2421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-12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124200" y="571500"/>
            <a:ext cx="8534400" cy="1905000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23 x 23= ?</a:t>
            </a:r>
            <a:endParaRPr lang="en-US" sz="9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5847" y="5713179"/>
            <a:ext cx="6611471" cy="2894155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70007" y="6642640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759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" y="2816573"/>
            <a:ext cx="6624918" cy="2784127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620756" y="3606527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529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01000" y="2821056"/>
            <a:ext cx="6647329" cy="2779644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1108884" y="3631180"/>
              <a:ext cx="1643400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46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09472" y="5671813"/>
            <a:ext cx="6338857" cy="2935521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771104" y="6684006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459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924" y="3358137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899" y="6205326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4267" y="6234475"/>
            <a:ext cx="2438470" cy="20099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137" y1="30097" x2="68091" y2="41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35832" y="-318112"/>
            <a:ext cx="3387398" cy="3976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2397" y="3081126"/>
            <a:ext cx="1756819" cy="27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8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4.19753E-6 L 0.53706 -0.2677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3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-55686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46410FC3-0BF8-4AE4-B747-08E9A5F48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705100"/>
            <a:ext cx="9033280" cy="9033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28575"/>
            <a:ext cx="10807140" cy="4230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052435"/>
            <a:ext cx="10065368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8575"/>
            <a:ext cx="17926708" cy="7036868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5C8BCC1B-EDCA-410A-846A-B04768D74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4229100"/>
            <a:ext cx="5885688" cy="635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4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pic>
        <p:nvPicPr>
          <p:cNvPr id="2" name="Nhạc và động tác khởi động tiết học  hot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7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-55686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46410FC3-0BF8-4AE4-B747-08E9A5F48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705100"/>
            <a:ext cx="9033280" cy="9033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00" y="1181100"/>
            <a:ext cx="15296190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27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31470" r="-103120"/>
            </a:stretch>
          </a:blipFill>
        </p:spPr>
      </p:sp>
      <p:grpSp>
        <p:nvGrpSpPr>
          <p:cNvPr id="28" name="Group 27"/>
          <p:cNvGrpSpPr/>
          <p:nvPr/>
        </p:nvGrpSpPr>
        <p:grpSpPr>
          <a:xfrm>
            <a:off x="1017698" y="3928093"/>
            <a:ext cx="5008332" cy="1604637"/>
            <a:chOff x="1861668" y="3102904"/>
            <a:chExt cx="5961143" cy="1904347"/>
          </a:xfrm>
        </p:grpSpPr>
        <p:sp>
          <p:nvSpPr>
            <p:cNvPr id="29" name="Freeform 9"/>
            <p:cNvSpPr/>
            <p:nvPr/>
          </p:nvSpPr>
          <p:spPr>
            <a:xfrm>
              <a:off x="1861668" y="3102904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29"/>
            <p:cNvSpPr txBox="1"/>
            <p:nvPr/>
          </p:nvSpPr>
          <p:spPr>
            <a:xfrm>
              <a:off x="2482464" y="3264530"/>
              <a:ext cx="468456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 x 47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607542" y="3928093"/>
            <a:ext cx="5008332" cy="1604637"/>
            <a:chOff x="7259131" y="3106475"/>
            <a:chExt cx="5961143" cy="1904347"/>
          </a:xfrm>
        </p:grpSpPr>
        <p:sp>
          <p:nvSpPr>
            <p:cNvPr id="32" name="Freeform 9"/>
            <p:cNvSpPr/>
            <p:nvPr/>
          </p:nvSpPr>
          <p:spPr>
            <a:xfrm>
              <a:off x="7259131" y="3106475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2"/>
            <p:cNvSpPr txBox="1"/>
            <p:nvPr/>
          </p:nvSpPr>
          <p:spPr>
            <a:xfrm>
              <a:off x="7860664" y="3266677"/>
              <a:ext cx="475807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62 x 19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197386" y="3928093"/>
            <a:ext cx="5008332" cy="1604637"/>
            <a:chOff x="12250193" y="3099538"/>
            <a:chExt cx="5961143" cy="1904347"/>
          </a:xfrm>
        </p:grpSpPr>
        <p:sp>
          <p:nvSpPr>
            <p:cNvPr id="35" name="Freeform 9"/>
            <p:cNvSpPr/>
            <p:nvPr/>
          </p:nvSpPr>
          <p:spPr>
            <a:xfrm>
              <a:off x="12250193" y="3099538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5"/>
            <p:cNvSpPr txBox="1"/>
            <p:nvPr/>
          </p:nvSpPr>
          <p:spPr>
            <a:xfrm>
              <a:off x="12814065" y="3270246"/>
              <a:ext cx="509293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425 x 34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1905000" y="763728"/>
            <a:ext cx="13384492" cy="29591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31484" y="-1028700"/>
            <a:ext cx="451143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17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19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31470" r="-103120"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2819400" y="487793"/>
            <a:ext cx="5008332" cy="1604637"/>
            <a:chOff x="1861668" y="3102904"/>
            <a:chExt cx="5961143" cy="1904347"/>
          </a:xfrm>
        </p:grpSpPr>
        <p:sp>
          <p:nvSpPr>
            <p:cNvPr id="21" name="Freeform 9"/>
            <p:cNvSpPr/>
            <p:nvPr/>
          </p:nvSpPr>
          <p:spPr>
            <a:xfrm>
              <a:off x="1861668" y="3102904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1"/>
            <p:cNvSpPr txBox="1"/>
            <p:nvPr/>
          </p:nvSpPr>
          <p:spPr>
            <a:xfrm>
              <a:off x="2482464" y="3264530"/>
              <a:ext cx="468456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 x 47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68690" y="510242"/>
            <a:ext cx="5008332" cy="1604637"/>
            <a:chOff x="7259131" y="3106475"/>
            <a:chExt cx="5961143" cy="1904347"/>
          </a:xfrm>
        </p:grpSpPr>
        <p:sp>
          <p:nvSpPr>
            <p:cNvPr id="24" name="Freeform 9"/>
            <p:cNvSpPr/>
            <p:nvPr/>
          </p:nvSpPr>
          <p:spPr>
            <a:xfrm>
              <a:off x="7259131" y="3106475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/>
            <p:cNvSpPr txBox="1"/>
            <p:nvPr/>
          </p:nvSpPr>
          <p:spPr>
            <a:xfrm>
              <a:off x="7860664" y="3266677"/>
              <a:ext cx="475807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62 x 19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117980" y="623982"/>
            <a:ext cx="5008332" cy="1604637"/>
            <a:chOff x="12250193" y="3099538"/>
            <a:chExt cx="5961143" cy="1904347"/>
          </a:xfrm>
        </p:grpSpPr>
        <p:sp>
          <p:nvSpPr>
            <p:cNvPr id="27" name="Freeform 9"/>
            <p:cNvSpPr/>
            <p:nvPr/>
          </p:nvSpPr>
          <p:spPr>
            <a:xfrm>
              <a:off x="12250193" y="3099538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7"/>
            <p:cNvSpPr txBox="1"/>
            <p:nvPr/>
          </p:nvSpPr>
          <p:spPr>
            <a:xfrm>
              <a:off x="12814065" y="3270246"/>
              <a:ext cx="509293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425 x 34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072239" y="2484724"/>
            <a:ext cx="3269377" cy="5497137"/>
            <a:chOff x="3191505" y="2122444"/>
            <a:chExt cx="3269377" cy="5497137"/>
          </a:xfrm>
        </p:grpSpPr>
        <p:grpSp>
          <p:nvGrpSpPr>
            <p:cNvPr id="54" name="Group 53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11815480" y="-3542597"/>
                <a:ext cx="2782157" cy="3322716"/>
                <a:chOff x="1639518" y="1704330"/>
                <a:chExt cx="2042504" cy="2439353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1639518" y="1704330"/>
                  <a:ext cx="2042504" cy="1667215"/>
                  <a:chOff x="1639518" y="1704330"/>
                  <a:chExt cx="2042504" cy="1667215"/>
                </a:xfrm>
              </p:grpSpPr>
              <p:sp>
                <p:nvSpPr>
                  <p:cNvPr id="48" name="Rectangle 47"/>
                  <p:cNvSpPr/>
                  <p:nvPr/>
                </p:nvSpPr>
                <p:spPr>
                  <a:xfrm>
                    <a:off x="2501277" y="1704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34</a:t>
                    </a: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2487376" y="2490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47</a:t>
                    </a:r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1956198" y="2189275"/>
                    <a:ext cx="373292" cy="61007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1639518" y="3295985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47" name="Rectangle 46"/>
                <p:cNvSpPr/>
                <p:nvPr/>
              </p:nvSpPr>
              <p:spPr>
                <a:xfrm>
                  <a:off x="2099976" y="3262468"/>
                  <a:ext cx="1339474" cy="8812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238</a:t>
                  </a:r>
                </a:p>
              </p:txBody>
            </p:sp>
          </p:grpSp>
        </p:grpSp>
        <p:sp>
          <p:nvSpPr>
            <p:cNvPr id="55" name="Rectangle 54"/>
            <p:cNvSpPr/>
            <p:nvPr/>
          </p:nvSpPr>
          <p:spPr>
            <a:xfrm>
              <a:off x="3703004" y="5377553"/>
              <a:ext cx="1824538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136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3257700" y="6542163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57" name="Rectangle 56"/>
            <p:cNvSpPr/>
            <p:nvPr/>
          </p:nvSpPr>
          <p:spPr>
            <a:xfrm>
              <a:off x="3703004" y="6419252"/>
              <a:ext cx="237116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1598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340498" y="2391914"/>
            <a:ext cx="3269377" cy="5497137"/>
            <a:chOff x="3191505" y="2122444"/>
            <a:chExt cx="3269377" cy="5497137"/>
          </a:xfrm>
        </p:grpSpPr>
        <p:grpSp>
          <p:nvGrpSpPr>
            <p:cNvPr id="60" name="Group 59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11815480" y="-3542597"/>
                <a:ext cx="2782157" cy="3322716"/>
                <a:chOff x="1639518" y="1704330"/>
                <a:chExt cx="2042504" cy="2439353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1639518" y="1704330"/>
                  <a:ext cx="2042504" cy="1667215"/>
                  <a:chOff x="1639518" y="1704330"/>
                  <a:chExt cx="2042504" cy="1667215"/>
                </a:xfrm>
              </p:grpSpPr>
              <p:sp>
                <p:nvSpPr>
                  <p:cNvPr id="68" name="Rectangle 67"/>
                  <p:cNvSpPr/>
                  <p:nvPr/>
                </p:nvSpPr>
                <p:spPr>
                  <a:xfrm>
                    <a:off x="2501277" y="1704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62</a:t>
                    </a:r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487376" y="2490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19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1956198" y="2189275"/>
                    <a:ext cx="373292" cy="61007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1639518" y="3295985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67" name="Rectangle 66"/>
                <p:cNvSpPr/>
                <p:nvPr/>
              </p:nvSpPr>
              <p:spPr>
                <a:xfrm>
                  <a:off x="2099975" y="3262468"/>
                  <a:ext cx="1339474" cy="8812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558</a:t>
                  </a:r>
                </a:p>
              </p:txBody>
            </p:sp>
          </p:grpSp>
        </p:grpSp>
        <p:sp>
          <p:nvSpPr>
            <p:cNvPr id="61" name="Rectangle 60"/>
            <p:cNvSpPr/>
            <p:nvPr/>
          </p:nvSpPr>
          <p:spPr>
            <a:xfrm>
              <a:off x="4187236" y="5313267"/>
              <a:ext cx="127791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62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3257700" y="6507591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63" name="Rectangle 62"/>
            <p:cNvSpPr/>
            <p:nvPr/>
          </p:nvSpPr>
          <p:spPr>
            <a:xfrm>
              <a:off x="3640611" y="6419252"/>
              <a:ext cx="237116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1178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633651" y="2414813"/>
            <a:ext cx="3269377" cy="5526921"/>
            <a:chOff x="3191505" y="2122444"/>
            <a:chExt cx="3269377" cy="5526921"/>
          </a:xfrm>
        </p:grpSpPr>
        <p:grpSp>
          <p:nvGrpSpPr>
            <p:cNvPr id="73" name="Group 72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11815480" y="-3589508"/>
                <a:ext cx="2782157" cy="3356870"/>
                <a:chOff x="1639518" y="1669891"/>
                <a:chExt cx="2042504" cy="2464427"/>
              </a:xfrm>
            </p:grpSpPr>
            <p:grpSp>
              <p:nvGrpSpPr>
                <p:cNvPr id="79" name="Group 78"/>
                <p:cNvGrpSpPr/>
                <p:nvPr/>
              </p:nvGrpSpPr>
              <p:grpSpPr>
                <a:xfrm>
                  <a:off x="1639518" y="1669891"/>
                  <a:ext cx="2042504" cy="1684856"/>
                  <a:chOff x="1639518" y="1669891"/>
                  <a:chExt cx="2042504" cy="1684856"/>
                </a:xfrm>
              </p:grpSpPr>
              <p:sp>
                <p:nvSpPr>
                  <p:cNvPr id="81" name="Rectangle 80"/>
                  <p:cNvSpPr/>
                  <p:nvPr/>
                </p:nvSpPr>
                <p:spPr>
                  <a:xfrm>
                    <a:off x="2251514" y="1669891"/>
                    <a:ext cx="1339474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425</a:t>
                    </a:r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2643145" y="2473532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34</a:t>
                    </a: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1956198" y="2189275"/>
                    <a:ext cx="373292" cy="61007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1639518" y="3295985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80" name="Rectangle 79"/>
                <p:cNvSpPr/>
                <p:nvPr/>
              </p:nvSpPr>
              <p:spPr>
                <a:xfrm>
                  <a:off x="1889169" y="3253103"/>
                  <a:ext cx="1740775" cy="8812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1700</a:t>
                  </a:r>
                </a:p>
              </p:txBody>
            </p:sp>
          </p:grpSp>
        </p:grpSp>
        <p:sp>
          <p:nvSpPr>
            <p:cNvPr id="74" name="Rectangle 73"/>
            <p:cNvSpPr/>
            <p:nvPr/>
          </p:nvSpPr>
          <p:spPr>
            <a:xfrm>
              <a:off x="3409631" y="5401600"/>
              <a:ext cx="237116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1275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257700" y="6507591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76" name="Rectangle 75"/>
            <p:cNvSpPr/>
            <p:nvPr/>
          </p:nvSpPr>
          <p:spPr>
            <a:xfrm>
              <a:off x="3394391" y="6449036"/>
              <a:ext cx="291778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14450</a:t>
              </a: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31484" y="-1028700"/>
            <a:ext cx="451143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8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3057" y="293534"/>
            <a:ext cx="7431668" cy="36944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56643" y="3884554"/>
            <a:ext cx="3733801" cy="3962400"/>
            <a:chOff x="743950" y="4048825"/>
            <a:chExt cx="3692336" cy="40794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590" b="97436" l="9453" r="97015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15755" t="7421" r="9256" b="7178"/>
            <a:stretch/>
          </p:blipFill>
          <p:spPr>
            <a:xfrm>
              <a:off x="743950" y="4048825"/>
              <a:ext cx="3692336" cy="407947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98421" y="5247849"/>
              <a:ext cx="2343735" cy="17879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ln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62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87" b="95755" l="10000" r="98261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0044" t="11488" r="9490" b="13656"/>
          <a:stretch/>
        </p:blipFill>
        <p:spPr>
          <a:xfrm>
            <a:off x="7315200" y="4171899"/>
            <a:ext cx="3657600" cy="35814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919874" y="4997431"/>
            <a:ext cx="2370055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10" b="96939" l="9091" r="94737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303" t="7423" r="9256" b="8940"/>
          <a:stretch/>
        </p:blipFill>
        <p:spPr>
          <a:xfrm>
            <a:off x="14105670" y="3884554"/>
            <a:ext cx="3810001" cy="37721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007363" y="5087530"/>
            <a:ext cx="2370055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133721" y="6105330"/>
            <a:ext cx="2919956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1185714" y="6105330"/>
            <a:ext cx="2919956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03871" y="4177544"/>
            <a:ext cx="2949806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x 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934226" y="4270183"/>
            <a:ext cx="3422931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- 253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799269" y="5237007"/>
            <a:ext cx="2598737" cy="1736646"/>
          </a:xfrm>
          <a:prstGeom prst="roundRect">
            <a:avLst/>
          </a:prstGeom>
          <a:gradFill>
            <a:gsLst>
              <a:gs pos="14000">
                <a:srgbClr val="4CE715">
                  <a:alpha val="58000"/>
                </a:srgbClr>
              </a:gs>
              <a:gs pos="92000">
                <a:srgbClr val="EAF764">
                  <a:alpha val="5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01356" y="5045867"/>
            <a:ext cx="2524953" cy="1736646"/>
          </a:xfrm>
          <a:prstGeom prst="roundRect">
            <a:avLst/>
          </a:prstGeom>
          <a:gradFill>
            <a:gsLst>
              <a:gs pos="14000">
                <a:srgbClr val="FC3D05">
                  <a:alpha val="68000"/>
                </a:srgbClr>
              </a:gs>
              <a:gs pos="92000">
                <a:srgbClr val="FD844E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682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964458" y="-1015308"/>
            <a:ext cx="451143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31" grpId="0"/>
      <p:bldP spid="32" grpId="0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138044">
            <a:off x="15567976" y="6111268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8" name="Freeform 8"/>
          <p:cNvSpPr/>
          <p:nvPr/>
        </p:nvSpPr>
        <p:spPr>
          <a:xfrm rot="-3354560">
            <a:off x="16633826" y="8256385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57401" y="258930"/>
            <a:ext cx="16048136" cy="22823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59451" y="1751528"/>
            <a:ext cx="16457149" cy="239333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520621"/>
              </p:ext>
            </p:extLst>
          </p:nvPr>
        </p:nvGraphicFramePr>
        <p:xfrm>
          <a:off x="326803" y="4033896"/>
          <a:ext cx="17648337" cy="5181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1368">
                  <a:extLst>
                    <a:ext uri="{9D8B030D-6E8A-4147-A177-3AD203B41FA5}">
                      <a16:colId xmlns:a16="http://schemas.microsoft.com/office/drawing/2014/main" xmlns="" val="649135919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xmlns="" val="626231091"/>
                    </a:ext>
                  </a:extLst>
                </a:gridCol>
                <a:gridCol w="6614369">
                  <a:extLst>
                    <a:ext uri="{9D8B030D-6E8A-4147-A177-3AD203B41FA5}">
                      <a16:colId xmlns:a16="http://schemas.microsoft.com/office/drawing/2014/main" xmlns="" val="843188908"/>
                    </a:ext>
                  </a:extLst>
                </a:gridCol>
              </a:tblGrid>
              <a:tr h="1942066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7688023"/>
                  </a:ext>
                </a:extLst>
              </a:tr>
              <a:tr h="32392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072257"/>
                  </a:ext>
                </a:extLst>
              </a:tr>
            </a:tbl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553" y="4228053"/>
            <a:ext cx="4224894" cy="1920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50917" y="4249845"/>
            <a:ext cx="2810500" cy="19265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748" y="4202311"/>
            <a:ext cx="4224894" cy="1920406"/>
          </a:xfrm>
          <a:prstGeom prst="rect">
            <a:avLst/>
          </a:prstGeom>
        </p:spPr>
      </p:pic>
      <p:sp>
        <p:nvSpPr>
          <p:cNvPr id="26" name="Isosceles Triangle 25"/>
          <p:cNvSpPr/>
          <p:nvPr/>
        </p:nvSpPr>
        <p:spPr>
          <a:xfrm>
            <a:off x="600021" y="6649901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Isosceles Triangle 26"/>
          <p:cNvSpPr/>
          <p:nvPr/>
        </p:nvSpPr>
        <p:spPr>
          <a:xfrm>
            <a:off x="3228544" y="6649901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83764" y="6798266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749402" y="6798266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823629" y="6281330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30" name="Rectangle 29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576</a:t>
              </a:r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4916419" y="6281330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37" name="Rectangle 36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4320</a:t>
              </a:r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32522" y="-1025441"/>
            <a:ext cx="4718713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771187"/>
              </p:ext>
            </p:extLst>
          </p:nvPr>
        </p:nvGraphicFramePr>
        <p:xfrm>
          <a:off x="304800" y="266700"/>
          <a:ext cx="17648337" cy="4808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1368">
                  <a:extLst>
                    <a:ext uri="{9D8B030D-6E8A-4147-A177-3AD203B41FA5}">
                      <a16:colId xmlns:a16="http://schemas.microsoft.com/office/drawing/2014/main" xmlns="" val="649135919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xmlns="" val="626231091"/>
                    </a:ext>
                  </a:extLst>
                </a:gridCol>
                <a:gridCol w="6614369">
                  <a:extLst>
                    <a:ext uri="{9D8B030D-6E8A-4147-A177-3AD203B41FA5}">
                      <a16:colId xmlns:a16="http://schemas.microsoft.com/office/drawing/2014/main" xmlns="" val="843188908"/>
                    </a:ext>
                  </a:extLst>
                </a:gridCol>
              </a:tblGrid>
              <a:tr h="1802398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7688023"/>
                  </a:ext>
                </a:extLst>
              </a:tr>
              <a:tr h="3006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07225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50" y="460857"/>
            <a:ext cx="4224894" cy="1920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8914" y="482649"/>
            <a:ext cx="2810500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745" y="435115"/>
            <a:ext cx="4224894" cy="1920406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>
          <a:xfrm>
            <a:off x="578018" y="2882705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3206541" y="2882705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61761" y="3031070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27399" y="3031070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801626" y="2514134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576</a:t>
              </a:r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894416" y="2514134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19" name="Rectangle 18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4320</a:t>
              </a:r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16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01858 0.268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3276 0.275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-0.28039 0.424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9" y="21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7 3.33333E-6 L 0.04124 0.431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21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0.00432 L -0.39679 0.382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1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69136E-6 L -0.10504 0.371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52" y="18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187</Words>
  <Application>Microsoft Office PowerPoint</Application>
  <PresentationFormat>Custom</PresentationFormat>
  <Paragraphs>70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Cambria</vt:lpstr>
      <vt:lpstr>#9Slide07 Cadena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SKY</cp:lastModifiedBy>
  <cp:revision>189</cp:revision>
  <dcterms:created xsi:type="dcterms:W3CDTF">2006-08-16T00:00:00Z</dcterms:created>
  <dcterms:modified xsi:type="dcterms:W3CDTF">2024-01-16T02:38:59Z</dcterms:modified>
  <dc:identifier>DAF3V-dQ8ZQ</dc:identifier>
</cp:coreProperties>
</file>