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88" r:id="rId5"/>
    <p:sldId id="290" r:id="rId6"/>
    <p:sldId id="310" r:id="rId7"/>
    <p:sldId id="313" r:id="rId8"/>
    <p:sldId id="300" r:id="rId9"/>
    <p:sldId id="314" r:id="rId10"/>
    <p:sldId id="315" r:id="rId11"/>
    <p:sldId id="316" r:id="rId12"/>
    <p:sldId id="317" r:id="rId13"/>
    <p:sldId id="318" r:id="rId14"/>
    <p:sldId id="319" r:id="rId15"/>
    <p:sldId id="312" r:id="rId16"/>
    <p:sldId id="311" r:id="rId1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13"/>
            <p14:sldId id="300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>
            <p14:sldId id="312"/>
          </p14:sldIdLst>
        </p14:section>
        <p14:section name="Tiết 3" id="{4D846693-4418-42A5-976A-89DDAFEED3E5}">
          <p14:sldIdLst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516" y="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387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1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1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jp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99776" y="1170799"/>
            <a:ext cx="6473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 QUEN VỚI BẠN MỚI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1" y="164114"/>
            <a:ext cx="1407458" cy="830997"/>
            <a:chOff x="2855223" y="1663328"/>
            <a:chExt cx="3178629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1952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1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BE4DB05-E01F-491C-B70A-7F57CB2B67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5" t="12538" r="11124" b="65727"/>
          <a:stretch/>
        </p:blipFill>
        <p:spPr>
          <a:xfrm>
            <a:off x="584116" y="1146859"/>
            <a:ext cx="8176976" cy="3623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096" y="1392066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88136" y="2102069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nụ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thân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1949432" y="2795184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Giới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thiệu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thân.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3097" y="3490729"/>
            <a:ext cx="88784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Sau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tên,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địa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sở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…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nhớ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tên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sở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50" y="21846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430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282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BE4DB05-E01F-491C-B70A-7F57CB2B67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20346" r="6089" b="41348"/>
          <a:stretch/>
        </p:blipFill>
        <p:spPr>
          <a:xfrm>
            <a:off x="772160" y="1141840"/>
            <a:ext cx="7787724" cy="374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01" y="597850"/>
            <a:ext cx="711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hiểu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509921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quen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theo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bước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873760" y="2280672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1/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1" y="2897203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2/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Giới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thiệu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thân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680720" y="3535479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3/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BE4DB05-E01F-491C-B70A-7F57CB2B67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 t="65107" r="14960" b="7189"/>
          <a:stretch/>
        </p:blipFill>
        <p:spPr>
          <a:xfrm>
            <a:off x="680720" y="1146859"/>
            <a:ext cx="8023560" cy="359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152</Words>
  <Application>Microsoft Office PowerPoint</Application>
  <PresentationFormat>Trình chiếu Trên màn hình (16:9)</PresentationFormat>
  <Paragraphs>35</Paragraphs>
  <Slides>13</Slides>
  <Notes>13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8" baseType="lpstr">
      <vt:lpstr>等线</vt:lpstr>
      <vt:lpstr>Arial</vt:lpstr>
      <vt:lpstr>Arial-Rounded</vt:lpstr>
      <vt:lpstr>Calibri</vt:lpstr>
      <vt:lpstr>第一PPT，www.1ppt.com​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Pham Thi Minh Phuong</cp:lastModifiedBy>
  <cp:revision>30</cp:revision>
  <dcterms:created xsi:type="dcterms:W3CDTF">2017-03-04T06:55:50Z</dcterms:created>
  <dcterms:modified xsi:type="dcterms:W3CDTF">2020-08-18T02:37:03Z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