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0" r:id="rId5"/>
    <p:sldId id="259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64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00"/>
    <a:srgbClr val="99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microsoft.com/office/2007/relationships/hdphoto" Target="../media/hdphoto2.wdp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8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5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00200" y="-263857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32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Administrator\Desktop\GA ĐT TOAN\KHAM P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9582"/>
            <a:ext cx="1611251" cy="6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GA ĐT TOAN\1 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9622"/>
            <a:ext cx="1598957" cy="110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GA ĐT TOAN\2 C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43758"/>
            <a:ext cx="1598957" cy="115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GA ĐT TOAN\3 C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12472"/>
            <a:ext cx="1598957" cy="11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GA ĐT TOAN\1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30255"/>
            <a:ext cx="3578703" cy="108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GA ĐT TOAN\2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43758"/>
            <a:ext cx="3578703" cy="115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esktop\GA ĐT TOAN\3V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02" y="3917150"/>
            <a:ext cx="3570050" cy="116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esktop\GA ĐT TOAN\MO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413" y="1430282"/>
            <a:ext cx="1135182" cy="109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esktop\GA ĐT TOAN\HA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02" y="2643758"/>
            <a:ext cx="1161853" cy="115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istrator\Desktop\GA ĐT TOAN\B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026" y="3935048"/>
            <a:ext cx="1152129" cy="11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istrator\Desktop\GA ĐT TOAN\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54" y="1461804"/>
            <a:ext cx="1129845" cy="10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istrator\Desktop\GA ĐT TOAN\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268" y="2643758"/>
            <a:ext cx="1086732" cy="115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istrator\Desktop\GA ĐT TOAN\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631" y="3956746"/>
            <a:ext cx="1091408" cy="11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19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thuong xuyen\so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0951"/>
            <a:ext cx="4680520" cy="46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940"/>
            <a:ext cx="1948152" cy="8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96168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7584" y="1491630"/>
            <a:ext cx="4608512" cy="720080"/>
            <a:chOff x="827584" y="1491630"/>
            <a:chExt cx="4608512" cy="720080"/>
          </a:xfrm>
        </p:grpSpPr>
        <p:sp>
          <p:nvSpPr>
            <p:cNvPr id="8" name="Oval 7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72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5656" y="1606029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Tập viết số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4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10"/>
            <a:ext cx="1948152" cy="8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512" y="1275606"/>
            <a:ext cx="1836712" cy="720080"/>
            <a:chOff x="132773" y="1491630"/>
            <a:chExt cx="1584176" cy="720080"/>
          </a:xfrm>
        </p:grpSpPr>
        <p:sp>
          <p:nvSpPr>
            <p:cNvPr id="8" name="Oval 7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2853" y="1626935"/>
              <a:ext cx="864096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Số ?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 descr="C:\Users\Administrator\Desktop\GA ĐT TOAN\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25" y="909863"/>
            <a:ext cx="7098432" cy="42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2283718"/>
            <a:ext cx="5040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3 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62031" y="2285394"/>
            <a:ext cx="5040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5</a:t>
            </a:r>
            <a:r>
              <a:rPr lang="en-US" sz="3200" b="1" smtClean="0">
                <a:solidFill>
                  <a:srgbClr val="FF0000"/>
                </a:solidFill>
              </a:rPr>
              <a:t> 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3928" y="4435247"/>
            <a:ext cx="5040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4 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184" y="4403393"/>
            <a:ext cx="5040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2</a:t>
            </a:r>
            <a:r>
              <a:rPr lang="en-US" sz="3200" b="1" smtClean="0">
                <a:solidFill>
                  <a:srgbClr val="FF0000"/>
                </a:solidFill>
              </a:rPr>
              <a:t> 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49087" y="4299942"/>
            <a:ext cx="5040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1 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1925" y="2211710"/>
            <a:ext cx="1001843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10"/>
            <a:ext cx="1948152" cy="8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512" y="1275606"/>
            <a:ext cx="1836712" cy="720080"/>
            <a:chOff x="132773" y="1491630"/>
            <a:chExt cx="1584176" cy="720080"/>
          </a:xfrm>
        </p:grpSpPr>
        <p:sp>
          <p:nvSpPr>
            <p:cNvPr id="8" name="Oval 7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2853" y="1626935"/>
              <a:ext cx="864096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Số ?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54846" y="1431871"/>
            <a:ext cx="1001843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istrator\Desktop\GA ĐT TOAN\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4888"/>
            <a:ext cx="9130385" cy="25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05136" y="4037648"/>
            <a:ext cx="72264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  <a:r>
              <a:rPr lang="en-US" sz="4000" b="1" smtClean="0">
                <a:solidFill>
                  <a:srgbClr val="FF0000"/>
                </a:solidFill>
              </a:rPr>
              <a:t>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72" y="4036696"/>
            <a:ext cx="72264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07737" y="4011910"/>
            <a:ext cx="72264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0</a:t>
            </a:r>
            <a:r>
              <a:rPr lang="en-US" sz="4000" b="1" smtClean="0">
                <a:solidFill>
                  <a:srgbClr val="FF0000"/>
                </a:solidFill>
              </a:rPr>
              <a:t> 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10"/>
            <a:ext cx="1948152" cy="8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48152" y="690831"/>
            <a:ext cx="1836712" cy="720080"/>
            <a:chOff x="132773" y="1491630"/>
            <a:chExt cx="1584176" cy="720080"/>
          </a:xfrm>
        </p:grpSpPr>
        <p:sp>
          <p:nvSpPr>
            <p:cNvPr id="8" name="Oval 7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88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2853" y="1626935"/>
              <a:ext cx="864096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Số ?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 descr="C:\Users\Administrator\Desktop\GA ĐT TOAN\z2001464441923_34248107ae303c8117127c20d5153a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3638"/>
            <a:ext cx="8280920" cy="36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73950" y="2302768"/>
            <a:ext cx="722648" cy="707886"/>
          </a:xfrm>
          <a:prstGeom prst="rect">
            <a:avLst/>
          </a:prstGeom>
          <a:pattFill prst="dkHorz">
            <a:fgClr>
              <a:schemeClr val="accent3">
                <a:lumMod val="50000"/>
              </a:schemeClr>
            </a:fgClr>
            <a:bgClr>
              <a:schemeClr val="accent3">
                <a:lumMod val="75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</a:rPr>
              <a:t>2</a:t>
            </a:r>
            <a:r>
              <a:rPr lang="en-US" sz="4000" b="1" smtClean="0">
                <a:solidFill>
                  <a:srgbClr val="FF0000"/>
                </a:solidFill>
              </a:rPr>
              <a:t>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9014" y="2300486"/>
            <a:ext cx="576064" cy="707886"/>
          </a:xfrm>
          <a:prstGeom prst="rect">
            <a:avLst/>
          </a:prstGeom>
          <a:pattFill prst="dkVert">
            <a:fgClr>
              <a:schemeClr val="accent6">
                <a:lumMod val="50000"/>
              </a:schemeClr>
            </a:fgClr>
            <a:bgClr>
              <a:schemeClr val="accent6">
                <a:lumMod val="75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FF00"/>
                </a:solidFill>
              </a:rPr>
              <a:t>3</a:t>
            </a:r>
            <a:r>
              <a:rPr lang="en-US" sz="4000" b="1" smtClean="0">
                <a:solidFill>
                  <a:srgbClr val="FF0000"/>
                </a:solidFill>
              </a:rPr>
              <a:t> 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4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2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-62415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67328" y="853688"/>
            <a:ext cx="1944216" cy="720080"/>
            <a:chOff x="132773" y="1491630"/>
            <a:chExt cx="1676899" cy="720080"/>
          </a:xfrm>
        </p:grpSpPr>
        <p:sp>
          <p:nvSpPr>
            <p:cNvPr id="17" name="Oval 16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88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5576" y="1626935"/>
              <a:ext cx="864096" cy="584775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Số ?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7" name="Picture 3" descr="C:\Users\Administrator\Desktop\GA ĐT TOAN\1 tr 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90" y="979070"/>
            <a:ext cx="6051242" cy="416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254791" y="2476509"/>
            <a:ext cx="39732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3 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6296" y="2472577"/>
            <a:ext cx="39732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3630" y="4681835"/>
            <a:ext cx="39732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4 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70557" y="4702373"/>
            <a:ext cx="39732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6295" y="4630365"/>
            <a:ext cx="39732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5 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2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-62415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67328" y="853688"/>
            <a:ext cx="1944216" cy="720080"/>
            <a:chOff x="132773" y="1491630"/>
            <a:chExt cx="1676899" cy="720080"/>
          </a:xfrm>
        </p:grpSpPr>
        <p:sp>
          <p:nvSpPr>
            <p:cNvPr id="17" name="Oval 16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5576" y="1626935"/>
              <a:ext cx="864096" cy="584775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Số ?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170" name="Picture 2" descr="C:\Users\Administrator\Desktop\GA ĐT TOAN\2 tr 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" y="1828271"/>
            <a:ext cx="9108504" cy="333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 rot="20984885">
            <a:off x="2961074" y="2755915"/>
            <a:ext cx="514663" cy="707886"/>
          </a:xfrm>
          <a:prstGeom prst="rect">
            <a:avLst/>
          </a:prstGeom>
          <a:solidFill>
            <a:srgbClr val="FFFF99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4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207460">
            <a:off x="4742710" y="2826972"/>
            <a:ext cx="514663" cy="707886"/>
          </a:xfrm>
          <a:prstGeom prst="rect">
            <a:avLst/>
          </a:prstGeom>
          <a:solidFill>
            <a:srgbClr val="FFFF99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</a:t>
            </a:r>
            <a:r>
              <a:rPr lang="en-US" sz="4000" b="1" smtClean="0">
                <a:solidFill>
                  <a:srgbClr val="FF0000"/>
                </a:solidFill>
              </a:rPr>
              <a:t> 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2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-62415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67328" y="853688"/>
            <a:ext cx="7977081" cy="720080"/>
            <a:chOff x="132773" y="1491630"/>
            <a:chExt cx="6880284" cy="720080"/>
          </a:xfrm>
        </p:grpSpPr>
        <p:sp>
          <p:nvSpPr>
            <p:cNvPr id="17" name="Oval 16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88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5576" y="1626935"/>
              <a:ext cx="6067481" cy="584775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Có bao nhiêu của cà rốt đã tô màu?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195" name="Picture 3" descr="C:\Users\Administrator\Desktop\GA ĐT TOAN\3a tr 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45" y="1547423"/>
            <a:ext cx="8001955" cy="16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istrator\Desktop\GA ĐT TOAN\3b tr 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45" y="3445523"/>
            <a:ext cx="7966460" cy="15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7860" y="2055230"/>
            <a:ext cx="1001843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805" y="3939902"/>
            <a:ext cx="1001843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48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6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2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-62415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67328" y="853688"/>
            <a:ext cx="7977081" cy="720080"/>
            <a:chOff x="132773" y="1491630"/>
            <a:chExt cx="6880284" cy="720080"/>
          </a:xfrm>
        </p:grpSpPr>
        <p:sp>
          <p:nvSpPr>
            <p:cNvPr id="17" name="Oval 16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88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5576" y="1626935"/>
              <a:ext cx="6067481" cy="584775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Có bao nhiêu của cà rốt đã tô màu?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7860" y="2055230"/>
            <a:ext cx="1001843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48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805" y="3939902"/>
            <a:ext cx="1001843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GA ĐT TOAN\3c tr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46" y="1635646"/>
            <a:ext cx="796646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GA ĐT TOAN\3d tr 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46" y="3435846"/>
            <a:ext cx="7935781" cy="17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26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2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-62415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67328" y="853688"/>
            <a:ext cx="7977081" cy="720080"/>
            <a:chOff x="132773" y="1491630"/>
            <a:chExt cx="6880284" cy="720080"/>
          </a:xfrm>
        </p:grpSpPr>
        <p:sp>
          <p:nvSpPr>
            <p:cNvPr id="17" name="Oval 16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88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5576" y="1626935"/>
              <a:ext cx="6067481" cy="584775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Có bao nhiêu của cà rốt đã tô màu?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7860" y="2055230"/>
            <a:ext cx="1001843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480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4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805" y="3939902"/>
            <a:ext cx="1001843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4800"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en-US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4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C:\Users\Administrator\Desktop\GA ĐT TOAN\3e tr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14232"/>
            <a:ext cx="7740352" cy="164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3g tr 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3579862"/>
            <a:ext cx="7704856" cy="15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2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-62415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67328" y="853688"/>
            <a:ext cx="7977081" cy="720080"/>
            <a:chOff x="132773" y="1491630"/>
            <a:chExt cx="6880284" cy="720080"/>
          </a:xfrm>
        </p:grpSpPr>
        <p:sp>
          <p:nvSpPr>
            <p:cNvPr id="17" name="Oval 16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5576" y="1626935"/>
              <a:ext cx="6067481" cy="584775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Có bao nhiêu con gà ghi số 2 ?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 descr="C:\Users\Administrator\Desktop\GA ĐT TOAN\4 tr 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768"/>
            <a:ext cx="7166036" cy="356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271791" y="2139702"/>
            <a:ext cx="1728193" cy="15696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12700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 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gà 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số 2 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1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GA ĐT TOAN\KHAM P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" y="33306"/>
            <a:ext cx="1611251" cy="6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GA ĐT TOAN\4 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0" y="898807"/>
            <a:ext cx="1707633" cy="124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5 C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0" y="2283718"/>
            <a:ext cx="1707633" cy="127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GA ĐT TOAN\0 C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0" y="3819118"/>
            <a:ext cx="1707633" cy="12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GA ĐT TOAN\4 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14116"/>
            <a:ext cx="4392488" cy="122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GA ĐT TOAN\5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89" y="2313194"/>
            <a:ext cx="4394911" cy="120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GA ĐT TOAN\0 V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36" y="3819117"/>
            <a:ext cx="4376063" cy="12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GA ĐT TOAN\B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42" y="898806"/>
            <a:ext cx="1320792" cy="124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istrator\Desktop\GA ĐT TOAN\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41" y="914117"/>
            <a:ext cx="1216655" cy="12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istrator\Desktop\GA ĐT TOAN\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66" y="2307326"/>
            <a:ext cx="1318468" cy="121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ministrator\Desktop\GA ĐT TOAN\KHO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64" y="3809052"/>
            <a:ext cx="1299418" cy="12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dministrator\Desktop\GA ĐT TOAN\NAM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41" y="2283718"/>
            <a:ext cx="1211043" cy="12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Administrator\Desktop\GA ĐT TOAN\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40" y="3815750"/>
            <a:ext cx="1181195" cy="11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944216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3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-62415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67328" y="853688"/>
            <a:ext cx="7977081" cy="720080"/>
            <a:chOff x="132773" y="1491630"/>
            <a:chExt cx="6880284" cy="720080"/>
          </a:xfrm>
        </p:grpSpPr>
        <p:sp>
          <p:nvSpPr>
            <p:cNvPr id="17" name="Oval 16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88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5576" y="1626935"/>
              <a:ext cx="6067481" cy="584775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 descr="C:\Users\Administrator\Desktop\GA ĐT TOAN\1 tr 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63638"/>
            <a:ext cx="4549923" cy="354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3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-62415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67328" y="853688"/>
            <a:ext cx="7977081" cy="720080"/>
            <a:chOff x="132773" y="1491630"/>
            <a:chExt cx="6880284" cy="720080"/>
          </a:xfrm>
        </p:grpSpPr>
        <p:sp>
          <p:nvSpPr>
            <p:cNvPr id="17" name="Oval 16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88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5576" y="1626935"/>
              <a:ext cx="6067481" cy="584775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 descr="C:\Users\Administrator\Desktop\GA ĐT TOAN\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1" y="1851670"/>
            <a:ext cx="438552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esktop\GA ĐT TOAN\b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59" y="1824753"/>
            <a:ext cx="4409637" cy="233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244409" y="1995686"/>
            <a:ext cx="648071" cy="648072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2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3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-62415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67328" y="853688"/>
            <a:ext cx="7977081" cy="720080"/>
            <a:chOff x="132773" y="1491630"/>
            <a:chExt cx="6880284" cy="720080"/>
          </a:xfrm>
        </p:grpSpPr>
        <p:sp>
          <p:nvSpPr>
            <p:cNvPr id="17" name="Oval 16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88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5576" y="1626935"/>
              <a:ext cx="6067481" cy="584775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 descr="C:\Users\Administrator\Desktop\GA ĐT TOAN\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5686"/>
            <a:ext cx="443857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tor\Desktop\GA ĐT TOAN\ch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15" y="1995686"/>
            <a:ext cx="433488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75307" y="3107338"/>
            <a:ext cx="648071" cy="648072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55930" y="2408245"/>
            <a:ext cx="648071" cy="648072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9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istrator\Desktop\GA ĐT TOAN\v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47" y="1830396"/>
            <a:ext cx="4453457" cy="22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istrator\Desktop\GA ĐT TOAN\ng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" y="1851670"/>
            <a:ext cx="447579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3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-62415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67328" y="853688"/>
            <a:ext cx="7977081" cy="720080"/>
            <a:chOff x="132773" y="1491630"/>
            <a:chExt cx="6880284" cy="720080"/>
          </a:xfrm>
        </p:grpSpPr>
        <p:sp>
          <p:nvSpPr>
            <p:cNvPr id="17" name="Oval 16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88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5576" y="1626935"/>
              <a:ext cx="6067481" cy="584775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575307" y="3003798"/>
            <a:ext cx="648071" cy="648072"/>
          </a:xfrm>
          <a:prstGeom prst="ellipse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920373" y="2783302"/>
            <a:ext cx="648071" cy="648072"/>
          </a:xfrm>
          <a:prstGeom prst="ellipse">
            <a:avLst/>
          </a:prstGeom>
          <a:noFill/>
          <a:ln w="60325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3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-62415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67328" y="853688"/>
            <a:ext cx="7977081" cy="1704965"/>
            <a:chOff x="132773" y="1491630"/>
            <a:chExt cx="6880284" cy="1704965"/>
          </a:xfrm>
        </p:grpSpPr>
        <p:sp>
          <p:nvSpPr>
            <p:cNvPr id="17" name="Oval 16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5576" y="1626935"/>
              <a:ext cx="6067481" cy="15696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Chọn câu trả lời đúng.</a:t>
              </a:r>
            </a:p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Cho thêm thùng lên xe để: </a:t>
              </a:r>
            </a:p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a) Trên xe có 3 thùng.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37674" y="2558653"/>
            <a:ext cx="42304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194" name="Picture 2" descr="C:\Users\Administrator\Desktop\GA ĐT TOAN\x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506"/>
            <a:ext cx="5287101" cy="20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5153398" y="3723878"/>
            <a:ext cx="648071" cy="648072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C:\Users\Administrator\Desktop\GA ĐT TOAN\thung 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04" y="3717653"/>
            <a:ext cx="836486" cy="58228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5292080" y="377672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A.</a:t>
            </a:r>
            <a:endParaRPr lang="en-US" sz="28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76256" y="3742036"/>
            <a:ext cx="2170987" cy="629914"/>
            <a:chOff x="6876256" y="3451205"/>
            <a:chExt cx="2170987" cy="629914"/>
          </a:xfrm>
        </p:grpSpPr>
        <p:sp>
          <p:nvSpPr>
            <p:cNvPr id="28" name="TextBox 27"/>
            <p:cNvSpPr txBox="1"/>
            <p:nvPr/>
          </p:nvSpPr>
          <p:spPr>
            <a:xfrm>
              <a:off x="6876256" y="3451205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r>
                <a:rPr lang="en-US" sz="280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.</a:t>
              </a:r>
              <a:endParaRPr lang="en-US" sz="28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29" name="Picture 6" descr="C:\Users\Administrator\Desktop\GA ĐT TOAN\thung 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297" y="3451205"/>
              <a:ext cx="836486" cy="5822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  <p:pic>
          <p:nvPicPr>
            <p:cNvPr id="30" name="Picture 6" descr="C:\Users\Administrator\Desktop\GA ĐT TOAN\thung 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757" y="3498830"/>
              <a:ext cx="836486" cy="5822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77019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41 -0.1392 L -0.24288 -0.19167 C -0.22778 -0.20339 -0.20521 -0.20926 -0.18177 -0.20926 C -0.15504 -0.20926 -0.13368 -0.20339 -0.11858 -0.19167 L -0.0467 -0.1392 " pathEditMode="relative" rAng="0" ptsTypes="FffFF">
                                      <p:cBhvr>
                                        <p:cTn id="11" dur="2000" spd="-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GA ĐT TOAN\xe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7985"/>
            <a:ext cx="5442818" cy="221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3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-62415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67328" y="853688"/>
            <a:ext cx="7977081" cy="1704965"/>
            <a:chOff x="132773" y="1491630"/>
            <a:chExt cx="6880284" cy="1704965"/>
          </a:xfrm>
        </p:grpSpPr>
        <p:sp>
          <p:nvSpPr>
            <p:cNvPr id="17" name="Oval 16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5576" y="1626935"/>
              <a:ext cx="6067481" cy="15696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Chọn câu trả lời đúng.</a:t>
              </a:r>
            </a:p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Cho thêm thùng lên xe để: </a:t>
              </a:r>
            </a:p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b) Trên xe có 5 thùng.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37674" y="2558653"/>
            <a:ext cx="42304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04248" y="3717652"/>
            <a:ext cx="557013" cy="582289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C:\Users\Administrator\Desktop\GA ĐT TOAN\thung 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04" y="3717653"/>
            <a:ext cx="836486" cy="58228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5292080" y="377672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A.</a:t>
            </a:r>
            <a:endParaRPr lang="en-US" sz="28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76256" y="374203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8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407922" y="3742036"/>
            <a:ext cx="1700582" cy="596030"/>
            <a:chOff x="7407922" y="3742036"/>
            <a:chExt cx="1700582" cy="596030"/>
          </a:xfrm>
        </p:grpSpPr>
        <p:pic>
          <p:nvPicPr>
            <p:cNvPr id="29" name="Picture 6" descr="C:\Users\Administrator\Desktop\GA ĐT TOAN\thung 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922" y="3742036"/>
              <a:ext cx="836486" cy="5822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  <p:pic>
          <p:nvPicPr>
            <p:cNvPr id="30" name="Picture 6" descr="C:\Users\Administrator\Desktop\GA ĐT TOAN\thung 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2018" y="3755777"/>
              <a:ext cx="836486" cy="5822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218079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337 -0.15947 L -0.38282 -0.23319 C -0.35521 -0.24954 -0.31441 -0.25725 -0.27171 -0.25725 C -0.22292 -0.25725 -0.18386 -0.24954 -0.15625 -0.23319 L -0.02517 -0.15947 " pathEditMode="relative" rAng="0" ptsTypes="FffFF">
                                      <p:cBhvr>
                                        <p:cTn id="11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-4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3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-62415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67329" y="853688"/>
            <a:ext cx="1496360" cy="720080"/>
            <a:chOff x="132773" y="1491630"/>
            <a:chExt cx="1409301" cy="720080"/>
          </a:xfrm>
        </p:grpSpPr>
        <p:sp>
          <p:nvSpPr>
            <p:cNvPr id="17" name="Oval 16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5576" y="1626935"/>
              <a:ext cx="596498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70414" y="987574"/>
            <a:ext cx="806523" cy="52322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istrator\Desktop\GA ĐT TOAN\ta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25" y="1508890"/>
            <a:ext cx="7122250" cy="36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932040" y="2048530"/>
            <a:ext cx="852394" cy="523220"/>
            <a:chOff x="4932040" y="2048530"/>
            <a:chExt cx="852394" cy="523220"/>
          </a:xfrm>
        </p:grpSpPr>
        <p:sp>
          <p:nvSpPr>
            <p:cNvPr id="3" name="Oval 2"/>
            <p:cNvSpPr/>
            <p:nvPr/>
          </p:nvSpPr>
          <p:spPr>
            <a:xfrm>
              <a:off x="4932040" y="2067694"/>
              <a:ext cx="494694" cy="4806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92346" y="2048530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/>
                <a:t>2</a:t>
              </a:r>
              <a:endParaRPr lang="en-US" sz="2800" b="1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74048" y="2120538"/>
            <a:ext cx="852394" cy="523220"/>
            <a:chOff x="4932040" y="2048530"/>
            <a:chExt cx="852394" cy="523220"/>
          </a:xfrm>
        </p:grpSpPr>
        <p:sp>
          <p:nvSpPr>
            <p:cNvPr id="26" name="Oval 25"/>
            <p:cNvSpPr/>
            <p:nvPr/>
          </p:nvSpPr>
          <p:spPr>
            <a:xfrm>
              <a:off x="4932040" y="2067694"/>
              <a:ext cx="494694" cy="4806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92346" y="2048530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4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76056" y="3416682"/>
            <a:ext cx="852394" cy="523220"/>
            <a:chOff x="4932040" y="2048530"/>
            <a:chExt cx="852394" cy="523220"/>
          </a:xfrm>
        </p:grpSpPr>
        <p:sp>
          <p:nvSpPr>
            <p:cNvPr id="29" name="Oval 28"/>
            <p:cNvSpPr/>
            <p:nvPr/>
          </p:nvSpPr>
          <p:spPr>
            <a:xfrm>
              <a:off x="4932040" y="2067694"/>
              <a:ext cx="494694" cy="4806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92346" y="2048530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/>
                <a:t>5</a:t>
              </a:r>
              <a:endParaRPr lang="en-US" sz="2800" b="1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43942" y="3396064"/>
            <a:ext cx="852394" cy="523220"/>
            <a:chOff x="4932040" y="2048530"/>
            <a:chExt cx="852394" cy="523220"/>
          </a:xfrm>
        </p:grpSpPr>
        <p:sp>
          <p:nvSpPr>
            <p:cNvPr id="32" name="Oval 31"/>
            <p:cNvSpPr/>
            <p:nvPr/>
          </p:nvSpPr>
          <p:spPr>
            <a:xfrm>
              <a:off x="4932040" y="2067694"/>
              <a:ext cx="494694" cy="4806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92346" y="2048530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/>
                <a:t>3</a:t>
              </a:r>
              <a:endParaRPr lang="en-US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26368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7329" y="853688"/>
            <a:ext cx="1496360" cy="720080"/>
            <a:chOff x="132773" y="1491630"/>
            <a:chExt cx="1409301" cy="720080"/>
          </a:xfrm>
        </p:grpSpPr>
        <p:sp>
          <p:nvSpPr>
            <p:cNvPr id="17" name="Oval 16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88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5576" y="1626935"/>
              <a:ext cx="596498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70414" y="987574"/>
            <a:ext cx="806523" cy="52322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istrator\Desktop\GA ĐT TOAN\4 tr 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37" y="0"/>
            <a:ext cx="6516216" cy="396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istrator\Desktop\GA ĐT TOAN\dap 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38" y="3961881"/>
            <a:ext cx="6516215" cy="11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4083918"/>
            <a:ext cx="432048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56376" y="4091026"/>
            <a:ext cx="432048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27784" y="4681835"/>
            <a:ext cx="432048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104" y="4705091"/>
            <a:ext cx="432048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84368" y="4702373"/>
            <a:ext cx="432048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92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GA ĐT TOAN\KHAM P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" y="33306"/>
            <a:ext cx="1611251" cy="6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016224" y="-196168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C:\Users\Administrator\Desktop\GA ĐT TOAN\T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19495"/>
            <a:ext cx="5328592" cy="43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940"/>
            <a:ext cx="1948152" cy="8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96168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7584" y="1491630"/>
            <a:ext cx="4608512" cy="720080"/>
            <a:chOff x="827584" y="1491630"/>
            <a:chExt cx="4608512" cy="720080"/>
          </a:xfrm>
        </p:grpSpPr>
        <p:sp>
          <p:nvSpPr>
            <p:cNvPr id="8" name="Oval 7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72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5656" y="1606029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Tập viết số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C:\Users\Administrator\Desktop\GA ĐT TOAN\s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11925"/>
            <a:ext cx="1346683" cy="1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GA ĐT TOAN\thuong xuyen\so 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7774"/>
            <a:ext cx="1365994" cy="13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GA ĐT TOAN\thuong xuyen\so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72" y="2782234"/>
            <a:ext cx="1416733" cy="14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GA ĐT TOAN\thuong xuyen\so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37" y="2803947"/>
            <a:ext cx="1394815" cy="13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GA ĐT TOAN\thuong xuyen\so 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04" y="2803041"/>
            <a:ext cx="1408108" cy="13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GA ĐT TOAN\thuong xuyen\so 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97" y="2757056"/>
            <a:ext cx="1475183" cy="14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940"/>
            <a:ext cx="1948152" cy="8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96168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7584" y="1491630"/>
            <a:ext cx="4608512" cy="720080"/>
            <a:chOff x="827584" y="1491630"/>
            <a:chExt cx="4608512" cy="720080"/>
          </a:xfrm>
        </p:grpSpPr>
        <p:sp>
          <p:nvSpPr>
            <p:cNvPr id="8" name="Oval 7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72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5656" y="1606029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Tập viết số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7" name="Picture 3" descr="C:\Users\Administrator\Desktop\GA ĐT TOAN\thuong xuyen\so 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44" y="819495"/>
            <a:ext cx="4294388" cy="43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940"/>
            <a:ext cx="1948152" cy="8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96168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7584" y="1491630"/>
            <a:ext cx="4608512" cy="720080"/>
            <a:chOff x="827584" y="1491630"/>
            <a:chExt cx="4608512" cy="720080"/>
          </a:xfrm>
        </p:grpSpPr>
        <p:sp>
          <p:nvSpPr>
            <p:cNvPr id="8" name="Oval 7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72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5656" y="1606029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Tập viết số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2" descr="C:\Users\Administrator\Desktop\GA ĐT TOAN\s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915566"/>
            <a:ext cx="4274239" cy="42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istrator\Desktop\GA ĐT TOAN\thuong xuyen\s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04" y="699542"/>
            <a:ext cx="4340848" cy="44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940"/>
            <a:ext cx="1948152" cy="8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96168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7584" y="1491630"/>
            <a:ext cx="4608512" cy="720080"/>
            <a:chOff x="827584" y="1491630"/>
            <a:chExt cx="4608512" cy="720080"/>
          </a:xfrm>
        </p:grpSpPr>
        <p:sp>
          <p:nvSpPr>
            <p:cNvPr id="8" name="Oval 7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72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5656" y="1606029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Tập viết số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1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Administrator\Desktop\GA ĐT TOAN\thuong xuyen\s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64" y="915566"/>
            <a:ext cx="430839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940"/>
            <a:ext cx="1948152" cy="8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96168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7584" y="1491630"/>
            <a:ext cx="4608512" cy="720080"/>
            <a:chOff x="827584" y="1491630"/>
            <a:chExt cx="4608512" cy="720080"/>
          </a:xfrm>
        </p:grpSpPr>
        <p:sp>
          <p:nvSpPr>
            <p:cNvPr id="8" name="Oval 7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72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5656" y="1606029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Tập viết số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3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940"/>
            <a:ext cx="1948152" cy="8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96168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1</a:t>
            </a:r>
          </a:p>
          <a:p>
            <a:pPr algn="ctr"/>
            <a:r>
              <a:rPr lang="en-US" altLang="ko-KR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0, 1, 2, 3, 4, 5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7584" y="1491630"/>
            <a:ext cx="4608512" cy="720080"/>
            <a:chOff x="827584" y="1491630"/>
            <a:chExt cx="4608512" cy="720080"/>
          </a:xfrm>
        </p:grpSpPr>
        <p:sp>
          <p:nvSpPr>
            <p:cNvPr id="8" name="Oval 7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72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5656" y="1606029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Tập viết số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 descr="C:\Users\Administrator\Desktop\GA ĐT TOAN\thuong xuyen\so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66" y="759574"/>
            <a:ext cx="4565618" cy="447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694</Words>
  <Application>Microsoft Office PowerPoint</Application>
  <PresentationFormat>On-screen Show (16:9)</PresentationFormat>
  <Paragraphs>163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saocodon</cp:lastModifiedBy>
  <cp:revision>159</cp:revision>
  <dcterms:created xsi:type="dcterms:W3CDTF">2014-04-01T16:27:38Z</dcterms:created>
  <dcterms:modified xsi:type="dcterms:W3CDTF">2020-08-05T08:10:09Z</dcterms:modified>
</cp:coreProperties>
</file>