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</p:sldMasterIdLst>
  <p:notesMasterIdLst>
    <p:notesMasterId r:id="rId23"/>
  </p:notesMasterIdLst>
  <p:sldIdLst>
    <p:sldId id="3401" r:id="rId7"/>
    <p:sldId id="2007577113" r:id="rId8"/>
    <p:sldId id="264" r:id="rId9"/>
    <p:sldId id="256" r:id="rId10"/>
    <p:sldId id="257" r:id="rId11"/>
    <p:sldId id="258" r:id="rId12"/>
    <p:sldId id="259" r:id="rId13"/>
    <p:sldId id="260" r:id="rId14"/>
    <p:sldId id="261" r:id="rId15"/>
    <p:sldId id="3399" r:id="rId16"/>
    <p:sldId id="2007577111" r:id="rId17"/>
    <p:sldId id="284" r:id="rId18"/>
    <p:sldId id="306" r:id="rId19"/>
    <p:sldId id="307" r:id="rId20"/>
    <p:sldId id="308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14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2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19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640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796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217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098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1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335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065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3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7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slide" Target="slide4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13" Type="http://schemas.openxmlformats.org/officeDocument/2006/relationships/slide" Target="slide10.xml"/><Relationship Id="rId18" Type="http://schemas.openxmlformats.org/officeDocument/2006/relationships/image" Target="../media/image54.png"/><Relationship Id="rId3" Type="http://schemas.openxmlformats.org/officeDocument/2006/relationships/slide" Target="slide9.xml"/><Relationship Id="rId7" Type="http://schemas.openxmlformats.org/officeDocument/2006/relationships/slide" Target="slide6.xml"/><Relationship Id="rId12" Type="http://schemas.openxmlformats.org/officeDocument/2006/relationships/image" Target="../media/image60.gif"/><Relationship Id="rId17" Type="http://schemas.openxmlformats.org/officeDocument/2006/relationships/image" Target="../media/image63.jpeg"/><Relationship Id="rId2" Type="http://schemas.openxmlformats.org/officeDocument/2006/relationships/image" Target="../media/image52.png"/><Relationship Id="rId16" Type="http://schemas.openxmlformats.org/officeDocument/2006/relationships/slide" Target="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gif"/><Relationship Id="rId11" Type="http://schemas.openxmlformats.org/officeDocument/2006/relationships/slide" Target="slide7.xml"/><Relationship Id="rId5" Type="http://schemas.openxmlformats.org/officeDocument/2006/relationships/slide" Target="slide8.xml"/><Relationship Id="rId15" Type="http://schemas.openxmlformats.org/officeDocument/2006/relationships/image" Target="../media/image62.gif"/><Relationship Id="rId10" Type="http://schemas.openxmlformats.org/officeDocument/2006/relationships/image" Target="../media/image59.gif"/><Relationship Id="rId4" Type="http://schemas.openxmlformats.org/officeDocument/2006/relationships/image" Target="../media/image56.gif"/><Relationship Id="rId9" Type="http://schemas.openxmlformats.org/officeDocument/2006/relationships/slide" Target="slide5.xml"/><Relationship Id="rId14" Type="http://schemas.openxmlformats.org/officeDocument/2006/relationships/image" Target="../media/image6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jpeg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jpeg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jpeg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image" Target="../media/image6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jpeg"/><Relationship Id="rId5" Type="http://schemas.microsoft.com/office/2007/relationships/hdphoto" Target="../media/hdphoto1.wdp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image" Target="../media/image6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jpeg"/><Relationship Id="rId5" Type="http://schemas.microsoft.com/office/2007/relationships/hdphoto" Target="../media/hdphoto1.wdp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411308"/>
            <a:ext cx="2163606" cy="10818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3665" y="1719796"/>
            <a:ext cx="4437651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Bạn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Mai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.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Trong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đó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2786" y="3496440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1882" y="3415470"/>
            <a:ext cx="621440" cy="62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666" dirty="0" smtClean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  <a:endParaRPr lang="en-GB" sz="2666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59003" y="4817124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1882" y="4761489"/>
            <a:ext cx="621440" cy="62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666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90" y="3210228"/>
            <a:ext cx="1021176" cy="1013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72" y="4570577"/>
            <a:ext cx="1802790" cy="1003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89" y="1729124"/>
            <a:ext cx="5730725" cy="384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95" y="453461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4051" y="1549482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Chọn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đáp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án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đúng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8717" y="2130969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Chữ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bởi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nhiều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nhất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87695" y="3339812"/>
            <a:ext cx="2414471" cy="231647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05279" y="3339810"/>
            <a:ext cx="2414471" cy="231647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730559" y="3339810"/>
            <a:ext cx="2414471" cy="231647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91" y="3651420"/>
            <a:ext cx="1704038" cy="1701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09" y="3718295"/>
            <a:ext cx="1713213" cy="1701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016" y="3718294"/>
            <a:ext cx="1206209" cy="17036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7645" y="5863287"/>
            <a:ext cx="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52050" y="5863285"/>
            <a:ext cx="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7254" y="5863285"/>
            <a:ext cx="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44" y="617594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3410" y="1863051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Chọn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đáp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án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đúng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3410" y="2343796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Chữ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bởi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nhiều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nhất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4390" y="3339809"/>
            <a:ext cx="3238433" cy="231647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63627" y="3339808"/>
            <a:ext cx="3238433" cy="231647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82863" y="3339808"/>
            <a:ext cx="3238433" cy="231647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3410" y="3945321"/>
            <a:ext cx="2515644" cy="1105448"/>
            <a:chOff x="632777" y="2959919"/>
            <a:chExt cx="1887388" cy="82937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777" y="2959919"/>
              <a:ext cx="830651" cy="82937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514" y="2962140"/>
              <a:ext cx="830651" cy="82493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756822" y="3945321"/>
            <a:ext cx="2455221" cy="1089083"/>
            <a:chOff x="3568854" y="2959919"/>
            <a:chExt cx="1842055" cy="81709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854" y="2959919"/>
              <a:ext cx="822762" cy="8170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396" y="2959919"/>
              <a:ext cx="578513" cy="81709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771715" y="3945321"/>
            <a:ext cx="2464032" cy="1105448"/>
            <a:chOff x="6581070" y="2959919"/>
            <a:chExt cx="1848666" cy="82937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070" y="2959919"/>
              <a:ext cx="587206" cy="8293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380" y="2959919"/>
              <a:ext cx="818356" cy="817096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950561" y="5863282"/>
            <a:ext cx="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52050" y="5863285"/>
            <a:ext cx="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07254" y="5858742"/>
            <a:ext cx="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447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50" y="430245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66515" y="1403120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nhỏ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như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nhau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sau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6852" y="2030904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Khoanh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tròn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1110" y="3262428"/>
            <a:ext cx="2735446" cy="26244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05278" y="3339810"/>
            <a:ext cx="2735446" cy="26244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89447" y="3340737"/>
            <a:ext cx="2735446" cy="262442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62" y="3890212"/>
            <a:ext cx="1361665" cy="1361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19" y="3973165"/>
            <a:ext cx="1940965" cy="1360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89" y="3968522"/>
            <a:ext cx="1366560" cy="136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55" y="742853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8885" y="1922529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thích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hợp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đặt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“?”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883" y="4934543"/>
            <a:ext cx="1995904" cy="143232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09052" y="4934543"/>
            <a:ext cx="1995904" cy="143232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93221" y="4935471"/>
            <a:ext cx="1995904" cy="143232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10" y="3137953"/>
            <a:ext cx="972804" cy="966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56" y="3138547"/>
            <a:ext cx="972804" cy="965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02" y="3127660"/>
            <a:ext cx="972804" cy="9656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48" y="3127065"/>
            <a:ext cx="972804" cy="966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94" y="3127657"/>
            <a:ext cx="972804" cy="9656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89" y="3127656"/>
            <a:ext cx="972804" cy="9656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33" y="3127654"/>
            <a:ext cx="972804" cy="9656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428" y="3127653"/>
            <a:ext cx="972804" cy="965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34995" y="3137953"/>
            <a:ext cx="918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6600" b="1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34530" y="5281393"/>
            <a:ext cx="1436873" cy="738614"/>
            <a:chOff x="1301348" y="3962323"/>
            <a:chExt cx="1078029" cy="5541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820" y="3962323"/>
              <a:ext cx="557557" cy="55415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01348" y="4037025"/>
              <a:ext cx="408182" cy="43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GB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A.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55536" y="5277430"/>
            <a:ext cx="1485699" cy="742578"/>
            <a:chOff x="4093072" y="3959349"/>
            <a:chExt cx="1114661" cy="5571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495" y="3959349"/>
              <a:ext cx="561238" cy="55712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093072" y="4037025"/>
              <a:ext cx="408182" cy="43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GB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B.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258802" y="5277431"/>
            <a:ext cx="1455459" cy="740359"/>
            <a:chOff x="6946512" y="3959349"/>
            <a:chExt cx="1091973" cy="5554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923" y="3959349"/>
              <a:ext cx="559562" cy="55546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946512" y="4037025"/>
              <a:ext cx="408182" cy="43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GB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489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289025" y="3078375"/>
            <a:ext cx="8092440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14: KHỐI LẬP PHƯƠNG, KHỐI HỘP HÌNH CHỮ NHẬT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vi-VN" sz="3600" b="1" dirty="0">
                <a:solidFill>
                  <a:prstClr val="white"/>
                </a:solidFill>
                <a:latin typeface="Arial"/>
              </a:rPr>
              <a:t>KHỐI LẬP PHƯƠNG, KHỐI HỘP HÌNH CHỮ NHẬT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867400"/>
            <a:ext cx="13716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" y="38815"/>
            <a:ext cx="2946399" cy="33750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TOM &amp; JERRY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0188"/>
            <a:ext cx="1374636" cy="1796555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3482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0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81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511129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2" y="5180682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01190"/>
            <a:ext cx="13716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7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0" y="5664200"/>
            <a:ext cx="1503741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996741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4043113" y="3734170"/>
            <a:ext cx="1479620" cy="14796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554"/>
            <a:ext cx="1406869" cy="183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6263" y="1600201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5 + 4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4920" y="475940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6263" y="1600201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1 + 8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4915" y="475940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1" y="3922867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6265" y="1600201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9 – 4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4920" y="475940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95977" y="951538"/>
            <a:ext cx="3203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000" dirty="0" err="1">
                <a:solidFill>
                  <a:srgbClr val="0033CC"/>
                </a:solidFill>
                <a:latin typeface="Calibri"/>
              </a:rPr>
              <a:t>Đây</a:t>
            </a:r>
            <a:r>
              <a:rPr lang="en-US" sz="40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Calibri"/>
              </a:rPr>
              <a:t>là</a:t>
            </a:r>
            <a:r>
              <a:rPr lang="en-US" sz="40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Calibri"/>
              </a:rPr>
              <a:t>hình</a:t>
            </a:r>
            <a:r>
              <a:rPr lang="en-US" sz="40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Calibri"/>
              </a:rPr>
              <a:t>gì</a:t>
            </a:r>
            <a:r>
              <a:rPr lang="en-US" sz="4000" dirty="0">
                <a:solidFill>
                  <a:srgbClr val="0033CC"/>
                </a:solidFill>
                <a:latin typeface="Calibri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18132" y="4759404"/>
            <a:ext cx="2946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 err="1">
                <a:solidFill>
                  <a:srgbClr val="0033CC"/>
                </a:solidFill>
                <a:latin typeface="Calibri"/>
              </a:rPr>
              <a:t>Khối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lập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phương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E3D9F-89DE-4A70-811A-537C5E3DF7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74" y="1803206"/>
            <a:ext cx="1021176" cy="101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2405" y="951502"/>
            <a:ext cx="2610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 err="1">
                <a:solidFill>
                  <a:srgbClr val="0033CC"/>
                </a:solidFill>
                <a:latin typeface="Calibri"/>
              </a:rPr>
              <a:t>Đây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là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hình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gì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47421" y="4774625"/>
            <a:ext cx="3297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 err="1">
                <a:solidFill>
                  <a:srgbClr val="0033CC"/>
                </a:solidFill>
                <a:latin typeface="Calibri"/>
              </a:rPr>
              <a:t>Hình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hộp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chữ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nhật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4D96B-DF19-4259-A9D9-6D1E731CD8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85" y="1505484"/>
            <a:ext cx="3010022" cy="167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9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199</Words>
  <Application>Microsoft Office PowerPoint</Application>
  <PresentationFormat>Widescreen</PresentationFormat>
  <Paragraphs>47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微软雅黑</vt:lpstr>
      <vt:lpstr>Arial</vt:lpstr>
      <vt:lpstr>Arial-Rounded</vt:lpstr>
      <vt:lpstr>Calibri</vt:lpstr>
      <vt:lpstr>等线</vt:lpstr>
      <vt:lpstr>Lato</vt:lpstr>
      <vt:lpstr>UTM Than Chien Tranh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50</cp:revision>
  <dcterms:created xsi:type="dcterms:W3CDTF">2021-07-20T01:55:21Z</dcterms:created>
  <dcterms:modified xsi:type="dcterms:W3CDTF">2022-12-16T03:55:58Z</dcterms:modified>
</cp:coreProperties>
</file>