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  <p:sldMasterId id="2147483722" r:id="rId2"/>
    <p:sldMasterId id="2147483735" r:id="rId3"/>
    <p:sldMasterId id="2147483748" r:id="rId4"/>
    <p:sldMasterId id="2147483753" r:id="rId5"/>
    <p:sldMasterId id="2147483765" r:id="rId6"/>
    <p:sldMasterId id="2147483779" r:id="rId7"/>
  </p:sldMasterIdLst>
  <p:notesMasterIdLst>
    <p:notesMasterId r:id="rId25"/>
  </p:notesMasterIdLst>
  <p:sldIdLst>
    <p:sldId id="2007577112" r:id="rId8"/>
    <p:sldId id="2007577111" r:id="rId9"/>
    <p:sldId id="3399" r:id="rId10"/>
    <p:sldId id="258" r:id="rId11"/>
    <p:sldId id="269" r:id="rId12"/>
    <p:sldId id="260" r:id="rId13"/>
    <p:sldId id="261" r:id="rId14"/>
    <p:sldId id="262" r:id="rId15"/>
    <p:sldId id="273" r:id="rId16"/>
    <p:sldId id="272" r:id="rId17"/>
    <p:sldId id="263" r:id="rId18"/>
    <p:sldId id="2007577113" r:id="rId19"/>
    <p:sldId id="264" r:id="rId20"/>
    <p:sldId id="282" r:id="rId21"/>
    <p:sldId id="2007577116" r:id="rId22"/>
    <p:sldId id="265" r:id="rId23"/>
    <p:sldId id="200757711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897C8A-2CE7-4897-ACD9-17EA7699459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92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/>
            <a:fld id="{1C17C9B9-527A-4EA5-A2E9-18CC1CD785AC}" type="slidenum">
              <a:rPr lang="en-US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1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/>
            <a:fld id="{CC86AAAD-EB5B-4CA0-9F20-D5066A0C727E}" type="slidenum">
              <a:rPr lang="en-US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3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/>
            <a:fld id="{8AEC9B2B-7FB9-4BD7-BEF1-62E1CDAE603D}" type="slidenum">
              <a:rPr lang="en-US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92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84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51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88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25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76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53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99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0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/>
            <a:fld id="{14819279-F15F-43E9-86ED-C406860802FF}" type="slidenum">
              <a:rPr lang="en-US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02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05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89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44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Việt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9151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68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35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8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44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2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/>
            <a:fld id="{2F668FF8-FD6F-4417-9405-377A70720523}" type="slidenum">
              <a:rPr lang="en-US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78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1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267757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39418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412568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46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30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4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65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45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8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/>
            <a:fld id="{948D9268-82CB-4FE6-8805-03668DFB6F4D}" type="slidenum">
              <a:rPr lang="en-US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754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79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7411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5740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6116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062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7862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7662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3733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539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91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/>
            <a:fld id="{9FCCA84F-C0FC-40EA-A313-9282CDB9E482}" type="slidenum">
              <a:rPr lang="en-US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876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4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2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0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1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6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3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6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/>
            <a:fld id="{9E633D15-B615-418C-AE53-971C8851E15C}" type="slidenum">
              <a:rPr lang="en-US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575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11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73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34343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86704"/>
      </p:ext>
    </p:extLst>
  </p:cSld>
  <p:clrMapOvr>
    <a:masterClrMapping/>
  </p:clrMapOvr>
  <p:transition advTm="6645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23462"/>
      </p:ext>
    </p:extLst>
  </p:cSld>
  <p:clrMapOvr>
    <a:masterClrMapping/>
  </p:clrMapOvr>
  <p:transition advTm="6645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061976"/>
      </p:ext>
    </p:extLst>
  </p:cSld>
  <p:clrMapOvr>
    <a:masterClrMapping/>
  </p:clrMapOvr>
  <p:transition advTm="6645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297"/>
      </p:ext>
    </p:extLst>
  </p:cSld>
  <p:clrMapOvr>
    <a:masterClrMapping/>
  </p:clrMapOvr>
  <p:transition advTm="6645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71971"/>
      </p:ext>
    </p:extLst>
  </p:cSld>
  <p:clrMapOvr>
    <a:masterClrMapping/>
  </p:clrMapOvr>
  <p:transition advTm="6645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14099"/>
      </p:ext>
    </p:extLst>
  </p:cSld>
  <p:clrMapOvr>
    <a:masterClrMapping/>
  </p:clrMapOvr>
  <p:transition advTm="6645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3119"/>
      </p:ext>
    </p:extLst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/>
            <a:fld id="{1526EE5F-63A1-4DF2-9AEC-D5F243B9EF63}" type="slidenum">
              <a:rPr lang="en-US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611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76938"/>
      </p:ext>
    </p:extLst>
  </p:cSld>
  <p:clrMapOvr>
    <a:masterClrMapping/>
  </p:clrMapOvr>
  <p:transition advTm="6645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74627"/>
      </p:ext>
    </p:extLst>
  </p:cSld>
  <p:clrMapOvr>
    <a:masterClrMapping/>
  </p:clrMapOvr>
  <p:transition advTm="6645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57853"/>
      </p:ext>
    </p:extLst>
  </p:cSld>
  <p:clrMapOvr>
    <a:masterClrMapping/>
  </p:clrMapOvr>
  <p:transition advTm="6645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0824"/>
      </p:ext>
    </p:extLst>
  </p:cSld>
  <p:clrMapOvr>
    <a:masterClrMapping/>
  </p:clrMapOvr>
  <p:transition advTm="6645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9956"/>
      </p:ext>
    </p:extLst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/>
            <a:fld id="{DD4B5FAB-DFF3-49AA-91EE-DCD576CCE96E}" type="slidenum">
              <a:rPr lang="en-US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15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/>
            <a:fld id="{65287034-46C7-4B96-AB28-A5C5D2B90352}" type="slidenum">
              <a:rPr lang="en-US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8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defTabSz="3429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defTabSz="3429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defTabSz="342900"/>
            <a:fld id="{9B1DA308-CABA-476C-9FFE-2C2E1EFF67AB}" type="slidenum">
              <a:rPr lang="en-US" altLang="en-US" smtClean="0">
                <a:solidFill>
                  <a:srgbClr val="000000"/>
                </a:solidFill>
              </a:rPr>
              <a:pPr defTabSz="3429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31" name="Picture 9" descr="hoa huong duo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02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A6590-BF9A-4941-89C9-37C112D3E5FC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8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3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08667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80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4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8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016264" y="1433584"/>
            <a:ext cx="8064896" cy="4554810"/>
          </a:xfrm>
          <a:prstGeom prst="rect">
            <a:avLst/>
          </a:prstGeom>
          <a:solidFill>
            <a:srgbClr val="0033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0416480" y="1601843"/>
            <a:ext cx="97155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 rot="-3389626">
            <a:off x="10262973" y="1623355"/>
            <a:ext cx="97155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4871864" y="623175"/>
            <a:ext cx="3714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751120867"/>
      </p:ext>
    </p:extLst>
  </p:cSld>
  <p:clrMapOvr>
    <a:masterClrMapping/>
  </p:clrMapOvr>
  <p:transition>
    <p:sndAc>
      <p:stSnd>
        <p:snd r:embed="rId3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6"/>
          <a:stretch/>
        </p:blipFill>
        <p:spPr>
          <a:xfrm>
            <a:off x="1775520" y="2060848"/>
            <a:ext cx="8928992" cy="331236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C268A80-2752-4B03-9625-720B8B5E4D1F}"/>
              </a:ext>
            </a:extLst>
          </p:cNvPr>
          <p:cNvSpPr/>
          <p:nvPr/>
        </p:nvSpPr>
        <p:spPr>
          <a:xfrm>
            <a:off x="2013881" y="1052736"/>
            <a:ext cx="1552085" cy="676559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r>
              <a:rPr lang="en-US" sz="384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84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9DACC4-FC9C-4891-AF74-7BCE5A96810E}"/>
              </a:ext>
            </a:extLst>
          </p:cNvPr>
          <p:cNvSpPr/>
          <p:nvPr/>
        </p:nvSpPr>
        <p:spPr>
          <a:xfrm>
            <a:off x="1616990" y="1052736"/>
            <a:ext cx="662586" cy="67655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r>
              <a:rPr lang="en-US" sz="384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492796" y="2036838"/>
            <a:ext cx="34628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206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272" y="780865"/>
            <a:ext cx="6187456" cy="2708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7548" y="3918535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kịt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trút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5720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mẻ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015880" y="4365104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0" y="4365104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5159896" y="4797152"/>
            <a:ext cx="504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55640" y="6093296"/>
            <a:ext cx="7920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3FAD1E-0DBD-49E8-9CFD-07835EEF9B34}"/>
              </a:ext>
            </a:extLst>
          </p:cNvPr>
          <p:cNvSpPr/>
          <p:nvPr/>
        </p:nvSpPr>
        <p:spPr>
          <a:xfrm>
            <a:off x="2639616" y="692696"/>
            <a:ext cx="1440160" cy="5599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98023CD-0265-4590-8538-6F1C5F291FB8}"/>
              </a:ext>
            </a:extLst>
          </p:cNvPr>
          <p:cNvSpPr/>
          <p:nvPr/>
        </p:nvSpPr>
        <p:spPr>
          <a:xfrm>
            <a:off x="2326089" y="743327"/>
            <a:ext cx="525040" cy="4999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3">
            <a:extLst>
              <a:ext uri="{FF2B5EF4-FFF2-40B4-BE49-F238E27FC236}">
                <a16:creationId xmlns:a16="http://schemas.microsoft.com/office/drawing/2014/main" id="{BD8D27C1-2283-44FA-9FCA-6C59048538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7885"/>
            <a:ext cx="12219444" cy="685799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513608" y="314615"/>
            <a:ext cx="1765738" cy="588149"/>
            <a:chOff x="228600" y="228600"/>
            <a:chExt cx="2514600" cy="838200"/>
          </a:xfrm>
        </p:grpSpPr>
        <p:sp>
          <p:nvSpPr>
            <p:cNvPr id="3" name="Rounded Rectangle 2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1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3" t="5556" r="10998" b="63333"/>
          <a:stretch/>
        </p:blipFill>
        <p:spPr>
          <a:xfrm>
            <a:off x="6314208" y="459131"/>
            <a:ext cx="43434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09297" y="3430931"/>
            <a:ext cx="87734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kịt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trút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57200"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mẻ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52627" y="1882978"/>
            <a:ext cx="5053437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90" y="3509523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775" y="3442042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121" y="3998498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210" y="3981142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572" y="4535860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618" y="4561800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914" y="4582024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4535860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873" y="5234487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735" y="5170967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4">
            <a:extLst>
              <a:ext uri="{FF2B5EF4-FFF2-40B4-BE49-F238E27FC236}">
                <a16:creationId xmlns:a16="http://schemas.microsoft.com/office/drawing/2014/main" id="{9BC8643B-74F6-4DEE-A47A-7FEDB28C3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574" y="5560718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4">
            <a:extLst>
              <a:ext uri="{FF2B5EF4-FFF2-40B4-BE49-F238E27FC236}">
                <a16:creationId xmlns:a16="http://schemas.microsoft.com/office/drawing/2014/main" id="{83036D7A-ED68-4DB6-9530-13940D096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937" y="5626123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6B82AAAB-B82A-453F-9A0F-BB5851B5E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31" y="6145287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4">
            <a:extLst>
              <a:ext uri="{FF2B5EF4-FFF2-40B4-BE49-F238E27FC236}">
                <a16:creationId xmlns:a16="http://schemas.microsoft.com/office/drawing/2014/main" id="{C95920CC-DF58-403A-86C9-D7A3A75D1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52" y="6145287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46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272" y="780865"/>
            <a:ext cx="6187456" cy="2708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7548" y="3918535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kịt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5C11D3-6121-4D20-9ED8-05280421F041}"/>
              </a:ext>
            </a:extLst>
          </p:cNvPr>
          <p:cNvSpPr/>
          <p:nvPr/>
        </p:nvSpPr>
        <p:spPr>
          <a:xfrm>
            <a:off x="2927648" y="789875"/>
            <a:ext cx="8712968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50AAA4-55A7-4B63-ABD0-EEA61BE86A29}"/>
              </a:ext>
            </a:extLst>
          </p:cNvPr>
          <p:cNvSpPr/>
          <p:nvPr/>
        </p:nvSpPr>
        <p:spPr>
          <a:xfrm>
            <a:off x="2858096" y="816857"/>
            <a:ext cx="6622280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3" grpId="1" animBg="1"/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 t="19281"/>
          <a:stretch/>
        </p:blipFill>
        <p:spPr>
          <a:xfrm>
            <a:off x="2855640" y="1872480"/>
            <a:ext cx="6958374" cy="42204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C75759-CF32-4F7F-A46D-E498FDDB5419}"/>
              </a:ext>
            </a:extLst>
          </p:cNvPr>
          <p:cNvSpPr txBox="1"/>
          <p:nvPr/>
        </p:nvSpPr>
        <p:spPr>
          <a:xfrm>
            <a:off x="4511824" y="908720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F89F7E-0436-4CBA-B6FA-6B3EDF1C09C4}"/>
              </a:ext>
            </a:extLst>
          </p:cNvPr>
          <p:cNvSpPr/>
          <p:nvPr/>
        </p:nvSpPr>
        <p:spPr>
          <a:xfrm>
            <a:off x="1703512" y="348817"/>
            <a:ext cx="1440160" cy="5599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683EEFA-1D27-489F-BD83-14A2DD72AE57}"/>
              </a:ext>
            </a:extLst>
          </p:cNvPr>
          <p:cNvSpPr/>
          <p:nvPr/>
        </p:nvSpPr>
        <p:spPr>
          <a:xfrm>
            <a:off x="1389985" y="399448"/>
            <a:ext cx="525040" cy="4999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688" y="2420888"/>
            <a:ext cx="6552728" cy="1325512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494" y="6580881"/>
            <a:ext cx="3249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kumimoji="0" lang="en-US" sz="1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559496" y="2060848"/>
            <a:ext cx="8813492" cy="22065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 68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Uôn</a:t>
            </a:r>
            <a:r>
              <a:rPr lang="en-US" sz="60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       </a:t>
            </a:r>
            <a:r>
              <a:rPr lang="en-US" sz="60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uông</a:t>
            </a:r>
            <a:endParaRPr kumimoji="0" lang="vi-VN" sz="60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113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492796" y="2036838"/>
            <a:ext cx="34628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3" b="15243"/>
          <a:stretch/>
        </p:blipFill>
        <p:spPr>
          <a:xfrm>
            <a:off x="0" y="0"/>
            <a:ext cx="12192000" cy="51871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527FE5-4947-4EE0-A908-333317FAE0AF}"/>
              </a:ext>
            </a:extLst>
          </p:cNvPr>
          <p:cNvSpPr/>
          <p:nvPr/>
        </p:nvSpPr>
        <p:spPr>
          <a:xfrm>
            <a:off x="1199456" y="548680"/>
            <a:ext cx="252028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C1173CF-AE50-4482-865C-7518E272796D}"/>
              </a:ext>
            </a:extLst>
          </p:cNvPr>
          <p:cNvSpPr/>
          <p:nvPr/>
        </p:nvSpPr>
        <p:spPr>
          <a:xfrm>
            <a:off x="695400" y="602686"/>
            <a:ext cx="918820" cy="900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66E0AD-B196-4D0D-812E-672B66F6A98E}"/>
              </a:ext>
            </a:extLst>
          </p:cNvPr>
          <p:cNvSpPr txBox="1"/>
          <p:nvPr/>
        </p:nvSpPr>
        <p:spPr>
          <a:xfrm>
            <a:off x="2282103" y="5365611"/>
            <a:ext cx="8164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qua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luống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rau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E0AA5D-C1D2-48C4-B5F1-BCD080EBEA6F}"/>
              </a:ext>
            </a:extLst>
          </p:cNvPr>
          <p:cNvSpPr txBox="1"/>
          <p:nvPr/>
        </p:nvSpPr>
        <p:spPr>
          <a:xfrm>
            <a:off x="2861060" y="5360111"/>
            <a:ext cx="1229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  <a:endParaRPr lang="en-US" sz="4000" dirty="0">
              <a:solidFill>
                <a:srgbClr val="FF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82D6A1-3632-4B60-A124-E4B9C578AED8}"/>
              </a:ext>
            </a:extLst>
          </p:cNvPr>
          <p:cNvSpPr txBox="1"/>
          <p:nvPr/>
        </p:nvSpPr>
        <p:spPr>
          <a:xfrm>
            <a:off x="4259672" y="5371111"/>
            <a:ext cx="1229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  <a:endParaRPr lang="en-US" sz="4000" dirty="0">
              <a:solidFill>
                <a:srgbClr val="FF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0370A0-62E3-4BE3-BB84-8F41F3859E07}"/>
              </a:ext>
            </a:extLst>
          </p:cNvPr>
          <p:cNvSpPr txBox="1"/>
          <p:nvPr/>
        </p:nvSpPr>
        <p:spPr>
          <a:xfrm>
            <a:off x="8070257" y="5357056"/>
            <a:ext cx="1445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uông</a:t>
            </a:r>
            <a:endParaRPr lang="en-US" sz="4000" dirty="0">
              <a:solidFill>
                <a:srgbClr val="FF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295567" y="592200"/>
            <a:ext cx="1142374" cy="676559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r>
              <a:rPr lang="en-US" sz="384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</a:p>
        </p:txBody>
      </p:sp>
      <p:sp>
        <p:nvSpPr>
          <p:cNvPr id="9" name="Oval 8"/>
          <p:cNvSpPr/>
          <p:nvPr/>
        </p:nvSpPr>
        <p:spPr>
          <a:xfrm>
            <a:off x="1894409" y="615797"/>
            <a:ext cx="487680" cy="67655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r>
              <a:rPr lang="en-US" sz="384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3" name="Rectangles 2"/>
          <p:cNvSpPr/>
          <p:nvPr/>
        </p:nvSpPr>
        <p:spPr>
          <a:xfrm>
            <a:off x="4799856" y="2605142"/>
            <a:ext cx="1394460" cy="667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r>
              <a:rPr lang="en-US" sz="384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384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6194824" y="2605142"/>
            <a:ext cx="1405128" cy="667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r>
              <a:rPr lang="en-US" sz="384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  <a:endParaRPr lang="en-US" sz="384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4799856" y="3272654"/>
            <a:ext cx="2800096" cy="91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r>
              <a:rPr lang="en-US" sz="384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endParaRPr lang="en-US" sz="384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775968" y="4653136"/>
            <a:ext cx="8640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31520"/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khuôn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muộn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nguồn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731520"/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buồng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luống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thuồng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0232" y="128457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0232" y="1284572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uông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06624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5" grpId="0" bldLvl="0" animBg="1"/>
      <p:bldP spid="5" grpId="1" animBg="1"/>
      <p:bldP spid="6" grpId="0" bldLvl="0" animBg="1"/>
      <p:bldP spid="6" grpId="1" animBg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620688"/>
            <a:ext cx="7128792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83832" y="551723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620689"/>
            <a:ext cx="7272808" cy="4968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99756" y="5733256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buồng</a:t>
            </a:r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chuối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332657"/>
            <a:ext cx="7776864" cy="4849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3752" y="5661249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Ốc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bươu</a:t>
            </a:r>
            <a:endParaRPr lang="en-US" sz="4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1337" y="2314005"/>
            <a:ext cx="6000752" cy="121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 GIẢI LAO</a:t>
            </a:r>
          </a:p>
        </p:txBody>
      </p:sp>
      <p:pic>
        <p:nvPicPr>
          <p:cNvPr id="3" name="TheWhistlersSong-SteveBarakatt-27999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81337" y="372846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5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259</Words>
  <Application>Microsoft Office PowerPoint</Application>
  <PresentationFormat>Widescreen</PresentationFormat>
  <Paragraphs>44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等线</vt:lpstr>
      <vt:lpstr>微软雅黑</vt:lpstr>
      <vt:lpstr>微软雅黑</vt:lpstr>
      <vt:lpstr>Arial</vt:lpstr>
      <vt:lpstr>Arial-Rounded</vt:lpstr>
      <vt:lpstr>Calibri</vt:lpstr>
      <vt:lpstr>Calibri Light</vt:lpstr>
      <vt:lpstr>Times New Roman</vt:lpstr>
      <vt:lpstr>4_Default Design</vt:lpstr>
      <vt:lpstr>3_Office Theme</vt:lpstr>
      <vt:lpstr>1_Office Theme</vt:lpstr>
      <vt:lpstr>3_Office 主题​​</vt:lpstr>
      <vt:lpstr>https://www.freeppt7.com</vt:lpstr>
      <vt:lpstr>5_Office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tran thao</cp:lastModifiedBy>
  <cp:revision>10</cp:revision>
  <dcterms:created xsi:type="dcterms:W3CDTF">2020-08-22T03:34:00Z</dcterms:created>
  <dcterms:modified xsi:type="dcterms:W3CDTF">2021-08-22T03:09:12Z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