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  <p:sldMasterId id="2147483706" r:id="rId4"/>
  </p:sldMasterIdLst>
  <p:notesMasterIdLst>
    <p:notesMasterId r:id="rId39"/>
  </p:notesMasterIdLst>
  <p:sldIdLst>
    <p:sldId id="262" r:id="rId5"/>
    <p:sldId id="277" r:id="rId6"/>
    <p:sldId id="276" r:id="rId7"/>
    <p:sldId id="275" r:id="rId8"/>
    <p:sldId id="274" r:id="rId9"/>
    <p:sldId id="273" r:id="rId10"/>
    <p:sldId id="272" r:id="rId11"/>
    <p:sldId id="271" r:id="rId12"/>
    <p:sldId id="270" r:id="rId13"/>
    <p:sldId id="293" r:id="rId14"/>
    <p:sldId id="397" r:id="rId15"/>
    <p:sldId id="279" r:id="rId16"/>
    <p:sldId id="269" r:id="rId17"/>
    <p:sldId id="267" r:id="rId18"/>
    <p:sldId id="266" r:id="rId19"/>
    <p:sldId id="265" r:id="rId20"/>
    <p:sldId id="264" r:id="rId21"/>
    <p:sldId id="263" r:id="rId22"/>
    <p:sldId id="284" r:id="rId23"/>
    <p:sldId id="280" r:id="rId24"/>
    <p:sldId id="283" r:id="rId25"/>
    <p:sldId id="258" r:id="rId26"/>
    <p:sldId id="259" r:id="rId27"/>
    <p:sldId id="260" r:id="rId28"/>
    <p:sldId id="261" r:id="rId29"/>
    <p:sldId id="398" r:id="rId30"/>
    <p:sldId id="289" r:id="rId31"/>
    <p:sldId id="285" r:id="rId32"/>
    <p:sldId id="286" r:id="rId33"/>
    <p:sldId id="288" r:id="rId34"/>
    <p:sldId id="287" r:id="rId35"/>
    <p:sldId id="290" r:id="rId36"/>
    <p:sldId id="291" r:id="rId37"/>
    <p:sldId id="309" r:id="rId3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DEFAF"/>
    <a:srgbClr val="FF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85" d="100"/>
          <a:sy n="85" d="100"/>
        </p:scale>
        <p:origin x="74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711B6-C73A-498A-8C97-B4843223BA27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DDDD1-1397-450E-A40F-1FC52594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78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155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0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7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49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235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340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677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474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45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62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53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26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84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369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855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483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621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0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7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92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91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91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3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0262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09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02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560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4546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490227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007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666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750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8329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2401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984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326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976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54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585662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806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86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72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00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34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7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28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8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1369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gi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slide" Target="slide18.xml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46.png"/><Relationship Id="rId4" Type="http://schemas.openxmlformats.org/officeDocument/2006/relationships/image" Target="../media/image55.jpeg"/><Relationship Id="rId9" Type="http://schemas.openxmlformats.org/officeDocument/2006/relationships/hyperlink" Target="../../../../Documents%20and%20Settings/Administrator/My%20Documents/nhac/Dung%20Ban%20Tam%20-%20Khoi%20My.mp3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17" Type="http://schemas.openxmlformats.org/officeDocument/2006/relationships/image" Target="../media/image21.gif"/><Relationship Id="rId2" Type="http://schemas.openxmlformats.org/officeDocument/2006/relationships/image" Target="../media/image22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slide" Target="slide18.xml"/><Relationship Id="rId5" Type="http://schemas.openxmlformats.org/officeDocument/2006/relationships/image" Target="../media/image13.png"/><Relationship Id="rId15" Type="http://schemas.openxmlformats.org/officeDocument/2006/relationships/slide" Target="slide22.xml"/><Relationship Id="rId10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20.png"/><Relationship Id="rId1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www.freeppt7.com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1.xml"/><Relationship Id="rId18" Type="http://schemas.openxmlformats.org/officeDocument/2006/relationships/image" Target="../media/image21.gif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29.png"/><Relationship Id="rId17" Type="http://schemas.openxmlformats.org/officeDocument/2006/relationships/image" Target="../media/image24.png"/><Relationship Id="rId2" Type="http://schemas.openxmlformats.org/officeDocument/2006/relationships/image" Target="../media/image31.jp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24.xml"/><Relationship Id="rId5" Type="http://schemas.openxmlformats.org/officeDocument/2006/relationships/image" Target="../media/image19.png"/><Relationship Id="rId15" Type="http://schemas.openxmlformats.org/officeDocument/2006/relationships/slide" Target="slide18.xml"/><Relationship Id="rId10" Type="http://schemas.openxmlformats.org/officeDocument/2006/relationships/image" Target="../media/image32.png"/><Relationship Id="rId4" Type="http://schemas.openxmlformats.org/officeDocument/2006/relationships/slide" Target="slide23.xml"/><Relationship Id="rId9" Type="http://schemas.openxmlformats.org/officeDocument/2006/relationships/slide" Target="slide25.xml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35.png"/><Relationship Id="rId7" Type="http://schemas.openxmlformats.org/officeDocument/2006/relationships/image" Target="../media/image2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5.png"/><Relationship Id="rId7" Type="http://schemas.openxmlformats.org/officeDocument/2006/relationships/image" Target="../media/image29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16.png"/><Relationship Id="rId4" Type="http://schemas.openxmlformats.org/officeDocument/2006/relationships/image" Target="../media/image37.png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5.png"/><Relationship Id="rId7" Type="http://schemas.openxmlformats.org/officeDocument/2006/relationships/image" Target="../media/image19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15.png"/><Relationship Id="rId4" Type="http://schemas.openxmlformats.org/officeDocument/2006/relationships/image" Target="../media/image37.png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5.png"/><Relationship Id="rId7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33.png"/><Relationship Id="rId4" Type="http://schemas.openxmlformats.org/officeDocument/2006/relationships/image" Target="../media/image37.png"/><Relationship Id="rId9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28601"/>
            <a:ext cx="2994025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457200"/>
            <a:ext cx="35782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26613" y="1219201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/>
            <a:r>
              <a:rPr lang="en-US" sz="6000" b="1" noProof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811608"/>
            <a:ext cx="7662863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562601"/>
            <a:ext cx="2365376" cy="130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34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10045921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352800" y="1640137"/>
            <a:ext cx="66795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61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   ông  ung ưng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699591" y="1817906"/>
            <a:ext cx="3512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6884" y="216765"/>
            <a:ext cx="9036916" cy="1015663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kern="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170" name="Picture 2" descr="300++ hình ảnh hoa hồng tuyệt đẹp không nên bỏ qua - ảnh hoa hồng Valentine  14/2, ảnh hoa hồng 8/3, ảnh hoa hồng 20/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462" y="1676400"/>
            <a:ext cx="4608739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oa hồng đẹp nhất khiến 3 tỉ phụ nữ trên thế giới mê mẫ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4" name="AutoShape 6" descr="Hoa hồng đẹp nhất khiến 3 tỉ phụ nữ trên thế giới mê mẫ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8" descr="Hình ảnh Hoa Hồng đẹp Nhất Mừng Lễ 8/3, 14/2, 20/10 - MTrend Việt Nam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10" descr="Hình ảnh Hoa Hồng đẹp Nhất Mừng Lễ 8/3, 14/2, 20/10 - MTrend Việt Nam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676400"/>
            <a:ext cx="444949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62" y="55753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735" y="57785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61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3" b="12121"/>
          <a:stretch/>
        </p:blipFill>
        <p:spPr bwMode="auto">
          <a:xfrm>
            <a:off x="1549400" y="-6253"/>
            <a:ext cx="8839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52601" y="4430486"/>
            <a:ext cx="795121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</a:p>
          <a:p>
            <a:pPr lvl="0"/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Flowchart: Connector 3"/>
          <p:cNvSpPr/>
          <p:nvPr/>
        </p:nvSpPr>
        <p:spPr bwMode="auto">
          <a:xfrm>
            <a:off x="1549400" y="730167"/>
            <a:ext cx="878114" cy="762000"/>
          </a:xfrm>
          <a:prstGeom prst="flowChartConnector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422896" y="670625"/>
            <a:ext cx="2377704" cy="7620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vi-VN" sz="105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30786" y="4430486"/>
            <a:ext cx="14382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60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60885" y="4419602"/>
            <a:ext cx="14382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32351" y="4430486"/>
            <a:ext cx="14382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56023" y="4430486"/>
            <a:ext cx="14382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170" y="381001"/>
            <a:ext cx="129857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Những bông hoa hồng rung rinh trong gió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9360" y="5446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4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6200"/>
            <a:ext cx="871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611" y="0"/>
            <a:ext cx="17986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59768" y="914401"/>
            <a:ext cx="19127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altLang="en-US" sz="7200" b="1" kern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87248" y="958473"/>
            <a:ext cx="168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24601" y="1002545"/>
            <a:ext cx="168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22623" y="1002544"/>
            <a:ext cx="168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altLang="en-US" sz="7200" b="1" kern="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979626" y="2667000"/>
            <a:ext cx="2362200" cy="12192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962401" y="3913909"/>
            <a:ext cx="4379426" cy="14478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962402" y="2667000"/>
            <a:ext cx="2017225" cy="12192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96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9356" y="41702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pic>
        <p:nvPicPr>
          <p:cNvPr id="3" name="2 Minute Timer (Nh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1" y="139274"/>
            <a:ext cx="1304925" cy="73342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956" y="872699"/>
            <a:ext cx="9144000" cy="538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2590800" y="2971800"/>
            <a:ext cx="7010400" cy="2819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endParaRPr lang="en-US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1: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ong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2: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ông</a:t>
            </a:r>
            <a:endParaRPr lang="en-US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3: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Tạp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ung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,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ưng</a:t>
            </a:r>
            <a:endParaRPr lang="vi-VN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6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9356" y="41702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1259176"/>
            <a:ext cx="8382000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en-US" sz="4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2200" y="2705726"/>
            <a:ext cx="7924800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Minus 4"/>
          <p:cNvSpPr/>
          <p:nvPr/>
        </p:nvSpPr>
        <p:spPr>
          <a:xfrm>
            <a:off x="3505201" y="3700383"/>
            <a:ext cx="1752599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Minus 5"/>
          <p:cNvSpPr/>
          <p:nvPr/>
        </p:nvSpPr>
        <p:spPr>
          <a:xfrm>
            <a:off x="8077200" y="3724365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76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9356" y="41702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8400" y="1143001"/>
            <a:ext cx="6858000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4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22534" y="2618510"/>
            <a:ext cx="7544844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Minus 5"/>
          <p:cNvSpPr/>
          <p:nvPr/>
        </p:nvSpPr>
        <p:spPr>
          <a:xfrm>
            <a:off x="3354626" y="3637149"/>
            <a:ext cx="1674574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Minus 6"/>
          <p:cNvSpPr/>
          <p:nvPr/>
        </p:nvSpPr>
        <p:spPr>
          <a:xfrm>
            <a:off x="7812742" y="3637149"/>
            <a:ext cx="1674574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8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9356" y="41702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1229603"/>
            <a:ext cx="8534400" cy="17543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lvl="0" algn="ctr"/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sz="5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000" y="3002058"/>
            <a:ext cx="3276600" cy="255454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10400" y="3002058"/>
            <a:ext cx="3352800" cy="255454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hửng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Minus 5"/>
          <p:cNvSpPr/>
          <p:nvPr/>
        </p:nvSpPr>
        <p:spPr>
          <a:xfrm>
            <a:off x="3199356" y="4126929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Minus 6"/>
          <p:cNvSpPr/>
          <p:nvPr/>
        </p:nvSpPr>
        <p:spPr>
          <a:xfrm>
            <a:off x="2971800" y="5251802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Minus 7"/>
          <p:cNvSpPr/>
          <p:nvPr/>
        </p:nvSpPr>
        <p:spPr>
          <a:xfrm>
            <a:off x="8305800" y="4126929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8152356" y="5391277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76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744" y="76200"/>
            <a:ext cx="609600" cy="109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794" y="1"/>
            <a:ext cx="1091406" cy="106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8199" y="838200"/>
            <a:ext cx="1311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95268" y="838200"/>
            <a:ext cx="1311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05600" y="875298"/>
            <a:ext cx="1311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86800" y="919324"/>
            <a:ext cx="1311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095905"/>
              </p:ext>
            </p:extLst>
          </p:nvPr>
        </p:nvGraphicFramePr>
        <p:xfrm>
          <a:off x="4838700" y="1849581"/>
          <a:ext cx="3619500" cy="1828800"/>
        </p:xfrm>
        <a:graphic>
          <a:graphicData uri="http://schemas.openxmlformats.org/drawingml/2006/table">
            <a:tbl>
              <a:tblPr firstRow="1" bandRow="1"/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dirty="0" err="1">
                          <a:latin typeface=".VnAvant" pitchFamily="34" charset="0"/>
                        </a:rPr>
                        <a:t>tr</a:t>
                      </a:r>
                      <a:endParaRPr lang="en-US" sz="5400" dirty="0"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dirty="0" err="1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5400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tr</a:t>
                      </a:r>
                      <a:r>
                        <a:rPr lang="en-US" sz="5400" b="1" dirty="0" err="1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5400" b="1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854744" y="3934691"/>
            <a:ext cx="8686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õng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ộng</a:t>
            </a:r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/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ũng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ựng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ửng</a:t>
            </a:r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44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0" y="12413"/>
            <a:ext cx="7391400" cy="58477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kern="0" dirty="0">
                <a:solidFill>
                  <a:srgbClr val="000000"/>
                </a:solidFill>
              </a:rPr>
              <a:t>GIẢI CỨU THÚ CƯNG</a:t>
            </a:r>
          </a:p>
        </p:txBody>
      </p:sp>
      <p:pic>
        <p:nvPicPr>
          <p:cNvPr id="3" name="Google Shape;84;p13" descr="C:\Users\ADMIN\Desktop\Tai nguyen thiet ke tro choi\Plant &amp; Zombie\Background\Nightfrontyar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1" y="597188"/>
            <a:ext cx="9116291" cy="627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5;p13" descr="C:\Users\ADMIN\Desktop\Tai nguyen thiet ke tro choi\Bảng gỗ\canstock643255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44822" y="1981201"/>
            <a:ext cx="2036978" cy="12676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477311" y="220980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1600" b="1" kern="0" dirty="0">
                <a:solidFill>
                  <a:srgbClr val="990000"/>
                </a:solidFill>
                <a:ea typeface="Arial"/>
                <a:cs typeface="Arial"/>
                <a:sym typeface="Arial"/>
              </a:rPr>
              <a:t>GIẢI CỨU</a:t>
            </a:r>
            <a:endParaRPr lang="vi-VN" sz="1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lvl="0" algn="ctr">
              <a:buClr>
                <a:srgbClr val="000000"/>
              </a:buClr>
            </a:pPr>
            <a:r>
              <a:rPr lang="vi-VN" sz="1600" b="1" kern="0" dirty="0">
                <a:solidFill>
                  <a:srgbClr val="990000"/>
                </a:solidFill>
                <a:ea typeface="Arial"/>
                <a:cs typeface="Arial"/>
                <a:sym typeface="Arial"/>
              </a:rPr>
              <a:t>THÚ CƯNG</a:t>
            </a:r>
            <a:endParaRPr lang="vi-VN"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Google Shape;87;p13" descr="C:\Users\ADMIN\Desktop\Dan cho chay tron\318767-1G20FT61680 (3)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363153" y="3235130"/>
            <a:ext cx="1556522" cy="1349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5;p13" descr="Kết quả hình ảnh cho American Eskimo cartoo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5860260" y="3490618"/>
            <a:ext cx="86836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9;p13" descr="C:\Users\ADMIN\Desktop\Dan cho chay tron\318767-1G20FT61680 (4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613592" y="4857751"/>
            <a:ext cx="1055644" cy="110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1;p13" descr="C:\Users\ADMIN\Desktop\Dan cho chay tron\Cartoon-puppies-vector (2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50711" y="4857751"/>
            <a:ext cx="1262868" cy="1020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6" y="5162132"/>
            <a:ext cx="20542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390" y="3082116"/>
            <a:ext cx="1743075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Google Shape;88;p13" descr="C:\Users\ADMIN\Desktop\Picture1 (2).png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50712" y="3075189"/>
            <a:ext cx="1743213" cy="165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88;p13" descr="C:\Users\ADMIN\Desktop\Picture1 (2).png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370081" y="4755485"/>
            <a:ext cx="1743213" cy="165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8;p13" descr="C:\Users\ADMIN\Desktop\Picture1 (2).png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06193" y="4771444"/>
            <a:ext cx="1743213" cy="165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4;p13" descr="C:\Users\ADMIN\Desktop\Picture2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83487" y="3146540"/>
            <a:ext cx="1524000" cy="147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92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816" y="525073"/>
            <a:ext cx="2124941" cy="168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3581400"/>
            <a:ext cx="227659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052" y="533400"/>
            <a:ext cx="2319338" cy="168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18155" y="2199690"/>
            <a:ext cx="35445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91000" y="5486400"/>
            <a:ext cx="32993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súng</a:t>
            </a:r>
            <a:endParaRPr lang="en-US" sz="5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05794" y="2400366"/>
            <a:ext cx="32720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chưng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Minus 7"/>
          <p:cNvSpPr/>
          <p:nvPr/>
        </p:nvSpPr>
        <p:spPr>
          <a:xfrm>
            <a:off x="2136886" y="2860973"/>
            <a:ext cx="1444514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3838283" y="2802087"/>
            <a:ext cx="1324432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>
          <a:xfrm>
            <a:off x="9216914" y="3043572"/>
            <a:ext cx="1527286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10"/>
          <p:cNvSpPr/>
          <p:nvPr/>
        </p:nvSpPr>
        <p:spPr>
          <a:xfrm>
            <a:off x="4507547" y="6257330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Minus 11"/>
          <p:cNvSpPr/>
          <p:nvPr/>
        </p:nvSpPr>
        <p:spPr>
          <a:xfrm>
            <a:off x="6130448" y="6277086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136" y="7283"/>
            <a:ext cx="1091406" cy="64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36" y="103891"/>
            <a:ext cx="609600" cy="54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73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7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  <p:pic>
        <p:nvPicPr>
          <p:cNvPr id="3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15486" r="76167"/>
          <a:stretch/>
        </p:blipFill>
        <p:spPr bwMode="auto">
          <a:xfrm>
            <a:off x="1981200" y="1676401"/>
            <a:ext cx="1069262" cy="216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9" y="2514600"/>
            <a:ext cx="145097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1" t="20277" r="35506"/>
          <a:stretch/>
        </p:blipFill>
        <p:spPr bwMode="auto">
          <a:xfrm>
            <a:off x="6216905" y="2622500"/>
            <a:ext cx="1327760" cy="204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1785497"/>
            <a:ext cx="1000125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711" y="5866823"/>
            <a:ext cx="71913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Music">
            <a:hlinkClick r:id="rId9" action="ppaction://hlinkfile"/>
            <a:extLst>
              <a:ext uri="{FF2B5EF4-FFF2-40B4-BE49-F238E27FC236}">
                <a16:creationId xmlns:a16="http://schemas.microsoft.com/office/drawing/2014/main" id="{5174E8E2-2418-4FC2-8368-E4A2575AA04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263247" y="5174673"/>
            <a:ext cx="617538" cy="692150"/>
          </a:xfrm>
          <a:custGeom>
            <a:avLst/>
            <a:gdLst>
              <a:gd name="T0" fmla="*/ 210192 w 21600"/>
              <a:gd name="T1" fmla="*/ 1474 h 21600"/>
              <a:gd name="T2" fmla="*/ 210792 w 21600"/>
              <a:gd name="T3" fmla="*/ 317235 h 21600"/>
              <a:gd name="T4" fmla="*/ 619911 w 21600"/>
              <a:gd name="T5" fmla="*/ 322394 h 21600"/>
              <a:gd name="T6" fmla="*/ 210192 w 21600"/>
              <a:gd name="T7" fmla="*/ 1474 h 21600"/>
              <a:gd name="T8" fmla="*/ 617538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560" y="4095750"/>
            <a:ext cx="71913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1752600" y="6858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4322847" y="116299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9398518" y="497299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1752600" y="5021036"/>
            <a:ext cx="644356" cy="644356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7380970" y="4765844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9088211" y="5412866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pic>
        <p:nvPicPr>
          <p:cNvPr id="16" name="Mua-Xuan-Oi-Quang-D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67203" y="5069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5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2098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1219200"/>
            <a:ext cx="6096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o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8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" name="u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600200"/>
            <a:ext cx="60960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8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uw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524000"/>
            <a:ext cx="609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3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699591" y="1817906"/>
            <a:ext cx="3512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73661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5055" y="1752600"/>
            <a:ext cx="784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ông</a:t>
            </a:r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 </a:t>
            </a:r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ưng</a:t>
            </a:r>
            <a:endParaRPr lang="en-US" sz="9600" dirty="0">
              <a:solidFill>
                <a:prstClr val="black"/>
              </a:solidFill>
              <a:latin typeface="HP001 4 hàng 2 ô ly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33600" y="3505200"/>
            <a:ext cx="853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bông</a:t>
            </a:r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</a:t>
            </a:r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súng</a:t>
            </a:r>
            <a:endParaRPr lang="en-US" sz="9600" dirty="0">
              <a:solidFill>
                <a:prstClr val="black"/>
              </a:solidFill>
              <a:latin typeface="HP001 4 hàng 2 ô ly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752600" y="122904"/>
            <a:ext cx="914400" cy="838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808080">
                    <a:lumMod val="10000"/>
                  </a:srgbClr>
                </a:solidFill>
              </a:rPr>
              <a:t>3</a:t>
            </a:r>
            <a:endParaRPr lang="vi-VN" sz="4800" b="1" dirty="0">
              <a:solidFill>
                <a:srgbClr val="808080">
                  <a:lumMod val="10000"/>
                </a:srgb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85104" y="169608"/>
            <a:ext cx="1782096" cy="762000"/>
          </a:xfrm>
          <a:prstGeom prst="round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Viết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endParaRPr lang="vi-VN" sz="4800" b="1" dirty="0">
              <a:solidFill>
                <a:srgbClr val="FFFFFF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359" y="4800600"/>
            <a:ext cx="2998787" cy="174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054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4" y="0"/>
            <a:ext cx="8915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owchart: Connector 4"/>
          <p:cNvSpPr/>
          <p:nvPr/>
        </p:nvSpPr>
        <p:spPr bwMode="auto">
          <a:xfrm>
            <a:off x="1600200" y="381000"/>
            <a:ext cx="762000" cy="7620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11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362200" y="457200"/>
            <a:ext cx="1066800" cy="6096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65564" y="3581400"/>
            <a:ext cx="8915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Minus 7"/>
          <p:cNvSpPr/>
          <p:nvPr/>
        </p:nvSpPr>
        <p:spPr>
          <a:xfrm>
            <a:off x="7467600" y="4057209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6172200" y="4724401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>
          <a:xfrm>
            <a:off x="8153400" y="4724400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10"/>
          <p:cNvSpPr/>
          <p:nvPr/>
        </p:nvSpPr>
        <p:spPr>
          <a:xfrm>
            <a:off x="3657600" y="5295674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Nam theo mẹ đi chợ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4555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0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0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4" y="0"/>
            <a:ext cx="4454236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93273" y="3352801"/>
            <a:ext cx="8569036" cy="317009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0" y="685801"/>
            <a:ext cx="4572000" cy="1323439"/>
          </a:xfrm>
          <a:prstGeom prst="rect">
            <a:avLst/>
          </a:prstGeom>
          <a:solidFill>
            <a:srgbClr val="EDEFAF"/>
          </a:solidFill>
        </p:spPr>
        <p:txBody>
          <a:bodyPr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350520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519594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189" y="398572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961" y="401694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787" y="461161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767" y="455341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667" y="521348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080" y="5189895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598" y="581222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618" y="581222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028027" y="685801"/>
            <a:ext cx="4572000" cy="1323439"/>
          </a:xfrm>
          <a:prstGeom prst="rect">
            <a:avLst/>
          </a:prstGeom>
          <a:solidFill>
            <a:srgbClr val="EDEFAF"/>
          </a:solidFill>
        </p:spPr>
        <p:txBody>
          <a:bodyPr>
            <a:spAutoFit/>
          </a:bodyPr>
          <a:lstStyle/>
          <a:p>
            <a:pPr lvl="0"/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21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oogle Shape;115;p14" descr="C:\Users\ADMIN\Desktop\Tai nguyen thiet ke tro choi\Bảng gỗ\wooden-blank-sign-clipart-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4200" y="1"/>
            <a:ext cx="5410200" cy="3124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657600" y="1677649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Clr>
                <a:srgbClr val="000000"/>
              </a:buClr>
            </a:pPr>
            <a:r>
              <a:rPr lang="vi-VN" sz="22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Các chú cún đã bị bắt và nhốt </a:t>
            </a:r>
            <a:endParaRPr lang="vi-VN" sz="1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lvl="0">
              <a:buClr>
                <a:srgbClr val="000000"/>
              </a:buClr>
            </a:pPr>
            <a:r>
              <a:rPr lang="vi-VN" sz="22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trong  chuồng. Trong lúc kẻ xấu đang say ngủ, hãy trả lời đúng các câu hỏi và giúp các chú cún trốn thoát.</a:t>
            </a:r>
            <a:endParaRPr lang="vi-VN"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" name="Google Shape;117;p14" descr="C:\Users\ADMIN\Desktop\Untitleda (2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590800" y="3144981"/>
            <a:ext cx="1779640" cy="163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8;p14" descr="C:\Users\ADMIN\Desktop\Dan cho chay tron\318767-1G20FT61680 (3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024744" y="3267691"/>
            <a:ext cx="976078" cy="94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0;p14" descr="C:\Users\ADMIN\Desktop\Dan cho chay tron\318767-1G20FT61680 (4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092378" y="4612873"/>
            <a:ext cx="908444" cy="94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6;p14" descr="Kết quả hình ảnh cho American Eskimo cartoo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5829301" y="3429000"/>
            <a:ext cx="747275" cy="72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1;p14" descr="C:\Users\ADMIN\Desktop\Dan cho chay tron\Cartoon-puppies-vector (2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62002" y="4783029"/>
            <a:ext cx="843598" cy="707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4;p14" descr="C:\Users\ADMIN\Desktop\Picture2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04951" y="4108482"/>
            <a:ext cx="1311492" cy="1008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3;p14" descr="C:\Users\ADMIN\Desktop\Picture1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705600" y="3124200"/>
            <a:ext cx="1767974" cy="703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9;p14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796532" y="3466786"/>
            <a:ext cx="1500137" cy="71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7;p14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739742" y="3315473"/>
            <a:ext cx="1088118" cy="94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12;p14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009478" y="4856000"/>
            <a:ext cx="696123" cy="56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12;p14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085166" y="4713782"/>
            <a:ext cx="1263708" cy="7906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19;p14"/>
          <p:cNvGrpSpPr/>
          <p:nvPr/>
        </p:nvGrpSpPr>
        <p:grpSpPr>
          <a:xfrm>
            <a:off x="6679041" y="4748416"/>
            <a:ext cx="1752600" cy="1752600"/>
            <a:chOff x="7373838" y="3333750"/>
            <a:chExt cx="1752600" cy="1752600"/>
          </a:xfrm>
        </p:grpSpPr>
        <p:pic>
          <p:nvPicPr>
            <p:cNvPr id="17" name="Google Shape;120;p14">
              <a:hlinkClick r:id="rId15" action="ppaction://hlinksldjump"/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21;p14">
              <a:hlinkClick r:id="rId15" action="ppaction://hlinksldjump"/>
            </p:cNvPr>
            <p:cNvSpPr txBox="1"/>
            <p:nvPr/>
          </p:nvSpPr>
          <p:spPr>
            <a:xfrm rot="-409796">
              <a:off x="7827088" y="3604357"/>
              <a:ext cx="6319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defRPr/>
              </a:pPr>
              <a:r>
                <a:rPr lang="en-US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Chơi</a:t>
              </a:r>
              <a:endParaRPr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57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 bwMode="auto">
          <a:xfrm>
            <a:off x="1600200" y="117764"/>
            <a:ext cx="762000" cy="7620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11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369127" y="193964"/>
            <a:ext cx="1066800" cy="6096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9664"/>
            <a:ext cx="6248400" cy="1600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28801"/>
            <a:ext cx="7340600" cy="220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67000" y="4724400"/>
            <a:ext cx="68580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41419" y="4309040"/>
            <a:ext cx="7155873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4495801"/>
            <a:ext cx="9067800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00200" y="4495800"/>
            <a:ext cx="8132618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4724400"/>
            <a:ext cx="90678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46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 bwMode="auto">
          <a:xfrm>
            <a:off x="1537855" y="126850"/>
            <a:ext cx="762000" cy="6858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5</a:t>
            </a:r>
            <a:endParaRPr lang="vi-VN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323276" y="27709"/>
            <a:ext cx="1524000" cy="6858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</a:rPr>
              <a:t>Nói</a:t>
            </a:r>
            <a:endParaRPr lang="vi-VN" sz="11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t="15036" r="50000" b="5561"/>
          <a:stretch/>
        </p:blipFill>
        <p:spPr bwMode="auto">
          <a:xfrm>
            <a:off x="1724891" y="1177637"/>
            <a:ext cx="4244770" cy="534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36"/>
          <a:stretch/>
        </p:blipFill>
        <p:spPr bwMode="auto">
          <a:xfrm>
            <a:off x="6025079" y="1177636"/>
            <a:ext cx="4473371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67201" y="469750"/>
            <a:ext cx="3829895" cy="707886"/>
          </a:xfrm>
          <a:prstGeom prst="rect">
            <a:avLst/>
          </a:prstGeom>
          <a:solidFill>
            <a:srgbClr val="EDEFA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Chợ</a:t>
            </a:r>
            <a:r>
              <a:rPr lang="en-US" sz="4000" b="1" kern="0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và</a:t>
            </a:r>
            <a:r>
              <a:rPr lang="en-US" sz="4000" b="1" kern="0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si</a:t>
            </a:r>
            <a:r>
              <a:rPr lang="en-US" sz="4000" b="1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ê</a:t>
            </a: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u</a:t>
            </a:r>
            <a:r>
              <a:rPr lang="en-US" sz="4000" b="1" kern="0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thị</a:t>
            </a:r>
            <a:endParaRPr lang="vi-VN" sz="24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927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:\lớp 1 năm 2020 -2021 knttvcs\ảnh tiếng việt\unname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3879546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lớp 1 năm 2020 -2021 knttvcs\ảnh tiếng việt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524" y="1219200"/>
            <a:ext cx="4066573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lớp 1 năm 2020 -2021 knttvcs\ảnh tiếng việt\tải xuống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82" y="4114801"/>
            <a:ext cx="3858765" cy="264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lớp 1 năm 2020 -2021 knttvcs\ảnh tiếng việt\tải xuống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962400"/>
            <a:ext cx="412229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42877" y="350824"/>
            <a:ext cx="7980219" cy="584775"/>
          </a:xfrm>
          <a:prstGeom prst="rect">
            <a:avLst/>
          </a:prstGeom>
          <a:solidFill>
            <a:srgbClr val="EDEFAF"/>
          </a:solidFill>
        </p:spPr>
        <p:txBody>
          <a:bodyPr wrap="square">
            <a:spAutoFit/>
          </a:bodyPr>
          <a:lstStyle/>
          <a:p>
            <a:pPr lvl="0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83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91000" y="152400"/>
            <a:ext cx="4572000" cy="584775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lvl="0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siêu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5" descr="D:\lớp 1 năm 2020 -2021 knttvcs\ảnh tiếng việt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2" y="1066800"/>
            <a:ext cx="4300538" cy="261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lớp 1 năm 2020 -2021 knttvcs\ảnh tiếng việt\tải xuống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6" y="1143000"/>
            <a:ext cx="4227742" cy="25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lớp 1 năm 2020 -2021 knttvcs\ảnh tiếng việt\tải xuống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10" y="3810000"/>
            <a:ext cx="4355091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lớp 1 năm 2020 -2021 knttvcs\ảnh tiếng việt\sieu-thi-15833789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0"/>
            <a:ext cx="4142508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30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9001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561" y="996482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sp>
        <p:nvSpPr>
          <p:cNvPr id="20" name="TextBox 3">
            <a:hlinkClick r:id="rId6"/>
            <a:extLst>
              <a:ext uri="{FF2B5EF4-FFF2-40B4-BE49-F238E27FC236}">
                <a16:creationId xmlns:a16="http://schemas.microsoft.com/office/drawing/2014/main" id="{9856C36C-8728-400D-8022-4303E7B6D297}"/>
              </a:ext>
            </a:extLst>
          </p:cNvPr>
          <p:cNvSpPr txBox="1"/>
          <p:nvPr/>
        </p:nvSpPr>
        <p:spPr>
          <a:xfrm>
            <a:off x="3723518" y="6385764"/>
            <a:ext cx="68928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kumimoji="0" lang="ko-KR" alt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等线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99C9D39E-4AA0-4EB7-9F04-E2907FD201BE}"/>
              </a:ext>
            </a:extLst>
          </p:cNvPr>
          <p:cNvSpPr txBox="1"/>
          <p:nvPr/>
        </p:nvSpPr>
        <p:spPr>
          <a:xfrm>
            <a:off x="4235013" y="1252781"/>
            <a:ext cx="7106815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ko-KR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맑은 고딕" panose="020B0503020000020004" pitchFamily="34" charset="-127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44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:ahyp="http://schemas.microsoft.com/office/drawing/2018/hyperlinkcolor" xmlns:a16="http://schemas.microsoft.com/office/drawing/2014/main" xmlns:a14="http://schemas.microsoft.com/office/drawing/2010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6;p15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1600" y="0"/>
            <a:ext cx="92964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3;p15" descr="C:\Users\ADMIN\Desktop\Dan cho chay tron\318767-1G20FT61680 (3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424363" y="757748"/>
            <a:ext cx="1223963" cy="10609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40;p15"/>
          <p:cNvSpPr/>
          <p:nvPr/>
        </p:nvSpPr>
        <p:spPr>
          <a:xfrm>
            <a:off x="4271069" y="356345"/>
            <a:ext cx="786057" cy="595007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Google Shape;134;p15" descr="C:\Users\ADMIN\Desktop\Picture1 (2).png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8685" y="1066800"/>
            <a:ext cx="1459641" cy="78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;p15" descr="C:\Users\ADMIN\Desktop\Dan cho chay tron\Cartoon-puppies-vector (2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72755" y="2039913"/>
            <a:ext cx="893762" cy="722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5;p15" descr="C:\Users\ADMIN\Desktop\Dan cho chay tron\318767-1G20FT61680 (4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4664097" y="2192239"/>
            <a:ext cx="769557" cy="802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7;p15" descr="Kết quả hình ảnh cho American Eskimo cartoo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6789236" y="471794"/>
            <a:ext cx="754565" cy="72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5" descr="C:\Users\ADMIN\Desktop\Picture1 (2).png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504898" y="2073682"/>
            <a:ext cx="1104454" cy="962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2;p15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19081" y="284950"/>
            <a:ext cx="1264432" cy="1102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6;p15" descr="C:\Users\ADMIN\Desktop\Picture1 (2).png">
            <a:hlinkClick r:id="rId13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37008" y="1799475"/>
            <a:ext cx="1104454" cy="96261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42;p15"/>
          <p:cNvSpPr/>
          <p:nvPr/>
        </p:nvSpPr>
        <p:spPr>
          <a:xfrm>
            <a:off x="4436177" y="1913210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13" name="Google Shape;141;p15"/>
          <p:cNvSpPr/>
          <p:nvPr/>
        </p:nvSpPr>
        <p:spPr>
          <a:xfrm>
            <a:off x="6376736" y="0"/>
            <a:ext cx="685800" cy="683502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8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14" name="Google Shape;143;p15"/>
          <p:cNvSpPr/>
          <p:nvPr/>
        </p:nvSpPr>
        <p:spPr>
          <a:xfrm>
            <a:off x="6019801" y="1406958"/>
            <a:ext cx="789781" cy="666725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8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48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5" name="Google Shape;130;p15" descr="C:\Users\ADMIN\Desktop\Dan cho chay tron\318767-1G20FT61680 (2)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2984770" y="5486401"/>
            <a:ext cx="1587231" cy="100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31;p15" descr="C:\Users\ADMIN\Desktop\Picture1 (2).png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156793" y="5285546"/>
            <a:ext cx="1590190" cy="127218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42;p15"/>
          <p:cNvSpPr/>
          <p:nvPr/>
        </p:nvSpPr>
        <p:spPr>
          <a:xfrm>
            <a:off x="3286574" y="5100985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21" name="Google Shape;139;p15" descr="C:\Users\ADMIN\Desktop\Untitleda (2).p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2266973" y="1074448"/>
            <a:ext cx="1779640" cy="163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02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0;p16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1;p16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1" y="2334860"/>
            <a:ext cx="6635237" cy="35083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899711" y="2981056"/>
            <a:ext cx="3098925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13800" kern="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Đẹp</a:t>
            </a:r>
            <a:endParaRPr lang="en-US" sz="13800" kern="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" name="Google Shape;139;p15" descr="C:\Users\ADMIN\Desktop\Untitleda (2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600989" y="696812"/>
            <a:ext cx="1779640" cy="163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3;p15" descr="C:\Users\ADMIN\Desktop\Dan cho chay tron\318767-1G20FT61680 (3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225211" y="637142"/>
            <a:ext cx="1223963" cy="1060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430" y="883035"/>
            <a:ext cx="14636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Google Shape;140;p15"/>
          <p:cNvSpPr/>
          <p:nvPr/>
        </p:nvSpPr>
        <p:spPr>
          <a:xfrm>
            <a:off x="4225211" y="139495"/>
            <a:ext cx="786057" cy="595007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0" name="Google Shape;94;p13" descr="C:\Users\ADMIN\Desktop\Picture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63000" y="637142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42;p15"/>
          <p:cNvSpPr/>
          <p:nvPr/>
        </p:nvSpPr>
        <p:spPr>
          <a:xfrm>
            <a:off x="9504218" y="358113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2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74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59166 0.655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83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0;p16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17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7401" y="2438400"/>
            <a:ext cx="6635237" cy="35083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148875" y="2743200"/>
            <a:ext cx="4156907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16600" kern="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sáng</a:t>
            </a:r>
            <a:endParaRPr lang="en-US" sz="16600" kern="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" name="Google Shape;141;p15"/>
          <p:cNvSpPr/>
          <p:nvPr/>
        </p:nvSpPr>
        <p:spPr>
          <a:xfrm>
            <a:off x="6376736" y="0"/>
            <a:ext cx="685800" cy="683502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8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48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6" name="Google Shape;127;p15" descr="Kết quả hình ảnh cho American Eskimo carto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789236" y="471794"/>
            <a:ext cx="754565" cy="72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80" y="669104"/>
            <a:ext cx="14636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oogle Shape;139;p15" descr="C:\Users\ADMIN\Desktop\Untitleda (2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828274" y="642242"/>
            <a:ext cx="1779640" cy="163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4;p13" descr="C:\Users\ADMIN\Desktop\Picture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06492" y="432135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2;p15"/>
          <p:cNvSpPr/>
          <p:nvPr/>
        </p:nvSpPr>
        <p:spPr>
          <a:xfrm>
            <a:off x="9695652" y="277913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32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12934 0.05602 C 0.1566 0.06875 0.19723 0.07569 0.23941 0.07569 C 0.28785 0.07569 0.32639 0.06875 0.35365 0.05602 L 0.48334 0 " pathEditMode="relative" rAng="0" ptsTypes="FffFF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0;p18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71;p18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2201" y="2133600"/>
            <a:ext cx="6635237" cy="35083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879212" y="3124201"/>
            <a:ext cx="56012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Chênh</a:t>
            </a:r>
            <a:r>
              <a:rPr lang="en-US" sz="80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80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chếch</a:t>
            </a:r>
            <a:endParaRPr lang="en-US" sz="8000" b="1" kern="0" dirty="0">
              <a:solidFill>
                <a:srgbClr val="FF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417514"/>
            <a:ext cx="17795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142;p15"/>
          <p:cNvSpPr/>
          <p:nvPr/>
        </p:nvSpPr>
        <p:spPr>
          <a:xfrm>
            <a:off x="5474388" y="958427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7" name="Google Shape;137;p15" descr="C:\Users\ADMIN\Desktop\Dan cho chay tron\Cartoon-puppies-vector (2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2019" y="1482494"/>
            <a:ext cx="893762" cy="722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2;p15" descr="C:\Users\ADMIN\Desktop\Picture1 (2).png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15386" y="1688282"/>
            <a:ext cx="1264432" cy="55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4;p13" descr="C:\Users\ADMIN\Desktop\Picture2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63000" y="522286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2;p15"/>
          <p:cNvSpPr/>
          <p:nvPr/>
        </p:nvSpPr>
        <p:spPr>
          <a:xfrm>
            <a:off x="9665388" y="365040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22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 L -0.59861 0.631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31" y="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80;p19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81;p19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8400" y="2133600"/>
            <a:ext cx="7010400" cy="35083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320126" y="2610519"/>
            <a:ext cx="5246949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80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Em vẽ vầng </a:t>
            </a:r>
          </a:p>
          <a:p>
            <a:pPr lvl="0" algn="ctr">
              <a:buClr>
                <a:srgbClr val="000000"/>
              </a:buClr>
            </a:pPr>
            <a:r>
              <a:rPr lang="vi-VN" sz="80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trăng sáng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417514"/>
            <a:ext cx="17795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oogle Shape;135;p15" descr="C:\Users\ADMIN\Desktop\Dan cho chay tron\318767-1G20FT61680 (4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726282" y="1402486"/>
            <a:ext cx="769557" cy="802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4;p15" descr="C:\Users\ADMIN\Desktop\Picture1 (2).png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48547" y="1497510"/>
            <a:ext cx="1459641" cy="6360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3;p15"/>
          <p:cNvSpPr/>
          <p:nvPr/>
        </p:nvSpPr>
        <p:spPr>
          <a:xfrm>
            <a:off x="6783478" y="735762"/>
            <a:ext cx="789781" cy="666725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8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48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9" name="Google Shape;94;p13" descr="C:\Users\ADMIN\Desktop\Picture2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15400" y="498154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2;p15"/>
          <p:cNvSpPr/>
          <p:nvPr/>
        </p:nvSpPr>
        <p:spPr>
          <a:xfrm>
            <a:off x="9713256" y="417513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05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C -0.01406 0.0044 -0.00573 -0.00115 -0.00451 0.03426 C -0.00347 0.06436 -0.0066 0.10811 0.00156 0.13936 C 0.00104 0.35486 0.00104 0.57014 -2.77778E-6 0.78565 C -0.00017 0.82084 -0.00365 0.79931 -2.77778E-6 0.81806 C 0.0092 0.80047 0.01719 0.78149 0.02569 0.76343 C 0.02708 0.76042 0.03073 0.76227 0.03333 0.76158 C 0.05486 0.74931 0.08021 0.74954 0.10313 0.74329 C 0.22326 0.71042 0.34844 0.7419 0.47118 0.74121 C 0.4776 0.73912 0.48316 0.73658 0.48941 0.73334 C 0.49323 0.72824 0.49774 0.72408 0.50156 0.71899 C 0.50434 0.71528 0.50642 0.71065 0.50903 0.70695 C 0.51094 0.69977 0.51441 0.69607 0.51667 0.68889 C 0.5191 0.68102 0.52031 0.67246 0.52274 0.66459 C 0.52413 0.65348 0.52726 0.64306 0.52882 0.63218 C 0.53021 0.62176 0.53108 0.61181 0.53333 0.60186 C 0.53698 0.58588 0.54167 0.56991 0.54392 0.55348 C 0.54653 0.53542 0.54549 0.53519 0.54549 0.51297 L 0.64705 0.08681 " pathEditMode="relative" ptsTypes="fffffffffffffffff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0;p20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1;p20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3522" y="180974"/>
            <a:ext cx="7016237" cy="42100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124114" y="612438"/>
            <a:ext cx="4875053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Hà</a:t>
            </a: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rất</a:t>
            </a: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thích</a:t>
            </a: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  <a:p>
            <a:pPr lvl="0" algn="ctr">
              <a:buClr>
                <a:srgbClr val="000000"/>
              </a:buClr>
            </a:pP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con </a:t>
            </a: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gà</a:t>
            </a: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bà</a:t>
            </a:r>
            <a:endParaRPr lang="en-US" sz="7200" b="1" kern="0" dirty="0">
              <a:solidFill>
                <a:srgbClr val="FF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lvl="0" algn="ctr">
              <a:buClr>
                <a:srgbClr val="000000"/>
              </a:buClr>
            </a:pP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cho</a:t>
            </a: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.</a:t>
            </a:r>
            <a:endParaRPr lang="vi-VN" sz="7200" b="1" kern="0" dirty="0">
              <a:solidFill>
                <a:srgbClr val="FF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4212121"/>
            <a:ext cx="17795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oogle Shape;130;p15" descr="C:\Users\ADMIN\Desktop\Dan cho chay tron\318767-1G20FT61680 (2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778385" y="5852008"/>
            <a:ext cx="1587231" cy="100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6;p15" descr="C:\Users\ADMIN\Desktop\Picture1 (2).png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40379" y="5895390"/>
            <a:ext cx="1104454" cy="9626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2;p15"/>
          <p:cNvSpPr/>
          <p:nvPr/>
        </p:nvSpPr>
        <p:spPr>
          <a:xfrm>
            <a:off x="4646245" y="5296461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9" name="Google Shape;94;p13" descr="C:\Users\ADMIN\Desktop\Picture2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58200" y="5261467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2;p15"/>
          <p:cNvSpPr/>
          <p:nvPr/>
        </p:nvSpPr>
        <p:spPr>
          <a:xfrm>
            <a:off x="9525000" y="5032063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61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440</Words>
  <Application>Microsoft Office PowerPoint</Application>
  <PresentationFormat>Widescreen</PresentationFormat>
  <Paragraphs>112</Paragraphs>
  <Slides>34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等线</vt:lpstr>
      <vt:lpstr>等线 Light</vt:lpstr>
      <vt:lpstr>Questrial</vt:lpstr>
      <vt:lpstr>.VnAvant</vt:lpstr>
      <vt:lpstr>Arial</vt:lpstr>
      <vt:lpstr>Arial-Rounded</vt:lpstr>
      <vt:lpstr>Calibri</vt:lpstr>
      <vt:lpstr>Calibri Light</vt:lpstr>
      <vt:lpstr>HP001 4 hàng 2 ô ly</vt:lpstr>
      <vt:lpstr>Tahoma</vt:lpstr>
      <vt:lpstr>Times New Roman</vt:lpstr>
      <vt:lpstr>Trebuchet MS</vt:lpstr>
      <vt:lpstr>1_Default Design</vt:lpstr>
      <vt:lpstr>https://www.freeppt7.com</vt:lpstr>
      <vt:lpstr>1_https://www.freeppt7.com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tran thao</cp:lastModifiedBy>
  <cp:revision>56</cp:revision>
  <dcterms:created xsi:type="dcterms:W3CDTF">2020-11-09T02:45:03Z</dcterms:created>
  <dcterms:modified xsi:type="dcterms:W3CDTF">2021-08-22T03:01:43Z</dcterms:modified>
</cp:coreProperties>
</file>