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</p:sldMasterIdLst>
  <p:notesMasterIdLst>
    <p:notesMasterId r:id="rId31"/>
  </p:notesMasterIdLst>
  <p:sldIdLst>
    <p:sldId id="385" r:id="rId6"/>
    <p:sldId id="323" r:id="rId7"/>
    <p:sldId id="305" r:id="rId8"/>
    <p:sldId id="278" r:id="rId9"/>
    <p:sldId id="411" r:id="rId10"/>
    <p:sldId id="418" r:id="rId11"/>
    <p:sldId id="456" r:id="rId12"/>
    <p:sldId id="457" r:id="rId13"/>
    <p:sldId id="460" r:id="rId14"/>
    <p:sldId id="351" r:id="rId15"/>
    <p:sldId id="422" r:id="rId16"/>
    <p:sldId id="454" r:id="rId17"/>
    <p:sldId id="461" r:id="rId18"/>
    <p:sldId id="436" r:id="rId19"/>
    <p:sldId id="328" r:id="rId20"/>
    <p:sldId id="434" r:id="rId21"/>
    <p:sldId id="435" r:id="rId22"/>
    <p:sldId id="384" r:id="rId23"/>
    <p:sldId id="302" r:id="rId24"/>
    <p:sldId id="341" r:id="rId25"/>
    <p:sldId id="403" r:id="rId26"/>
    <p:sldId id="329" r:id="rId27"/>
    <p:sldId id="308" r:id="rId28"/>
    <p:sldId id="407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A14F-7602-4206-A3E5-17DA64D0D42E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9F88-7C8C-45DF-93CB-A6D1606A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2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93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23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68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F5A564-CED8-4BB6-B63F-9114D29FB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2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4797"/>
      </p:ext>
    </p:extLst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0800"/>
      </p:ext>
    </p:extLst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01334"/>
      </p:ext>
    </p:extLst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75315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64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40573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67423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40598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38654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17436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30170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47370"/>
      </p:ext>
    </p:extLst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4400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01887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85902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45769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82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69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39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4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96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83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819"/>
      </p:ext>
    </p:extLst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74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4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29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48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72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42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45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357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96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62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4869"/>
      </p:ext>
    </p:extLst>
  </p:cSld>
  <p:clrMapOvr>
    <a:masterClrMapping/>
  </p:clrMapOvr>
  <p:transition advTm="6645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893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313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12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497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908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104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214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86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02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5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207"/>
      </p:ext>
    </p:extLst>
  </p:cSld>
  <p:clrMapOvr>
    <a:masterClrMapping/>
  </p:clrMapOvr>
  <p:transition advTm="6645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656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55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10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9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157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42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25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2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74824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79728"/>
      </p:ext>
    </p:extLst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67064"/>
      </p:ext>
    </p:extLst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34345"/>
      </p:ext>
    </p:extLst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3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2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6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150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4159045" y="3622248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8216" y="2322256"/>
            <a:ext cx="7454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en-US" sz="8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50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915439" y="18445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 chớp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915439" y="358841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cọp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915439" y="5506973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lốp xe</a:t>
            </a:r>
          </a:p>
        </p:txBody>
      </p:sp>
      <p:cxnSp>
        <p:nvCxnSpPr>
          <p:cNvPr id="10" name="Straight Connector 9"/>
          <p:cNvCxnSpPr>
            <a:stCxn id="12" idx="3"/>
            <a:endCxn id="16" idx="1"/>
          </p:cNvCxnSpPr>
          <p:nvPr/>
        </p:nvCxnSpPr>
        <p:spPr bwMode="auto">
          <a:xfrm>
            <a:off x="3818686" y="2149318"/>
            <a:ext cx="3040775" cy="176597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3"/>
            <a:endCxn id="2" idx="1"/>
          </p:cNvCxnSpPr>
          <p:nvPr/>
        </p:nvCxnSpPr>
        <p:spPr bwMode="auto">
          <a:xfrm flipV="1">
            <a:off x="3818685" y="2014231"/>
            <a:ext cx="3040776" cy="18789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5" idx="1"/>
            <a:endCxn id="14" idx="3"/>
          </p:cNvCxnSpPr>
          <p:nvPr/>
        </p:nvCxnSpPr>
        <p:spPr bwMode="auto">
          <a:xfrm flipH="1">
            <a:off x="3818686" y="5811773"/>
            <a:ext cx="304077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668392" y="172915"/>
            <a:ext cx="1972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 chữ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61110" r="64347" b="31708"/>
          <a:stretch/>
        </p:blipFill>
        <p:spPr>
          <a:xfrm>
            <a:off x="6859462" y="1129632"/>
            <a:ext cx="3065773" cy="176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2" t="61291" r="37163" b="31527"/>
          <a:stretch/>
        </p:blipFill>
        <p:spPr>
          <a:xfrm>
            <a:off x="6859461" y="4927174"/>
            <a:ext cx="3065773" cy="176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6" t="61389" r="12699" b="31429"/>
          <a:stretch/>
        </p:blipFill>
        <p:spPr>
          <a:xfrm>
            <a:off x="6859461" y="3030691"/>
            <a:ext cx="3065773" cy="176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124200" y="780872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vi-VN" sz="48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5410200" y="780872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  <a:endParaRPr lang="en-US" sz="7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600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60190" y="3120380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11878" y="2098468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400806" y="2095144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7620000" y="780872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ơp</a:t>
            </a:r>
            <a:endParaRPr lang="en-US" sz="7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5508" y="3678380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●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660072" y="4044538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g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họp</a:t>
            </a:r>
          </a:p>
          <a:p>
            <a:pPr lvl="0">
              <a:defRPr/>
            </a:pP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t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xốp</a:t>
            </a:r>
          </a:p>
          <a:p>
            <a:pPr lvl="0">
              <a:defRPr/>
            </a:pP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l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lợp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8176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124200" y="780872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1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5410200" y="780872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600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60190" y="3120380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11878" y="2098468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400806" y="2095144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7620000" y="780872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5508" y="3678380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●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660072" y="4044538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g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họp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t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l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27FE3-20F8-4F43-8A96-CDBBB22B0220}"/>
              </a:ext>
            </a:extLst>
          </p:cNvPr>
          <p:cNvSpPr txBox="1"/>
          <p:nvPr/>
        </p:nvSpPr>
        <p:spPr>
          <a:xfrm flipH="1">
            <a:off x="1373508" y="59835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sz="36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cọp</a:t>
            </a:r>
            <a:r>
              <a:rPr lang="en-US" sz="36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l</a:t>
            </a:r>
            <a:r>
              <a:rPr lang="vi-VN" sz="36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ốp</a:t>
            </a:r>
            <a:r>
              <a:rPr lang="en-US" sz="36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b="1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36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endParaRPr lang="en-US" sz="3600" b="1" dirty="0">
              <a:solidFill>
                <a:srgbClr val="008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9297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HP001 4 hàng" panose="020B0603050302020204" pitchFamily="34" charset="0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HP001 4 hàng" panose="020B0603050302020204" pitchFamily="34" charset="0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HP001 4 hàng" panose="020B0603050302020204" pitchFamily="34" charset="0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841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6482" y="4373433"/>
            <a:ext cx="955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solidFill>
                  <a:srgbClr val="000000"/>
                </a:solidFill>
                <a:latin typeface="HP001 4 hàng" panose="020B0603050302020204" pitchFamily="34" charset="0"/>
                <a:ea typeface="HP001" pitchFamily="34" charset="-93"/>
              </a:rPr>
              <a:t>ôp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0068" y="2828835"/>
            <a:ext cx="168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rgbClr val="000000"/>
                </a:solidFill>
                <a:latin typeface="HP001 4 hàng" panose="020B0603050302020204" pitchFamily="34" charset="0"/>
                <a:ea typeface="HP001" pitchFamily="34" charset="-93"/>
              </a:rPr>
              <a:t>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8107" y="4526959"/>
            <a:ext cx="168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rgbClr val="000000"/>
                </a:solidFill>
                <a:latin typeface="HP001 4 hàng" panose="020B0603050302020204" pitchFamily="34" charset="0"/>
                <a:ea typeface="HP001" pitchFamily="34" charset="-93"/>
              </a:rPr>
              <a:t>ơp</a:t>
            </a:r>
          </a:p>
        </p:txBody>
      </p:sp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00400" y="609600"/>
            <a:ext cx="5483426" cy="1221838"/>
            <a:chOff x="1907974" y="378362"/>
            <a:chExt cx="5483426" cy="122183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974" y="385977"/>
              <a:ext cx="1458548" cy="121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522" y="378362"/>
              <a:ext cx="4024878" cy="122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op sửa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24200" y="2362201"/>
            <a:ext cx="57150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"/>
              </a:endParaRPr>
            </a:p>
          </p:txBody>
        </p:sp>
      </p:grpSp>
      <p:pic>
        <p:nvPicPr>
          <p:cNvPr id="2" name="oo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364675"/>
            <a:ext cx="6553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"/>
              </a:endParaRPr>
            </a:p>
          </p:txBody>
        </p:sp>
      </p:grpSp>
      <p:pic>
        <p:nvPicPr>
          <p:cNvPr id="3" name="ow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447800"/>
            <a:ext cx="609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12444760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676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3810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2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15" y="858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3505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4121042" y="1437355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15" y="-152545"/>
            <a:ext cx="12249615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423"/>
            <a:ext cx="8534400" cy="624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275A27D-59F3-46F9-8325-A228136CC6B3}"/>
              </a:ext>
            </a:extLst>
          </p:cNvPr>
          <p:cNvGrpSpPr/>
          <p:nvPr/>
        </p:nvGrpSpPr>
        <p:grpSpPr>
          <a:xfrm>
            <a:off x="-57615" y="0"/>
            <a:ext cx="2514600" cy="838200"/>
            <a:chOff x="228600" y="228600"/>
            <a:chExt cx="2514600" cy="838200"/>
          </a:xfrm>
        </p:grpSpPr>
        <p:sp>
          <p:nvSpPr>
            <p:cNvPr id="6" name="Rounded Rectangle 11">
              <a:extLst>
                <a:ext uri="{FF2B5EF4-FFF2-40B4-BE49-F238E27FC236}">
                  <a16:creationId xmlns:a16="http://schemas.microsoft.com/office/drawing/2014/main" id="{C41099C7-32B7-4225-BAF1-8538D4B9DCEF}"/>
                </a:ext>
              </a:extLst>
            </p:cNvPr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/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  <a:latin typeface="Arial"/>
                </a:rPr>
                <a:t> </a:t>
              </a:r>
              <a:endParaRPr lang="vi-VN" sz="48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80ECFD9-E721-417B-BB3D-9A81C1CE41C2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"/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581401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8069" y="4597657"/>
            <a:ext cx="1014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ì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ì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2943"/>
            <a:ext cx="871629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621" y="654720"/>
            <a:ext cx="111066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lộp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độp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nhái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họp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ì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ọp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ì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ọp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lóp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ngóp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ngoi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7247" y="643979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lộp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1623" y="643978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độp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712" y="1962845"/>
            <a:ext cx="813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ọp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7650" y="1962730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lóp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38224" y="1973997"/>
            <a:ext cx="1441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ngóp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6286" y="2659559"/>
            <a:ext cx="11144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7910" y="1962730"/>
            <a:ext cx="813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ọp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06928" y="643978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họp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13" grpId="0"/>
      <p:bldP spid="25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6034" y="346365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4200" b="1" dirty="0" err="1">
                  <a:solidFill>
                    <a:srgbClr val="FFFFFF"/>
                  </a:solidFill>
                  <a:latin typeface="Arial"/>
                </a:rPr>
                <a:t>Nói</a:t>
              </a:r>
              <a:endParaRPr lang="vi-VN" sz="42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"/>
                </a:rPr>
                <a:t>5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5208" y="813955"/>
            <a:ext cx="8229600" cy="1143000"/>
          </a:xfrm>
        </p:spPr>
        <p:txBody>
          <a:bodyPr>
            <a:normAutofit/>
          </a:bodyPr>
          <a:lstStyle/>
          <a:p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hồ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53333" r="6452" b="25556"/>
          <a:stretch/>
        </p:blipFill>
        <p:spPr>
          <a:xfrm>
            <a:off x="4488875" y="1745675"/>
            <a:ext cx="5619292" cy="23725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73996" r="19625" b="4893"/>
          <a:stretch/>
        </p:blipFill>
        <p:spPr>
          <a:xfrm>
            <a:off x="1905000" y="4215245"/>
            <a:ext cx="5619292" cy="23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191955" y="369573"/>
            <a:ext cx="97713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r>
              <a:rPr kumimoji="0" lang="en-GB" sz="6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 CỐ BÀI HỌC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8" y="3969219"/>
            <a:ext cx="3936693" cy="2888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26743-8FFC-46C6-A4FD-C6804209618B}"/>
              </a:ext>
            </a:extLst>
          </p:cNvPr>
          <p:cNvSpPr/>
          <p:nvPr/>
        </p:nvSpPr>
        <p:spPr>
          <a:xfrm>
            <a:off x="671481" y="1996663"/>
            <a:ext cx="10638095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nay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12326-5B31-44EC-AE9E-C1742A3A3D91}"/>
              </a:ext>
            </a:extLst>
          </p:cNvPr>
          <p:cNvSpPr/>
          <p:nvPr/>
        </p:nvSpPr>
        <p:spPr>
          <a:xfrm>
            <a:off x="628619" y="2833234"/>
            <a:ext cx="107238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đã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kumimoji="0" lang="en-GB" sz="4000" b="1" i="0" u="none" strike="noStrike" kern="0" cap="none" spc="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7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83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838201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ap</a:t>
            </a:r>
            <a:endParaRPr lang="en-US" sz="60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838201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6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endParaRPr lang="en-US" sz="60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2971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mập</a:t>
            </a:r>
            <a:r>
              <a:rPr lang="en-US" sz="54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mạp</a:t>
            </a:r>
            <a:endParaRPr lang="en-US" sz="54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béo</a:t>
            </a:r>
            <a:r>
              <a:rPr lang="en-US" sz="54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mập</a:t>
            </a:r>
            <a:endParaRPr lang="en-US" sz="5400" b="1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3810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tấp</a:t>
            </a:r>
            <a:r>
              <a:rPr lang="en-US" sz="54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nập</a:t>
            </a:r>
            <a:endParaRPr lang="en-US" sz="54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1" y="2057400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rạp</a:t>
            </a:r>
            <a:r>
              <a:rPr lang="en-US" sz="54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5400" b="1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2057400"/>
            <a:ext cx="269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54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gỡ</a:t>
            </a:r>
            <a:endParaRPr lang="en-US" sz="54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1" y="3810000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54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bắp</a:t>
            </a:r>
            <a:endParaRPr lang="en-US" sz="5400" b="1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707847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54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sạp</a:t>
            </a:r>
            <a:endParaRPr lang="en-US" sz="5400" b="1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464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54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endParaRPr lang="en-US" sz="54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6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endParaRPr lang="en-US" sz="60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81601" y="1600200"/>
            <a:ext cx="3280011" cy="6346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405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5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405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8657" y="2361724"/>
            <a:ext cx="6494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6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6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54: op, ôp, ơp</a:t>
            </a:r>
            <a:endParaRPr lang="en-US" sz="6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72222"/>
          <a:stretch/>
        </p:blipFill>
        <p:spPr>
          <a:xfrm>
            <a:off x="1437175" y="44423"/>
            <a:ext cx="9171709" cy="37521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83116" y="400273"/>
            <a:ext cx="3048000" cy="777667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endParaRPr lang="vi-VN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EEECE1">
                      <a:lumMod val="1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vi-VN" sz="4800" b="1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6EF7F58-9E21-432B-9127-0FD6A7CACEF2}"/>
              </a:ext>
            </a:extLst>
          </p:cNvPr>
          <p:cNvSpPr txBox="1"/>
          <p:nvPr/>
        </p:nvSpPr>
        <p:spPr>
          <a:xfrm>
            <a:off x="1616212" y="4450348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544AF9-08A8-4F0B-947E-F7E4E2539FD4}"/>
              </a:ext>
            </a:extLst>
          </p:cNvPr>
          <p:cNvSpPr/>
          <p:nvPr/>
        </p:nvSpPr>
        <p:spPr>
          <a:xfrm>
            <a:off x="4466049" y="4450348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lộp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CCD55-B8A9-4C91-8945-CC7FBE511456}"/>
              </a:ext>
            </a:extLst>
          </p:cNvPr>
          <p:cNvSpPr/>
          <p:nvPr/>
        </p:nvSpPr>
        <p:spPr>
          <a:xfrm>
            <a:off x="5219970" y="4450348"/>
            <a:ext cx="1029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độp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731F69-7943-475C-9076-48A75EECB18B}"/>
              </a:ext>
            </a:extLst>
          </p:cNvPr>
          <p:cNvSpPr/>
          <p:nvPr/>
        </p:nvSpPr>
        <p:spPr>
          <a:xfrm>
            <a:off x="8777634" y="4438646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họp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C85C68-1439-42FE-A58A-2DF4807E1BE6}"/>
              </a:ext>
            </a:extLst>
          </p:cNvPr>
          <p:cNvSpPr/>
          <p:nvPr/>
        </p:nvSpPr>
        <p:spPr>
          <a:xfrm>
            <a:off x="6541692" y="5077603"/>
            <a:ext cx="1029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124200" y="780872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vi-VN" sz="48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5410200" y="780872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  <a:endParaRPr lang="en-US" sz="7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600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60190" y="3120380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11878" y="2098468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400806" y="2095144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7620000" y="780872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7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5508" y="3678380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00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1380" y="3962400"/>
            <a:ext cx="4530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 tiếng mới có vần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op</a:t>
            </a:r>
            <a:r>
              <a:rPr lang="vi-V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ơp</a:t>
            </a:r>
            <a:r>
              <a:rPr 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52401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cùng thi tài! </a:t>
            </a:r>
            <a:endParaRPr lang="vi-VN" sz="4400" b="1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9203932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471319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611144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9513888" y="2968651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6673489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91748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5523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249127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5176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334000" y="924576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1" y="969736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 tiếng mới có vần op, ơp, ôp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1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cùng thi tài! </a:t>
            </a:r>
            <a:endParaRPr lang="vi-VN" sz="2400" b="1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487957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806916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970984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225895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795996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420" y="4191001"/>
            <a:ext cx="943381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ôp</a:t>
            </a:r>
            <a:endParaRPr lang="en-US" sz="3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8205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08" y="4190032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endParaRPr lang="en-US" sz="3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3155346" y="4093735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endParaRPr lang="en-US" sz="48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456" y="4182237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7970984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7562462" y="4471854"/>
            <a:ext cx="74503" cy="178204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2384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492031" y="21336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g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họp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t</a:t>
            </a:r>
            <a:r>
              <a:rPr lang="vi-VN" sz="4000" b="1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l</a:t>
            </a:r>
            <a:r>
              <a:rPr lang="vi-VN" sz="4000" b="1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1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40213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346</Words>
  <Application>Microsoft Office PowerPoint</Application>
  <PresentationFormat>Widescreen</PresentationFormat>
  <Paragraphs>113</Paragraphs>
  <Slides>25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Arial-SGK-TV</vt:lpstr>
      <vt:lpstr>.VnAvant</vt:lpstr>
      <vt:lpstr>.VnTime</vt:lpstr>
      <vt:lpstr>Arial</vt:lpstr>
      <vt:lpstr>Arial-Rounded</vt:lpstr>
      <vt:lpstr>Calibri</vt:lpstr>
      <vt:lpstr>HP001 4 hàng</vt:lpstr>
      <vt:lpstr>Lato</vt:lpstr>
      <vt:lpstr>Times New Roman</vt:lpstr>
      <vt:lpstr>1_Office Theme</vt:lpstr>
      <vt:lpstr>1_Default Design</vt:lpstr>
      <vt:lpstr>3_Default Design</vt:lpstr>
      <vt:lpstr>Default Design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Ao hồ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2021-10-29T07:28:00Z</dcterms:created>
  <dcterms:modified xsi:type="dcterms:W3CDTF">2021-10-29T07:44:06Z</dcterms:modified>
</cp:coreProperties>
</file>