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17" r:id="rId4"/>
    <p:sldId id="309" r:id="rId5"/>
    <p:sldId id="310" r:id="rId6"/>
    <p:sldId id="299" r:id="rId7"/>
    <p:sldId id="301" r:id="rId8"/>
    <p:sldId id="311" r:id="rId9"/>
    <p:sldId id="312" r:id="rId10"/>
    <p:sldId id="304" r:id="rId11"/>
    <p:sldId id="313" r:id="rId12"/>
    <p:sldId id="314" r:id="rId13"/>
    <p:sldId id="307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6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6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7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915429" y="1027066"/>
            <a:ext cx="3918180" cy="95104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5AFD542-B6EA-471C-B6A5-3565E23FE932}"/>
              </a:ext>
            </a:extLst>
          </p:cNvPr>
          <p:cNvSpPr/>
          <p:nvPr/>
        </p:nvSpPr>
        <p:spPr>
          <a:xfrm>
            <a:off x="1123615" y="101067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" y="1012586"/>
            <a:ext cx="4972385" cy="49723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08071" y="99953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2361376"/>
            <a:ext cx="4259484" cy="8906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3834207"/>
            <a:ext cx="4259484" cy="8906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5211044"/>
            <a:ext cx="4259484" cy="890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36145" y="2207202"/>
            <a:ext cx="306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zh-C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08072" y="3803397"/>
            <a:ext cx="309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40157" y="5086766"/>
            <a:ext cx="28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716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ngheâ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ngỏ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nghê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kề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kệ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ke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kều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gừ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ghẹ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gheâ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gả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237</Words>
  <Application>Microsoft Office PowerPoint</Application>
  <PresentationFormat>Widescreen</PresentationFormat>
  <Paragraphs>145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tran thao</cp:lastModifiedBy>
  <cp:revision>160</cp:revision>
  <dcterms:created xsi:type="dcterms:W3CDTF">2020-08-07T01:41:00Z</dcterms:created>
  <dcterms:modified xsi:type="dcterms:W3CDTF">2021-08-22T01:41:37Z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