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93" r:id="rId2"/>
    <p:sldId id="291" r:id="rId3"/>
    <p:sldId id="270" r:id="rId4"/>
    <p:sldId id="279" r:id="rId5"/>
    <p:sldId id="275" r:id="rId6"/>
    <p:sldId id="277" r:id="rId7"/>
    <p:sldId id="280" r:id="rId8"/>
    <p:sldId id="282" r:id="rId9"/>
    <p:sldId id="284" r:id="rId10"/>
    <p:sldId id="271" r:id="rId11"/>
    <p:sldId id="272" r:id="rId12"/>
  </p:sldIdLst>
  <p:sldSz cx="9144000" cy="5143500" type="screen16x9"/>
  <p:notesSz cx="6858000" cy="9144000"/>
  <p:defaultTextStyle>
    <a:defPPr>
      <a:defRPr lang="en-US"/>
    </a:defPPr>
    <a:lvl1pPr marL="0" algn="l" defTabSz="91391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6955" algn="l" defTabSz="91391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3910" algn="l" defTabSz="91391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0865" algn="l" defTabSz="91391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7821" algn="l" defTabSz="91391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4776" algn="l" defTabSz="91391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1731" algn="l" defTabSz="91391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8686" algn="l" defTabSz="91391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5641" algn="l" defTabSz="91391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68426"/>
    <a:srgbClr val="FFC611"/>
    <a:srgbClr val="FFD347"/>
    <a:srgbClr val="FFD243"/>
    <a:srgbClr val="EBF6F9"/>
    <a:srgbClr val="BEE395"/>
    <a:srgbClr val="A9DA74"/>
    <a:srgbClr val="00863D"/>
    <a:srgbClr val="009E47"/>
    <a:srgbClr val="9CD45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2" d="100"/>
          <a:sy n="112" d="100"/>
        </p:scale>
        <p:origin x="768" y="10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1BC2AF-ECAD-4B64-9E5E-57F7F29CBAD2}" type="datetimeFigureOut">
              <a:rPr lang="en-US" smtClean="0"/>
              <a:t>2/21/2024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FEA3F6-B450-4284-BB2C-4DA94784FD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2722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03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017" algn="l" defTabSz="91403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034" algn="l" defTabSz="91403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051" algn="l" defTabSz="91403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068" algn="l" defTabSz="91403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086" algn="l" defTabSz="91403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103" algn="l" defTabSz="91403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120" algn="l" defTabSz="91403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137" algn="l" defTabSz="91403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GV hướng</a:t>
            </a:r>
            <a:r>
              <a:rPr lang="en-US" baseline="0" dirty="0" smtClean="0"/>
              <a:t> dẫn </a:t>
            </a:r>
            <a:r>
              <a:rPr lang="en-US" baseline="0" dirty="0" err="1" smtClean="0"/>
              <a:t>hs</a:t>
            </a:r>
            <a:r>
              <a:rPr lang="en-US" baseline="0" smtClean="0"/>
              <a:t> Tô chữ hoa N. </a:t>
            </a:r>
            <a:r>
              <a:rPr lang="en-US" baseline="0" dirty="0" smtClean="0"/>
              <a:t>GV hỏi để khai thác cho HS hiểu kĩ thuật viết (chữ đầu câu viết hoa, cuối câu có dấu chấm, khoảng cách các chữ bằng 1 con chữ o…)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EA3F6-B450-4284-BB2C-4DA94784FDB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4460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3" name="Google Shape;46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292848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1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9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9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8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8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7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7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86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56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2/21/2024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957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2/21/2024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89138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2/21/2024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6826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>
  <p:cSld name="空白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28"/>
          <p:cNvSpPr/>
          <p:nvPr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4" name="Google Shape;34;p28"/>
          <p:cNvPicPr preferRelativeResize="0"/>
          <p:nvPr/>
        </p:nvPicPr>
        <p:blipFill rotWithShape="1">
          <a:blip r:embed="rId2">
            <a:alphaModFix/>
          </a:blip>
          <a:srcRect l="136" t="73054" r="17724" b="-1"/>
          <a:stretch/>
        </p:blipFill>
        <p:spPr>
          <a:xfrm>
            <a:off x="0" y="0"/>
            <a:ext cx="9144000" cy="1852858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Google Shape;35;p28"/>
          <p:cNvPicPr preferRelativeResize="0"/>
          <p:nvPr/>
        </p:nvPicPr>
        <p:blipFill rotWithShape="1">
          <a:blip r:embed="rId3">
            <a:alphaModFix/>
          </a:blip>
          <a:srcRect l="30888" t="27748" r="21866"/>
          <a:stretch/>
        </p:blipFill>
        <p:spPr>
          <a:xfrm>
            <a:off x="6598507" y="-24714"/>
            <a:ext cx="2545493" cy="246379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Google Shape;36;p28"/>
          <p:cNvPicPr preferRelativeResize="0"/>
          <p:nvPr/>
        </p:nvPicPr>
        <p:blipFill rotWithShape="1">
          <a:blip r:embed="rId4">
            <a:alphaModFix/>
          </a:blip>
          <a:srcRect b="43227"/>
          <a:stretch/>
        </p:blipFill>
        <p:spPr>
          <a:xfrm>
            <a:off x="-13856" y="4178075"/>
            <a:ext cx="9613558" cy="856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37;p28"/>
          <p:cNvPicPr preferRelativeResize="0"/>
          <p:nvPr/>
        </p:nvPicPr>
        <p:blipFill rotWithShape="1">
          <a:blip r:embed="rId5">
            <a:alphaModFix/>
          </a:blip>
          <a:srcRect l="1" r="152" b="8109"/>
          <a:stretch/>
        </p:blipFill>
        <p:spPr>
          <a:xfrm>
            <a:off x="7455" y="3987533"/>
            <a:ext cx="9130145" cy="111703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38;p2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13856" y="4642338"/>
            <a:ext cx="9155017" cy="5011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207478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2/21/2024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05739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95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91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86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782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477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17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868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564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2/21/2024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1705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2/21/2024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02069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55" indent="0">
              <a:buNone/>
              <a:defRPr sz="2000" b="1"/>
            </a:lvl2pPr>
            <a:lvl3pPr marL="913910" indent="0">
              <a:buNone/>
              <a:defRPr sz="1800" b="1"/>
            </a:lvl3pPr>
            <a:lvl4pPr marL="1370865" indent="0">
              <a:buNone/>
              <a:defRPr sz="1600" b="1"/>
            </a:lvl4pPr>
            <a:lvl5pPr marL="1827821" indent="0">
              <a:buNone/>
              <a:defRPr sz="1600" b="1"/>
            </a:lvl5pPr>
            <a:lvl6pPr marL="2284776" indent="0">
              <a:buNone/>
              <a:defRPr sz="1600" b="1"/>
            </a:lvl6pPr>
            <a:lvl7pPr marL="2741731" indent="0">
              <a:buNone/>
              <a:defRPr sz="1600" b="1"/>
            </a:lvl7pPr>
            <a:lvl8pPr marL="3198686" indent="0">
              <a:buNone/>
              <a:defRPr sz="1600" b="1"/>
            </a:lvl8pPr>
            <a:lvl9pPr marL="3655641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55" indent="0">
              <a:buNone/>
              <a:defRPr sz="2000" b="1"/>
            </a:lvl2pPr>
            <a:lvl3pPr marL="913910" indent="0">
              <a:buNone/>
              <a:defRPr sz="1800" b="1"/>
            </a:lvl3pPr>
            <a:lvl4pPr marL="1370865" indent="0">
              <a:buNone/>
              <a:defRPr sz="1600" b="1"/>
            </a:lvl4pPr>
            <a:lvl5pPr marL="1827821" indent="0">
              <a:buNone/>
              <a:defRPr sz="1600" b="1"/>
            </a:lvl5pPr>
            <a:lvl6pPr marL="2284776" indent="0">
              <a:buNone/>
              <a:defRPr sz="1600" b="1"/>
            </a:lvl6pPr>
            <a:lvl7pPr marL="2741731" indent="0">
              <a:buNone/>
              <a:defRPr sz="1600" b="1"/>
            </a:lvl7pPr>
            <a:lvl8pPr marL="3198686" indent="0">
              <a:buNone/>
              <a:defRPr sz="1600" b="1"/>
            </a:lvl8pPr>
            <a:lvl9pPr marL="3655641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2/21/2024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6995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2/21/2024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1970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2/21/2024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87494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27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6955" indent="0">
              <a:buNone/>
              <a:defRPr sz="1200"/>
            </a:lvl2pPr>
            <a:lvl3pPr marL="913910" indent="0">
              <a:buNone/>
              <a:defRPr sz="1000"/>
            </a:lvl3pPr>
            <a:lvl4pPr marL="1370865" indent="0">
              <a:buNone/>
              <a:defRPr sz="900"/>
            </a:lvl4pPr>
            <a:lvl5pPr marL="1827821" indent="0">
              <a:buNone/>
              <a:defRPr sz="900"/>
            </a:lvl5pPr>
            <a:lvl6pPr marL="2284776" indent="0">
              <a:buNone/>
              <a:defRPr sz="900"/>
            </a:lvl6pPr>
            <a:lvl7pPr marL="2741731" indent="0">
              <a:buNone/>
              <a:defRPr sz="900"/>
            </a:lvl7pPr>
            <a:lvl8pPr marL="3198686" indent="0">
              <a:buNone/>
              <a:defRPr sz="900"/>
            </a:lvl8pPr>
            <a:lvl9pPr marL="3655641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2/21/2024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28783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6955" indent="0">
              <a:buNone/>
              <a:defRPr sz="2800"/>
            </a:lvl2pPr>
            <a:lvl3pPr marL="913910" indent="0">
              <a:buNone/>
              <a:defRPr sz="2400"/>
            </a:lvl3pPr>
            <a:lvl4pPr marL="1370865" indent="0">
              <a:buNone/>
              <a:defRPr sz="2000"/>
            </a:lvl4pPr>
            <a:lvl5pPr marL="1827821" indent="0">
              <a:buNone/>
              <a:defRPr sz="2000"/>
            </a:lvl5pPr>
            <a:lvl6pPr marL="2284776" indent="0">
              <a:buNone/>
              <a:defRPr sz="2000"/>
            </a:lvl6pPr>
            <a:lvl7pPr marL="2741731" indent="0">
              <a:buNone/>
              <a:defRPr sz="2000"/>
            </a:lvl7pPr>
            <a:lvl8pPr marL="3198686" indent="0">
              <a:buNone/>
              <a:defRPr sz="2000"/>
            </a:lvl8pPr>
            <a:lvl9pPr marL="3655641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6955" indent="0">
              <a:buNone/>
              <a:defRPr sz="1200"/>
            </a:lvl2pPr>
            <a:lvl3pPr marL="913910" indent="0">
              <a:buNone/>
              <a:defRPr sz="1000"/>
            </a:lvl3pPr>
            <a:lvl4pPr marL="1370865" indent="0">
              <a:buNone/>
              <a:defRPr sz="900"/>
            </a:lvl4pPr>
            <a:lvl5pPr marL="1827821" indent="0">
              <a:buNone/>
              <a:defRPr sz="900"/>
            </a:lvl5pPr>
            <a:lvl6pPr marL="2284776" indent="0">
              <a:buNone/>
              <a:defRPr sz="900"/>
            </a:lvl6pPr>
            <a:lvl7pPr marL="2741731" indent="0">
              <a:buNone/>
              <a:defRPr sz="900"/>
            </a:lvl7pPr>
            <a:lvl8pPr marL="3198686" indent="0">
              <a:buNone/>
              <a:defRPr sz="900"/>
            </a:lvl8pPr>
            <a:lvl9pPr marL="3655641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2/21/2024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4270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391" tIns="45696" rIns="91391" bIns="45696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391" tIns="45696" rIns="91391" bIns="45696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391" tIns="45696" rIns="91391" bIns="45696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EF851F-4C9B-4ED8-A706-7687066F5A2C}" type="datetimeFigureOut">
              <a:rPr lang="en-US" smtClean="0"/>
              <a:t>2/21/2024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391" tIns="45696" rIns="91391" bIns="45696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391" tIns="45696" rIns="91391" bIns="45696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81778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391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16" indent="-342716" algn="l" defTabSz="91391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552" indent="-285597" algn="l" defTabSz="91391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388" indent="-228478" algn="l" defTabSz="91391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343" indent="-228478" algn="l" defTabSz="91391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298" indent="-228478" algn="l" defTabSz="91391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253" indent="-228478" algn="l" defTabSz="91391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208" indent="-228478" algn="l" defTabSz="91391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164" indent="-228478" algn="l" defTabSz="91391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119" indent="-228478" algn="l" defTabSz="91391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55" algn="l" defTabSz="913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910" algn="l" defTabSz="913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865" algn="l" defTabSz="913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821" algn="l" defTabSz="913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776" algn="l" defTabSz="913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731" algn="l" defTabSz="913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686" algn="l" defTabSz="913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641" algn="l" defTabSz="913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7" name="Text Box 16"/>
          <p:cNvSpPr txBox="1">
            <a:spLocks noChangeArrowheads="1"/>
          </p:cNvSpPr>
          <p:nvPr/>
        </p:nvSpPr>
        <p:spPr bwMode="auto">
          <a:xfrm>
            <a:off x="2992736" y="1094269"/>
            <a:ext cx="4004345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500" b="1" dirty="0" smtClean="0">
                <a:solidFill>
                  <a:srgbClr val="FF0000"/>
                </a:solidFill>
              </a:rPr>
              <a:t>TIẾNG VIỆT</a:t>
            </a:r>
            <a:endParaRPr lang="en-US" altLang="en-US" sz="4500" b="1" dirty="0">
              <a:solidFill>
                <a:srgbClr val="FF0000"/>
              </a:solidFill>
            </a:endParaRPr>
          </a:p>
        </p:txBody>
      </p:sp>
      <p:sp>
        <p:nvSpPr>
          <p:cNvPr id="17" name="Text Box 16"/>
          <p:cNvSpPr txBox="1">
            <a:spLocks noChangeArrowheads="1"/>
          </p:cNvSpPr>
          <p:nvPr/>
        </p:nvSpPr>
        <p:spPr bwMode="auto">
          <a:xfrm>
            <a:off x="1596119" y="2088881"/>
            <a:ext cx="6545308" cy="16850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b="1" dirty="0">
                <a:solidFill>
                  <a:srgbClr val="7030A0"/>
                </a:solidFill>
              </a:rPr>
              <a:t>BÀI: </a:t>
            </a:r>
            <a:r>
              <a:rPr lang="en-US" altLang="en-US" b="1" dirty="0" smtClean="0">
                <a:solidFill>
                  <a:srgbClr val="7030A0"/>
                </a:solidFill>
              </a:rPr>
              <a:t>TÔI ĐI HỌC ( </a:t>
            </a:r>
            <a:r>
              <a:rPr lang="en-US" altLang="en-US" b="1" dirty="0" err="1" smtClean="0">
                <a:solidFill>
                  <a:srgbClr val="7030A0"/>
                </a:solidFill>
              </a:rPr>
              <a:t>tiết</a:t>
            </a:r>
            <a:r>
              <a:rPr lang="en-US" altLang="en-US" b="1" dirty="0" smtClean="0">
                <a:solidFill>
                  <a:srgbClr val="7030A0"/>
                </a:solidFill>
              </a:rPr>
              <a:t> 3 + 4 )</a:t>
            </a:r>
            <a:endParaRPr lang="en-US" altLang="en-US" b="1" dirty="0">
              <a:solidFill>
                <a:srgbClr val="7030A0"/>
              </a:solidFill>
            </a:endParaRPr>
          </a:p>
          <a:p>
            <a:pPr eaLnBrk="1" hangingPunct="1">
              <a:spcBef>
                <a:spcPct val="50000"/>
              </a:spcBef>
            </a:pPr>
            <a:r>
              <a:rPr lang="en-US" altLang="en-US" sz="4500" b="1" dirty="0">
                <a:solidFill>
                  <a:srgbClr val="FF0000"/>
                </a:solidFill>
              </a:rPr>
              <a:t>      </a:t>
            </a:r>
            <a:r>
              <a:rPr lang="en-US" altLang="en-US" sz="4500" b="1" dirty="0" smtClean="0">
                <a:solidFill>
                  <a:srgbClr val="FF0000"/>
                </a:solidFill>
              </a:rPr>
              <a:t>           </a:t>
            </a:r>
            <a:r>
              <a:rPr lang="en-US" altLang="en-US" sz="3000" b="1" dirty="0">
                <a:solidFill>
                  <a:srgbClr val="FF0000"/>
                </a:solidFill>
              </a:rPr>
              <a:t>(TRANG </a:t>
            </a:r>
            <a:r>
              <a:rPr lang="en-US" altLang="en-US" sz="3000" b="1" dirty="0" smtClean="0">
                <a:solidFill>
                  <a:srgbClr val="FF0000"/>
                </a:solidFill>
              </a:rPr>
              <a:t>45)</a:t>
            </a:r>
            <a:endParaRPr lang="en-US" altLang="en-US" sz="3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2383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6215" y="355021"/>
            <a:ext cx="3511570" cy="12694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0" y="5010150"/>
            <a:ext cx="9144000" cy="13335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1" tIns="45696" rIns="91391" bIns="45696" spcCol="0"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9144000" cy="13335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1" tIns="45696" rIns="91391" bIns="45696" spcCol="0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700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5010150"/>
            <a:ext cx="9144000" cy="13335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1" tIns="45696" rIns="91391" bIns="45696" spcCol="0"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-66675"/>
            <a:ext cx="9144000" cy="13335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1" tIns="45696" rIns="91391" bIns="45696" spcCol="0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8511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Sách điện tử"/>
          <p:cNvPicPr>
            <a:picLocks noChangeAspect="1" noChangeArrowheads="1"/>
          </p:cNvPicPr>
          <p:nvPr/>
        </p:nvPicPr>
        <p:blipFill rotWithShape="1">
          <a:blip r:embed="rId2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3" t="14865" r="9179" b="56000"/>
          <a:stretch/>
        </p:blipFill>
        <p:spPr bwMode="auto">
          <a:xfrm>
            <a:off x="381000" y="678328"/>
            <a:ext cx="8534401" cy="3615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1560287" y="208431"/>
            <a:ext cx="5947064" cy="477005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/>
            <a:r>
              <a:rPr lang="en-US" sz="25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Tôi đi học </a:t>
            </a:r>
            <a:endParaRPr lang="en-US" sz="2500" b="1" dirty="0">
              <a:latin typeface="Arial Rounded MT Bol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0" y="971550"/>
            <a:ext cx="374650" cy="381000"/>
          </a:xfrm>
          <a:prstGeom prst="ellipse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 Rounded MT Bold" pitchFamily="34" charset="0"/>
                <a:cs typeface="Times New Roman" pitchFamily="18" charset="0"/>
              </a:rPr>
              <a:t>1</a:t>
            </a:r>
          </a:p>
        </p:txBody>
      </p:sp>
      <p:sp>
        <p:nvSpPr>
          <p:cNvPr id="21" name="Oval 20"/>
          <p:cNvSpPr/>
          <p:nvPr/>
        </p:nvSpPr>
        <p:spPr>
          <a:xfrm>
            <a:off x="0" y="2438236"/>
            <a:ext cx="374650" cy="381000"/>
          </a:xfrm>
          <a:prstGeom prst="ellipse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 Rounded MT Bold" pitchFamily="34" charset="0"/>
                <a:cs typeface="Times New Roman" pitchFamily="18" charset="0"/>
              </a:rPr>
              <a:t>2</a:t>
            </a:r>
          </a:p>
        </p:txBody>
      </p:sp>
      <p:pic>
        <p:nvPicPr>
          <p:cNvPr id="22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069" y="446933"/>
            <a:ext cx="527050" cy="15667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069" y="1752436"/>
            <a:ext cx="527050" cy="2133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95319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25977" y="356663"/>
            <a:ext cx="609600" cy="6096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 Rounded MT Bold" pitchFamily="34" charset="0"/>
                <a:cs typeface="Times New Roman" pitchFamily="18" charset="0"/>
              </a:rPr>
              <a:t>5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92728" y="445960"/>
            <a:ext cx="7460672" cy="461616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just"/>
            <a:r>
              <a:rPr lang="en-US" sz="2400" b="1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Chọn</a:t>
            </a:r>
            <a:r>
              <a:rPr lang="en-US" sz="24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b="1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từ</a:t>
            </a:r>
            <a:r>
              <a:rPr lang="en-US" sz="24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b="1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ngữ</a:t>
            </a:r>
            <a:r>
              <a:rPr lang="en-US" sz="24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b="1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để</a:t>
            </a:r>
            <a:r>
              <a:rPr lang="en-US" sz="24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b="1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hoàn</a:t>
            </a:r>
            <a:r>
              <a:rPr lang="en-US" sz="24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b="1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thiện</a:t>
            </a:r>
            <a:r>
              <a:rPr lang="en-US" sz="24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b="1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câu</a:t>
            </a:r>
            <a:r>
              <a:rPr lang="en-US" sz="24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b="1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</a:t>
            </a:r>
            <a:r>
              <a:rPr lang="en-US" sz="24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b="1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viết</a:t>
            </a:r>
            <a:r>
              <a:rPr lang="en-US" sz="24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b="1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câu</a:t>
            </a:r>
            <a:r>
              <a:rPr lang="en-US" sz="24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b="1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vào</a:t>
            </a:r>
            <a:r>
              <a:rPr lang="en-US" sz="24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b="1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vở</a:t>
            </a:r>
            <a:endParaRPr lang="en-US" sz="2400" b="1" dirty="0">
              <a:latin typeface="Arial Rounded MT Bol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1295400" y="1007469"/>
            <a:ext cx="5609668" cy="46161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lIns="91391" tIns="45696" rIns="91391" bIns="45696" rtlCol="0">
            <a:spAutoFit/>
          </a:bodyPr>
          <a:lstStyle/>
          <a:p>
            <a:pPr algn="just"/>
            <a:r>
              <a:rPr lang="en-US" sz="24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</a:t>
            </a:r>
            <a:r>
              <a:rPr lang="en-US" sz="2400" b="1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uổi</a:t>
            </a:r>
            <a:r>
              <a:rPr lang="en-US" sz="24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b="1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mai</a:t>
            </a:r>
            <a:r>
              <a:rPr lang="en-US" sz="24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      </a:t>
            </a:r>
            <a:r>
              <a:rPr lang="en-US" sz="2400" b="1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âu</a:t>
            </a:r>
            <a:r>
              <a:rPr lang="en-US" sz="24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b="1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yếm</a:t>
            </a:r>
            <a:r>
              <a:rPr lang="en-US" sz="24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            </a:t>
            </a:r>
            <a:r>
              <a:rPr lang="en-US" sz="2400" b="1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xa</a:t>
            </a:r>
            <a:r>
              <a:rPr lang="en-US" sz="24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b="1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lạ</a:t>
            </a:r>
            <a:endParaRPr lang="en-US" sz="2400" b="1" dirty="0">
              <a:latin typeface="Arial Rounded MT Bol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514075" y="1486438"/>
            <a:ext cx="7460672" cy="461616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just"/>
            <a:r>
              <a:rPr lang="en-US" sz="2400" b="1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Cô</a:t>
            </a:r>
            <a:r>
              <a:rPr lang="en-US" sz="24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b="1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giáo</a:t>
            </a:r>
            <a:r>
              <a:rPr lang="en-US" sz="24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(…) </a:t>
            </a:r>
            <a:r>
              <a:rPr lang="en-US" sz="2400" b="1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nhìn</a:t>
            </a:r>
            <a:r>
              <a:rPr lang="en-US" sz="24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b="1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các</a:t>
            </a:r>
            <a:r>
              <a:rPr lang="en-US" sz="24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b="1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em</a:t>
            </a:r>
            <a:r>
              <a:rPr lang="en-US" sz="24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b="1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chơi</a:t>
            </a:r>
            <a:r>
              <a:rPr lang="en-US" sz="24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ở </a:t>
            </a:r>
            <a:r>
              <a:rPr lang="en-US" sz="2400" b="1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sân</a:t>
            </a:r>
            <a:r>
              <a:rPr lang="en-US" sz="24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b="1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trường</a:t>
            </a:r>
            <a:r>
              <a:rPr lang="en-US" sz="24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  <a:endParaRPr lang="en-US" sz="2400" b="1" dirty="0">
              <a:latin typeface="Arial Rounded MT Bol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41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950" y="2117607"/>
            <a:ext cx="8743950" cy="2147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3" name="Rectangle 42"/>
          <p:cNvSpPr/>
          <p:nvPr/>
        </p:nvSpPr>
        <p:spPr>
          <a:xfrm>
            <a:off x="152400" y="2596575"/>
            <a:ext cx="263014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 smtClean="0">
                <a:solidFill>
                  <a:schemeClr val="bg2">
                    <a:lumMod val="10000"/>
                  </a:schemeClr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Cô</a:t>
            </a:r>
            <a:r>
              <a:rPr lang="en-US" sz="3200" b="1" dirty="0" smtClean="0">
                <a:solidFill>
                  <a:schemeClr val="bg2">
                    <a:lumMod val="10000"/>
                  </a:schemeClr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dirty="0" err="1" smtClean="0">
                <a:solidFill>
                  <a:schemeClr val="bg2">
                    <a:lumMod val="10000"/>
                  </a:schemeClr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giáo</a:t>
            </a:r>
            <a:endParaRPr lang="en-US" sz="3200" b="1" dirty="0" smtClean="0">
              <a:solidFill>
                <a:schemeClr val="bg2">
                  <a:lumMod val="10000"/>
                </a:schemeClr>
              </a:solidFill>
              <a:latin typeface="HP001 4 hàng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1524000" y="2590474"/>
            <a:ext cx="28194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FF000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âu</a:t>
            </a:r>
            <a:r>
              <a:rPr lang="en-US" sz="3200" b="1" dirty="0" smtClean="0">
                <a:solidFill>
                  <a:srgbClr val="FF000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yếm</a:t>
            </a:r>
            <a:endParaRPr lang="en-US" sz="3200" b="1" dirty="0" smtClean="0">
              <a:solidFill>
                <a:srgbClr val="FF0000"/>
              </a:solidFill>
              <a:latin typeface="HP001 4 hàng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2975460" y="2587038"/>
            <a:ext cx="577174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solidFill>
                  <a:schemeClr val="bg2">
                    <a:lumMod val="10000"/>
                  </a:schemeClr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n</a:t>
            </a:r>
            <a:r>
              <a:rPr lang="en-US" sz="3200" b="1" dirty="0" err="1" smtClean="0">
                <a:solidFill>
                  <a:schemeClr val="bg2">
                    <a:lumMod val="10000"/>
                  </a:schemeClr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hìn</a:t>
            </a:r>
            <a:r>
              <a:rPr lang="en-US" sz="3200" b="1" dirty="0" smtClean="0">
                <a:solidFill>
                  <a:schemeClr val="bg2">
                    <a:lumMod val="10000"/>
                  </a:schemeClr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dirty="0" err="1" smtClean="0">
                <a:solidFill>
                  <a:schemeClr val="bg2">
                    <a:lumMod val="10000"/>
                  </a:schemeClr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các</a:t>
            </a:r>
            <a:r>
              <a:rPr lang="en-US" sz="3200" b="1" dirty="0" smtClean="0">
                <a:solidFill>
                  <a:schemeClr val="bg2">
                    <a:lumMod val="10000"/>
                  </a:schemeClr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dirty="0" err="1" smtClean="0">
                <a:solidFill>
                  <a:schemeClr val="bg2">
                    <a:lumMod val="10000"/>
                  </a:schemeClr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em</a:t>
            </a:r>
            <a:r>
              <a:rPr lang="en-US" sz="3200" b="1" dirty="0" smtClean="0">
                <a:solidFill>
                  <a:schemeClr val="bg2">
                    <a:lumMod val="10000"/>
                  </a:schemeClr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dirty="0" err="1" smtClean="0">
                <a:solidFill>
                  <a:schemeClr val="bg2">
                    <a:lumMod val="10000"/>
                  </a:schemeClr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ch</a:t>
            </a:r>
            <a:r>
              <a:rPr lang="el-GR" sz="3200" b="1" dirty="0" smtClean="0">
                <a:solidFill>
                  <a:schemeClr val="bg2">
                    <a:lumMod val="10000"/>
                  </a:schemeClr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Π</a:t>
            </a:r>
            <a:r>
              <a:rPr lang="en-US" sz="3200" b="1" dirty="0" smtClean="0">
                <a:solidFill>
                  <a:schemeClr val="bg2">
                    <a:lumMod val="10000"/>
                  </a:schemeClr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ở </a:t>
            </a:r>
            <a:r>
              <a:rPr lang="en-US" sz="3200" b="1" dirty="0" err="1" smtClean="0">
                <a:solidFill>
                  <a:schemeClr val="bg2">
                    <a:lumMod val="10000"/>
                  </a:schemeClr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sân</a:t>
            </a:r>
            <a:r>
              <a:rPr lang="en-US" sz="3200" b="1" dirty="0" smtClean="0">
                <a:solidFill>
                  <a:schemeClr val="bg2">
                    <a:lumMod val="10000"/>
                  </a:schemeClr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</a:p>
        </p:txBody>
      </p:sp>
      <p:sp>
        <p:nvSpPr>
          <p:cNvPr id="46" name="Rectangle 45"/>
          <p:cNvSpPr/>
          <p:nvPr/>
        </p:nvSpPr>
        <p:spPr>
          <a:xfrm>
            <a:off x="-457200" y="3257550"/>
            <a:ext cx="263014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 smtClean="0">
                <a:solidFill>
                  <a:schemeClr val="bg2">
                    <a:lumMod val="10000"/>
                  </a:schemeClr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trưŊg</a:t>
            </a:r>
            <a:r>
              <a:rPr lang="en-US" sz="3200" b="1" dirty="0" smtClean="0">
                <a:solidFill>
                  <a:schemeClr val="bg2">
                    <a:lumMod val="10000"/>
                  </a:schemeClr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55454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44" grpId="0"/>
      <p:bldP spid="45" grpId="0"/>
      <p:bldP spid="4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00" t="42085" r="34002" b="34417"/>
          <a:stretch/>
        </p:blipFill>
        <p:spPr>
          <a:xfrm>
            <a:off x="533400" y="1200150"/>
            <a:ext cx="3672114" cy="194491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81000" y="57150"/>
            <a:ext cx="86132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6.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khung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057400" y="518815"/>
            <a:ext cx="4783682" cy="4616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	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	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sôi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62" t="65750" r="19108" b="12239"/>
          <a:stretch/>
        </p:blipFill>
        <p:spPr>
          <a:xfrm>
            <a:off x="5181600" y="1174310"/>
            <a:ext cx="2931886" cy="208577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85901" y="3180069"/>
            <a:ext cx="25327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776425" y="3373879"/>
            <a:ext cx="41293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79111" y="3521889"/>
            <a:ext cx="40642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sôi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776425" y="3743211"/>
            <a:ext cx="41293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4998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-344147" y="666750"/>
            <a:ext cx="9404968" cy="4134088"/>
            <a:chOff x="-341233" y="3503807"/>
            <a:chExt cx="9404968" cy="4134088"/>
          </a:xfrm>
        </p:grpSpPr>
        <p:pic>
          <p:nvPicPr>
            <p:cNvPr id="4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5314" y="3503807"/>
              <a:ext cx="8743950" cy="21473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" name="Rectangle 4"/>
            <p:cNvSpPr/>
            <p:nvPr/>
          </p:nvSpPr>
          <p:spPr>
            <a:xfrm>
              <a:off x="231514" y="4646807"/>
              <a:ext cx="8649947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3200" b="1" dirty="0" err="1" smtClean="0">
                  <a:solidFill>
                    <a:schemeClr val="bg2">
                      <a:lumMod val="10000"/>
                    </a:schemeClr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Mẹ</a:t>
              </a:r>
              <a:r>
                <a:rPr lang="en-US" sz="3200" b="1" dirty="0" smtClean="0">
                  <a:solidFill>
                    <a:schemeClr val="bg2">
                      <a:lumMod val="10000"/>
                    </a:schemeClr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200" b="1" dirty="0" err="1" smtClean="0">
                  <a:solidFill>
                    <a:schemeClr val="bg2">
                      <a:lumMod val="10000"/>
                    </a:schemeClr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dẫn</a:t>
              </a:r>
              <a:r>
                <a:rPr lang="en-US" sz="3200" b="1" dirty="0" smtClean="0">
                  <a:solidFill>
                    <a:schemeClr val="bg2">
                      <a:lumMod val="10000"/>
                    </a:schemeClr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200" b="1" dirty="0" err="1" smtClean="0">
                  <a:solidFill>
                    <a:schemeClr val="bg2">
                      <a:lumMod val="10000"/>
                    </a:schemeClr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tċ</a:t>
              </a:r>
              <a:r>
                <a:rPr lang="en-US" sz="3200" b="1" dirty="0" smtClean="0">
                  <a:solidFill>
                    <a:schemeClr val="bg2">
                      <a:lumMod val="10000"/>
                    </a:schemeClr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200" b="1" dirty="0" err="1" smtClean="0">
                  <a:solidFill>
                    <a:schemeClr val="bg2">
                      <a:lumMod val="10000"/>
                    </a:schemeClr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đi</a:t>
              </a:r>
              <a:r>
                <a:rPr lang="en-US" sz="3200" b="1" dirty="0" smtClean="0">
                  <a:solidFill>
                    <a:schemeClr val="bg2">
                      <a:lumMod val="10000"/>
                    </a:schemeClr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200" b="1" dirty="0" err="1" smtClean="0">
                  <a:solidFill>
                    <a:schemeClr val="bg2">
                      <a:lumMod val="10000"/>
                    </a:schemeClr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trên</a:t>
              </a:r>
              <a:r>
                <a:rPr lang="en-US" sz="3200" b="1" dirty="0" smtClean="0">
                  <a:solidFill>
                    <a:schemeClr val="bg2">
                      <a:lumMod val="10000"/>
                    </a:schemeClr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 con </a:t>
              </a:r>
              <a:r>
                <a:rPr lang="en-US" sz="3200" b="1" dirty="0" err="1" smtClean="0">
                  <a:solidFill>
                    <a:schemeClr val="bg2">
                      <a:lumMod val="10000"/>
                    </a:schemeClr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đưŊg</a:t>
              </a:r>
              <a:r>
                <a:rPr lang="en-US" sz="3200" b="1" dirty="0" smtClean="0">
                  <a:solidFill>
                    <a:schemeClr val="bg2">
                      <a:lumMod val="10000"/>
                    </a:schemeClr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200" b="1" dirty="0" err="1" smtClean="0">
                  <a:solidFill>
                    <a:schemeClr val="bg2">
                      <a:lumMod val="10000"/>
                    </a:schemeClr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làng</a:t>
              </a:r>
              <a:r>
                <a:rPr lang="en-US" sz="3200" b="1" dirty="0">
                  <a:solidFill>
                    <a:schemeClr val="bg2">
                      <a:lumMod val="10000"/>
                    </a:schemeClr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200" b="1" dirty="0" err="1" smtClean="0">
                  <a:solidFill>
                    <a:schemeClr val="bg2">
                      <a:lumMod val="10000"/>
                    </a:schemeClr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dài</a:t>
              </a:r>
              <a:r>
                <a:rPr lang="en-US" sz="3200" b="1" dirty="0" smtClean="0">
                  <a:solidFill>
                    <a:schemeClr val="bg2">
                      <a:lumMod val="10000"/>
                    </a:schemeClr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200" b="1" dirty="0" err="1" smtClean="0">
                  <a:solidFill>
                    <a:schemeClr val="bg2">
                      <a:lumMod val="10000"/>
                    </a:schemeClr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và</a:t>
              </a:r>
              <a:r>
                <a:rPr lang="en-US" sz="3200" b="1" dirty="0" smtClean="0">
                  <a:solidFill>
                    <a:schemeClr val="bg2">
                      <a:lumMod val="10000"/>
                    </a:schemeClr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</a:p>
          </p:txBody>
        </p:sp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5314" y="5490572"/>
              <a:ext cx="8743950" cy="21473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" name="Rectangle 6"/>
            <p:cNvSpPr/>
            <p:nvPr/>
          </p:nvSpPr>
          <p:spPr>
            <a:xfrm>
              <a:off x="-9157" y="5306295"/>
              <a:ext cx="1125647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3200" b="1" dirty="0" err="1" smtClean="0">
                  <a:solidFill>
                    <a:schemeClr val="bg2">
                      <a:lumMod val="10000"/>
                    </a:schemeClr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hẹp</a:t>
              </a:r>
              <a:r>
                <a:rPr lang="en-US" sz="3200" b="1" dirty="0" smtClean="0">
                  <a:solidFill>
                    <a:schemeClr val="bg2">
                      <a:lumMod val="10000"/>
                    </a:schemeClr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.</a:t>
              </a:r>
            </a:p>
          </p:txBody>
        </p:sp>
        <p:sp>
          <p:nvSpPr>
            <p:cNvPr id="8" name="Rectangle 7"/>
            <p:cNvSpPr/>
            <p:nvPr/>
          </p:nvSpPr>
          <p:spPr>
            <a:xfrm>
              <a:off x="413788" y="5306295"/>
              <a:ext cx="8649947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3200" b="1" dirty="0" smtClean="0">
                  <a:solidFill>
                    <a:schemeClr val="bg2">
                      <a:lumMod val="10000"/>
                    </a:schemeClr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Con </a:t>
              </a:r>
              <a:r>
                <a:rPr lang="en-US" sz="3200" b="1" dirty="0" err="1" smtClean="0">
                  <a:solidFill>
                    <a:schemeClr val="bg2">
                      <a:lumMod val="10000"/>
                    </a:schemeClr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đưŊg</a:t>
              </a:r>
              <a:r>
                <a:rPr lang="en-US" sz="3200" b="1" dirty="0" smtClean="0">
                  <a:solidFill>
                    <a:schemeClr val="bg2">
                      <a:lumMod val="10000"/>
                    </a:schemeClr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200" b="1" dirty="0" err="1" smtClean="0">
                  <a:solidFill>
                    <a:schemeClr val="bg2">
                      <a:lumMod val="10000"/>
                    </a:schemeClr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tċ</a:t>
              </a:r>
              <a:r>
                <a:rPr lang="en-US" sz="3200" b="1" dirty="0" smtClean="0">
                  <a:solidFill>
                    <a:schemeClr val="bg2">
                      <a:lumMod val="10000"/>
                    </a:schemeClr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200" b="1" dirty="0" err="1" smtClean="0">
                  <a:solidFill>
                    <a:schemeClr val="bg2">
                      <a:lumMod val="10000"/>
                    </a:schemeClr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đã</a:t>
              </a:r>
              <a:r>
                <a:rPr lang="en-US" sz="3200" b="1" dirty="0" smtClean="0">
                  <a:solidFill>
                    <a:schemeClr val="bg2">
                      <a:lumMod val="10000"/>
                    </a:schemeClr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200" b="1" dirty="0" err="1" smtClean="0">
                  <a:solidFill>
                    <a:schemeClr val="bg2">
                      <a:lumMod val="10000"/>
                    </a:schemeClr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đi</a:t>
              </a:r>
              <a:r>
                <a:rPr lang="en-US" sz="3200" b="1" dirty="0" smtClean="0">
                  <a:solidFill>
                    <a:schemeClr val="bg2">
                      <a:lumMod val="10000"/>
                    </a:schemeClr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200" b="1" dirty="0" err="1" smtClean="0">
                  <a:solidFill>
                    <a:schemeClr val="bg2">
                      <a:lumMod val="10000"/>
                    </a:schemeClr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lại</a:t>
              </a:r>
              <a:r>
                <a:rPr lang="en-US" sz="3200" b="1" dirty="0" smtClean="0">
                  <a:solidFill>
                    <a:schemeClr val="bg2">
                      <a:lumMod val="10000"/>
                    </a:schemeClr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200" b="1" dirty="0" err="1" smtClean="0">
                  <a:solidFill>
                    <a:schemeClr val="bg2">
                      <a:lumMod val="10000"/>
                    </a:schemeClr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nhiều</a:t>
              </a:r>
              <a:r>
                <a:rPr lang="en-US" sz="3200" b="1" dirty="0" smtClean="0">
                  <a:solidFill>
                    <a:schemeClr val="bg2">
                      <a:lumMod val="10000"/>
                    </a:schemeClr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200" b="1" dirty="0" err="1" smtClean="0">
                  <a:solidFill>
                    <a:schemeClr val="bg2">
                      <a:lumMod val="10000"/>
                    </a:schemeClr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lần</a:t>
              </a:r>
              <a:r>
                <a:rPr lang="en-US" sz="3200" b="1" dirty="0" smtClean="0">
                  <a:solidFill>
                    <a:schemeClr val="bg2">
                      <a:lumMod val="10000"/>
                    </a:schemeClr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200" b="1" dirty="0" err="1" smtClean="0">
                  <a:solidFill>
                    <a:schemeClr val="bg2">
                      <a:lumMod val="10000"/>
                    </a:schemeClr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mà</a:t>
              </a:r>
              <a:r>
                <a:rPr lang="en-US" sz="3200" b="1" dirty="0" smtClean="0">
                  <a:solidFill>
                    <a:schemeClr val="bg2">
                      <a:lumMod val="10000"/>
                    </a:schemeClr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200" b="1" dirty="0" err="1" smtClean="0">
                  <a:solidFill>
                    <a:schemeClr val="bg2">
                      <a:lumMod val="10000"/>
                    </a:schemeClr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sao</a:t>
              </a:r>
              <a:r>
                <a:rPr lang="en-US" sz="3200" b="1" dirty="0" smtClean="0">
                  <a:solidFill>
                    <a:schemeClr val="bg2">
                      <a:lumMod val="10000"/>
                    </a:schemeClr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</a:p>
          </p:txBody>
        </p:sp>
        <p:sp>
          <p:nvSpPr>
            <p:cNvPr id="9" name="Rectangle 8"/>
            <p:cNvSpPr/>
            <p:nvPr/>
          </p:nvSpPr>
          <p:spPr>
            <a:xfrm>
              <a:off x="-341233" y="5968046"/>
              <a:ext cx="2630147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3200" b="1" dirty="0" err="1">
                  <a:solidFill>
                    <a:schemeClr val="bg2">
                      <a:lumMod val="10000"/>
                    </a:schemeClr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t</a:t>
              </a:r>
              <a:r>
                <a:rPr lang="en-US" sz="3200" b="1" dirty="0" err="1" smtClean="0">
                  <a:solidFill>
                    <a:schemeClr val="bg2">
                      <a:lumMod val="10000"/>
                    </a:schemeClr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hấy</a:t>
              </a:r>
              <a:r>
                <a:rPr lang="en-US" sz="3200" b="1" dirty="0" smtClean="0">
                  <a:solidFill>
                    <a:schemeClr val="bg2">
                      <a:lumMod val="10000"/>
                    </a:schemeClr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200" b="1" dirty="0" err="1" smtClean="0">
                  <a:solidFill>
                    <a:schemeClr val="bg2">
                      <a:lumMod val="10000"/>
                    </a:schemeClr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lạ</a:t>
              </a:r>
              <a:r>
                <a:rPr lang="en-US" sz="3200" b="1" dirty="0" smtClean="0">
                  <a:solidFill>
                    <a:schemeClr val="bg2">
                      <a:lumMod val="10000"/>
                    </a:schemeClr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.</a:t>
              </a:r>
            </a:p>
          </p:txBody>
        </p:sp>
        <p:sp>
          <p:nvSpPr>
            <p:cNvPr id="10" name="Rectangle 9"/>
            <p:cNvSpPr/>
            <p:nvPr/>
          </p:nvSpPr>
          <p:spPr>
            <a:xfrm>
              <a:off x="-73286" y="3983380"/>
              <a:ext cx="2630147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3200" b="1" dirty="0" smtClean="0">
                  <a:solidFill>
                    <a:schemeClr val="bg2">
                      <a:lumMod val="10000"/>
                    </a:schemeClr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7. </a:t>
              </a:r>
              <a:r>
                <a:rPr lang="en-US" sz="3200" b="1" dirty="0" err="1" smtClean="0">
                  <a:solidFill>
                    <a:schemeClr val="bg2">
                      <a:lumMod val="10000"/>
                    </a:schemeClr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Nghe</a:t>
              </a:r>
              <a:r>
                <a:rPr lang="en-US" sz="3200" b="1" dirty="0" smtClean="0">
                  <a:solidFill>
                    <a:schemeClr val="bg2">
                      <a:lumMod val="10000"/>
                    </a:schemeClr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 v</a:t>
              </a:r>
              <a:r>
                <a:rPr lang="el-GR" sz="3200" b="1" dirty="0" smtClean="0">
                  <a:solidFill>
                    <a:schemeClr val="bg2">
                      <a:lumMod val="10000"/>
                    </a:schemeClr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μ</a:t>
              </a:r>
              <a:r>
                <a:rPr lang="en-US" sz="3200" b="1" dirty="0" smtClean="0">
                  <a:solidFill>
                    <a:schemeClr val="bg2">
                      <a:lumMod val="10000"/>
                    </a:schemeClr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ıt</a:t>
              </a:r>
            </a:p>
          </p:txBody>
        </p:sp>
      </p:grpSp>
      <p:sp>
        <p:nvSpPr>
          <p:cNvPr id="11" name="Minus 10"/>
          <p:cNvSpPr/>
          <p:nvPr/>
        </p:nvSpPr>
        <p:spPr>
          <a:xfrm flipH="1">
            <a:off x="4876800" y="2229864"/>
            <a:ext cx="1175658" cy="65965"/>
          </a:xfrm>
          <a:prstGeom prst="mathMinus">
            <a:avLst/>
          </a:prstGeom>
          <a:ln>
            <a:solidFill>
              <a:srgbClr val="FF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endParaRPr lang="en-US"/>
          </a:p>
        </p:txBody>
      </p:sp>
      <p:sp>
        <p:nvSpPr>
          <p:cNvPr id="12" name="Minus 11"/>
          <p:cNvSpPr/>
          <p:nvPr/>
        </p:nvSpPr>
        <p:spPr>
          <a:xfrm flipH="1">
            <a:off x="5105400" y="2901060"/>
            <a:ext cx="1175658" cy="65965"/>
          </a:xfrm>
          <a:prstGeom prst="mathMinus">
            <a:avLst/>
          </a:prstGeom>
          <a:ln>
            <a:solidFill>
              <a:srgbClr val="FF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4480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52400" y="666750"/>
            <a:ext cx="8743950" cy="4134088"/>
            <a:chOff x="155314" y="3503807"/>
            <a:chExt cx="8743950" cy="4134088"/>
          </a:xfrm>
        </p:grpSpPr>
        <p:pic>
          <p:nvPicPr>
            <p:cNvPr id="4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5314" y="3503807"/>
              <a:ext cx="8743950" cy="21473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5314" y="5490572"/>
              <a:ext cx="8743950" cy="21473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1" name="Rectangle 10"/>
          <p:cNvSpPr/>
          <p:nvPr/>
        </p:nvSpPr>
        <p:spPr>
          <a:xfrm>
            <a:off x="-115547" y="1140431"/>
            <a:ext cx="263014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bg2">
                    <a:lumMod val="10000"/>
                  </a:schemeClr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7. </a:t>
            </a:r>
            <a:r>
              <a:rPr lang="en-US" sz="3200" b="1" dirty="0" err="1" smtClean="0">
                <a:solidFill>
                  <a:schemeClr val="bg2">
                    <a:lumMod val="10000"/>
                  </a:schemeClr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Nghe</a:t>
            </a:r>
            <a:r>
              <a:rPr lang="en-US" sz="3200" b="1" dirty="0" smtClean="0">
                <a:solidFill>
                  <a:schemeClr val="bg2">
                    <a:lumMod val="10000"/>
                  </a:schemeClr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dirty="0" err="1" smtClean="0">
                <a:solidFill>
                  <a:schemeClr val="bg2">
                    <a:lumMod val="10000"/>
                  </a:schemeClr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viết</a:t>
            </a:r>
            <a:endParaRPr lang="en-US" sz="3200" b="1" dirty="0" smtClean="0">
              <a:solidFill>
                <a:schemeClr val="bg2">
                  <a:lumMod val="10000"/>
                </a:schemeClr>
              </a:solidFill>
              <a:latin typeface="HP001 4 hàng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52400" y="1809750"/>
            <a:ext cx="864994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 smtClean="0">
                <a:solidFill>
                  <a:schemeClr val="bg2">
                    <a:lumMod val="10000"/>
                  </a:schemeClr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Mẹ</a:t>
            </a:r>
            <a:r>
              <a:rPr lang="en-US" sz="3200" b="1" dirty="0" smtClean="0">
                <a:solidFill>
                  <a:schemeClr val="bg2">
                    <a:lumMod val="10000"/>
                  </a:schemeClr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dirty="0" err="1" smtClean="0">
                <a:solidFill>
                  <a:schemeClr val="bg2">
                    <a:lumMod val="10000"/>
                  </a:schemeClr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dẫn</a:t>
            </a:r>
            <a:r>
              <a:rPr lang="en-US" sz="3200" b="1" dirty="0" smtClean="0">
                <a:solidFill>
                  <a:schemeClr val="bg2">
                    <a:lumMod val="10000"/>
                  </a:schemeClr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dirty="0" err="1" smtClean="0">
                <a:solidFill>
                  <a:schemeClr val="bg2">
                    <a:lumMod val="10000"/>
                  </a:schemeClr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tċ</a:t>
            </a:r>
            <a:r>
              <a:rPr lang="en-US" sz="3200" b="1" dirty="0" smtClean="0">
                <a:solidFill>
                  <a:schemeClr val="bg2">
                    <a:lumMod val="10000"/>
                  </a:schemeClr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dirty="0" err="1" smtClean="0">
                <a:solidFill>
                  <a:schemeClr val="bg2">
                    <a:lumMod val="10000"/>
                  </a:schemeClr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đi</a:t>
            </a:r>
            <a:r>
              <a:rPr lang="en-US" sz="3200" b="1" dirty="0" smtClean="0">
                <a:solidFill>
                  <a:schemeClr val="bg2">
                    <a:lumMod val="10000"/>
                  </a:schemeClr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dirty="0" err="1" smtClean="0">
                <a:solidFill>
                  <a:schemeClr val="bg2">
                    <a:lumMod val="10000"/>
                  </a:schemeClr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trên</a:t>
            </a:r>
            <a:r>
              <a:rPr lang="en-US" sz="3200" b="1" dirty="0" smtClean="0">
                <a:solidFill>
                  <a:schemeClr val="bg2">
                    <a:lumMod val="10000"/>
                  </a:schemeClr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con </a:t>
            </a:r>
            <a:r>
              <a:rPr lang="en-US" sz="3200" b="1" dirty="0" err="1" smtClean="0">
                <a:solidFill>
                  <a:schemeClr val="bg2">
                    <a:lumMod val="10000"/>
                  </a:schemeClr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đưŊg</a:t>
            </a:r>
            <a:r>
              <a:rPr lang="en-US" sz="3200" b="1" dirty="0" smtClean="0">
                <a:solidFill>
                  <a:schemeClr val="bg2">
                    <a:lumMod val="10000"/>
                  </a:schemeClr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dirty="0" err="1" smtClean="0">
                <a:solidFill>
                  <a:schemeClr val="bg2">
                    <a:lumMod val="10000"/>
                  </a:schemeClr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làng</a:t>
            </a:r>
            <a:r>
              <a:rPr lang="en-US" sz="3200" b="1" dirty="0">
                <a:solidFill>
                  <a:schemeClr val="bg2">
                    <a:lumMod val="10000"/>
                  </a:schemeClr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dirty="0" err="1" smtClean="0">
                <a:solidFill>
                  <a:schemeClr val="bg2">
                    <a:lumMod val="10000"/>
                  </a:schemeClr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dài</a:t>
            </a:r>
            <a:r>
              <a:rPr lang="en-US" sz="3200" b="1" dirty="0" smtClean="0">
                <a:solidFill>
                  <a:schemeClr val="bg2">
                    <a:lumMod val="10000"/>
                  </a:schemeClr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dirty="0" err="1" smtClean="0">
                <a:solidFill>
                  <a:schemeClr val="bg2">
                    <a:lumMod val="10000"/>
                  </a:schemeClr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và</a:t>
            </a:r>
            <a:r>
              <a:rPr lang="en-US" sz="3200" b="1" dirty="0" smtClean="0">
                <a:solidFill>
                  <a:schemeClr val="bg2">
                    <a:lumMod val="10000"/>
                  </a:schemeClr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0" y="2469238"/>
            <a:ext cx="112564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 smtClean="0">
                <a:solidFill>
                  <a:schemeClr val="bg2">
                    <a:lumMod val="10000"/>
                  </a:schemeClr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hẹp</a:t>
            </a:r>
            <a:r>
              <a:rPr lang="en-US" sz="3200" b="1" dirty="0" smtClean="0">
                <a:solidFill>
                  <a:schemeClr val="bg2">
                    <a:lumMod val="10000"/>
                  </a:schemeClr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</p:txBody>
      </p:sp>
      <p:sp>
        <p:nvSpPr>
          <p:cNvPr id="14" name="Rectangle 13"/>
          <p:cNvSpPr/>
          <p:nvPr/>
        </p:nvSpPr>
        <p:spPr>
          <a:xfrm>
            <a:off x="410874" y="2469238"/>
            <a:ext cx="864994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bg2">
                    <a:lumMod val="10000"/>
                  </a:schemeClr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Con </a:t>
            </a:r>
            <a:r>
              <a:rPr lang="en-US" sz="3200" b="1" dirty="0" err="1" smtClean="0">
                <a:solidFill>
                  <a:schemeClr val="bg2">
                    <a:lumMod val="10000"/>
                  </a:schemeClr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đưŊg</a:t>
            </a:r>
            <a:r>
              <a:rPr lang="en-US" sz="3200" b="1" dirty="0" smtClean="0">
                <a:solidFill>
                  <a:schemeClr val="bg2">
                    <a:lumMod val="10000"/>
                  </a:schemeClr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dirty="0" err="1" smtClean="0">
                <a:solidFill>
                  <a:schemeClr val="bg2">
                    <a:lumMod val="10000"/>
                  </a:schemeClr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tċ</a:t>
            </a:r>
            <a:r>
              <a:rPr lang="en-US" sz="3200" b="1" dirty="0" smtClean="0">
                <a:solidFill>
                  <a:schemeClr val="bg2">
                    <a:lumMod val="10000"/>
                  </a:schemeClr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dirty="0" err="1" smtClean="0">
                <a:solidFill>
                  <a:schemeClr val="bg2">
                    <a:lumMod val="10000"/>
                  </a:schemeClr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đã</a:t>
            </a:r>
            <a:r>
              <a:rPr lang="en-US" sz="3200" b="1" dirty="0" smtClean="0">
                <a:solidFill>
                  <a:schemeClr val="bg2">
                    <a:lumMod val="10000"/>
                  </a:schemeClr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dirty="0" err="1" smtClean="0">
                <a:solidFill>
                  <a:schemeClr val="bg2">
                    <a:lumMod val="10000"/>
                  </a:schemeClr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đi</a:t>
            </a:r>
            <a:r>
              <a:rPr lang="en-US" sz="3200" b="1" dirty="0" smtClean="0">
                <a:solidFill>
                  <a:schemeClr val="bg2">
                    <a:lumMod val="10000"/>
                  </a:schemeClr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dirty="0" err="1" smtClean="0">
                <a:solidFill>
                  <a:schemeClr val="bg2">
                    <a:lumMod val="10000"/>
                  </a:schemeClr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lại</a:t>
            </a:r>
            <a:r>
              <a:rPr lang="en-US" sz="3200" b="1" dirty="0" smtClean="0">
                <a:solidFill>
                  <a:schemeClr val="bg2">
                    <a:lumMod val="10000"/>
                  </a:schemeClr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dirty="0" err="1" smtClean="0">
                <a:solidFill>
                  <a:schemeClr val="bg2">
                    <a:lumMod val="10000"/>
                  </a:schemeClr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nhiều</a:t>
            </a:r>
            <a:r>
              <a:rPr lang="en-US" sz="3200" b="1" dirty="0" smtClean="0">
                <a:solidFill>
                  <a:schemeClr val="bg2">
                    <a:lumMod val="10000"/>
                  </a:schemeClr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dirty="0" err="1" smtClean="0">
                <a:solidFill>
                  <a:schemeClr val="bg2">
                    <a:lumMod val="10000"/>
                  </a:schemeClr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lần</a:t>
            </a:r>
            <a:r>
              <a:rPr lang="en-US" sz="3200" b="1" dirty="0" smtClean="0">
                <a:solidFill>
                  <a:schemeClr val="bg2">
                    <a:lumMod val="10000"/>
                  </a:schemeClr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dirty="0" err="1" smtClean="0">
                <a:solidFill>
                  <a:schemeClr val="bg2">
                    <a:lumMod val="10000"/>
                  </a:schemeClr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mà</a:t>
            </a:r>
            <a:r>
              <a:rPr lang="en-US" sz="3200" b="1" dirty="0" smtClean="0">
                <a:solidFill>
                  <a:schemeClr val="bg2">
                    <a:lumMod val="10000"/>
                  </a:schemeClr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dirty="0" err="1" smtClean="0">
                <a:solidFill>
                  <a:schemeClr val="bg2">
                    <a:lumMod val="10000"/>
                  </a:schemeClr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sao</a:t>
            </a:r>
            <a:r>
              <a:rPr lang="en-US" sz="3200" b="1" dirty="0" smtClean="0">
                <a:solidFill>
                  <a:schemeClr val="bg2">
                    <a:lumMod val="10000"/>
                  </a:schemeClr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</a:p>
        </p:txBody>
      </p:sp>
      <p:sp>
        <p:nvSpPr>
          <p:cNvPr id="15" name="Rectangle 14"/>
          <p:cNvSpPr/>
          <p:nvPr/>
        </p:nvSpPr>
        <p:spPr>
          <a:xfrm>
            <a:off x="-344147" y="3130989"/>
            <a:ext cx="263014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solidFill>
                  <a:schemeClr val="bg2">
                    <a:lumMod val="10000"/>
                  </a:schemeClr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t</a:t>
            </a:r>
            <a:r>
              <a:rPr lang="en-US" sz="3200" b="1" dirty="0" err="1" smtClean="0">
                <a:solidFill>
                  <a:schemeClr val="bg2">
                    <a:lumMod val="10000"/>
                  </a:schemeClr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hấy</a:t>
            </a:r>
            <a:r>
              <a:rPr lang="en-US" sz="3200" b="1" dirty="0" smtClean="0">
                <a:solidFill>
                  <a:schemeClr val="bg2">
                    <a:lumMod val="10000"/>
                  </a:schemeClr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dirty="0" err="1" smtClean="0">
                <a:solidFill>
                  <a:schemeClr val="bg2">
                    <a:lumMod val="10000"/>
                  </a:schemeClr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lạ</a:t>
            </a:r>
            <a:r>
              <a:rPr lang="en-US" sz="3200" b="1" dirty="0" smtClean="0">
                <a:solidFill>
                  <a:schemeClr val="bg2">
                    <a:lumMod val="10000"/>
                  </a:schemeClr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89271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62" t="44444" r="6007" b="46901"/>
          <a:stretch/>
        </p:blipFill>
        <p:spPr>
          <a:xfrm>
            <a:off x="-108264" y="-171450"/>
            <a:ext cx="9258300" cy="136582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09600" y="1047750"/>
            <a:ext cx="7460672" cy="461616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just"/>
            <a:r>
              <a:rPr lang="en-US" sz="2400" b="1" dirty="0" err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ương</a:t>
            </a:r>
            <a:endParaRPr lang="en-US" sz="2400" b="1" dirty="0">
              <a:latin typeface="Arial Rounded MT Bol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09600" y="1636972"/>
            <a:ext cx="7460672" cy="461616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just"/>
            <a:r>
              <a:rPr lang="en-US" sz="2400" b="1" dirty="0" err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ươn</a:t>
            </a:r>
            <a:r>
              <a:rPr lang="en-US" sz="24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:</a:t>
            </a:r>
            <a:endParaRPr lang="en-US" sz="2400" b="1" dirty="0">
              <a:latin typeface="Arial Rounded MT Bol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09600" y="2182769"/>
            <a:ext cx="7460672" cy="461616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just"/>
            <a:r>
              <a:rPr lang="en-US" sz="2400" b="1" dirty="0" err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ươi</a:t>
            </a:r>
            <a:r>
              <a:rPr lang="en-US" sz="24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:</a:t>
            </a:r>
            <a:endParaRPr lang="en-US" sz="2400" b="1" dirty="0">
              <a:latin typeface="Arial Rounded MT Bol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09600" y="2777306"/>
            <a:ext cx="7460672" cy="461616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just"/>
            <a:r>
              <a:rPr lang="en-US" sz="2400" b="1" dirty="0" err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ươu</a:t>
            </a:r>
            <a:r>
              <a:rPr lang="en-US" sz="24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:</a:t>
            </a:r>
            <a:endParaRPr lang="en-US" sz="2400" b="1" dirty="0">
              <a:latin typeface="Arial Rounded MT Bol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09600" y="1047750"/>
            <a:ext cx="7460672" cy="461616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just"/>
            <a:r>
              <a:rPr lang="en-US" sz="2400" b="1" dirty="0" err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ương</a:t>
            </a:r>
            <a:r>
              <a:rPr lang="en-US" sz="24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: con </a:t>
            </a:r>
            <a:r>
              <a:rPr lang="en-US" sz="2400" b="1" dirty="0" err="1" smtClean="0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đường</a:t>
            </a:r>
            <a:r>
              <a:rPr lang="en-US" sz="2400" b="1" dirty="0" smtClean="0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2400" b="1" dirty="0" err="1" smtClean="0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gương</a:t>
            </a:r>
            <a:r>
              <a:rPr lang="en-US" sz="2400" b="1" dirty="0" smtClean="0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b="1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mặt</a:t>
            </a:r>
            <a:r>
              <a:rPr lang="en-US" sz="24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2400" b="1" dirty="0" err="1" smtClean="0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trường</a:t>
            </a:r>
            <a:r>
              <a:rPr lang="en-US" sz="24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b="1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học</a:t>
            </a:r>
            <a:r>
              <a:rPr lang="en-US" sz="24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… </a:t>
            </a:r>
            <a:endParaRPr lang="en-US" sz="2400" b="1" dirty="0">
              <a:latin typeface="Arial Rounded MT Bol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09600" y="1636533"/>
            <a:ext cx="7460672" cy="461616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just"/>
            <a:r>
              <a:rPr lang="en-US" sz="2400" b="1" dirty="0" err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ươn</a:t>
            </a:r>
            <a:r>
              <a:rPr lang="en-US" sz="24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: </a:t>
            </a:r>
            <a:r>
              <a:rPr lang="en-US" sz="2400" b="1" dirty="0" err="1" smtClean="0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vươn</a:t>
            </a:r>
            <a:r>
              <a:rPr lang="en-US" sz="24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b="1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vai</a:t>
            </a:r>
            <a:r>
              <a:rPr lang="en-US" sz="24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con </a:t>
            </a:r>
            <a:r>
              <a:rPr lang="en-US" sz="2400" b="1" dirty="0" err="1" smtClean="0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lươn</a:t>
            </a:r>
            <a:r>
              <a:rPr lang="en-US" sz="24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2400" b="1" dirty="0" err="1" smtClean="0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vườn</a:t>
            </a:r>
            <a:r>
              <a:rPr lang="en-US" sz="24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b="1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cây</a:t>
            </a:r>
            <a:r>
              <a:rPr lang="en-US" sz="24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…</a:t>
            </a:r>
            <a:endParaRPr lang="en-US" sz="2400" b="1" dirty="0">
              <a:latin typeface="Arial Rounded MT Bol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12618" y="2182330"/>
            <a:ext cx="7460672" cy="461616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just"/>
            <a:r>
              <a:rPr lang="en-US" sz="2400" b="1" dirty="0" err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ươi</a:t>
            </a:r>
            <a:r>
              <a:rPr lang="en-US" sz="24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: </a:t>
            </a:r>
            <a:r>
              <a:rPr lang="en-US" sz="2400" b="1" dirty="0" err="1" smtClean="0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người</a:t>
            </a:r>
            <a:r>
              <a:rPr lang="en-US" sz="2400" b="1" dirty="0" smtClean="0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b="1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bạn</a:t>
            </a:r>
            <a:r>
              <a:rPr lang="en-US" sz="24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2400" b="1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múi</a:t>
            </a:r>
            <a:r>
              <a:rPr lang="en-US" sz="24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bưởi</a:t>
            </a:r>
            <a:r>
              <a:rPr lang="en-US" sz="24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2400" b="1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túi</a:t>
            </a:r>
            <a:r>
              <a:rPr lang="en-US" sz="24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lưới</a:t>
            </a:r>
            <a:r>
              <a:rPr lang="en-US" sz="24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2400" b="1" dirty="0" err="1" smtClean="0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tươi</a:t>
            </a:r>
            <a:r>
              <a:rPr lang="en-US" sz="2400" b="1" dirty="0" smtClean="0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cười</a:t>
            </a:r>
            <a:r>
              <a:rPr lang="en-US" sz="24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…</a:t>
            </a:r>
            <a:endParaRPr lang="en-US" sz="2400" b="1" dirty="0">
              <a:latin typeface="Arial Rounded MT Bol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09600" y="2771113"/>
            <a:ext cx="7460672" cy="461616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just"/>
            <a:r>
              <a:rPr lang="en-US" sz="2400" b="1" dirty="0" err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ươu</a:t>
            </a:r>
            <a:r>
              <a:rPr lang="en-US" sz="24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: </a:t>
            </a:r>
            <a:r>
              <a:rPr lang="en-US" sz="2400" b="1" dirty="0" err="1" smtClean="0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hươu</a:t>
            </a:r>
            <a:r>
              <a:rPr lang="en-US" sz="24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b="1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sao</a:t>
            </a:r>
            <a:r>
              <a:rPr lang="en-US" sz="24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2400" b="1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bầu</a:t>
            </a:r>
            <a:r>
              <a:rPr lang="en-US" sz="24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rượu</a:t>
            </a:r>
            <a:r>
              <a:rPr lang="en-US" sz="24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2400" b="1" dirty="0" err="1" smtClean="0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bướu</a:t>
            </a:r>
            <a:r>
              <a:rPr lang="en-US" sz="24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b="1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cổ</a:t>
            </a:r>
            <a:r>
              <a:rPr lang="en-US" sz="24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….</a:t>
            </a:r>
            <a:endParaRPr lang="en-US" sz="2400" b="1" dirty="0">
              <a:latin typeface="Arial Rounded MT Bol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5288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7" t="51930" r="9290" b="8071"/>
          <a:stretch/>
        </p:blipFill>
        <p:spPr>
          <a:xfrm>
            <a:off x="1" y="52978"/>
            <a:ext cx="9247908" cy="5090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8125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7" t="51930" r="9290" b="8071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Ngày Đầu Tiên Đi Học - Bé Trúc Tiên [Official]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6135988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912</TotalTime>
  <Words>280</Words>
  <Application>Microsoft Office PowerPoint</Application>
  <PresentationFormat>On-screen Show (16:9)</PresentationFormat>
  <Paragraphs>40</Paragraphs>
  <Slides>11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8" baseType="lpstr">
      <vt:lpstr>Arial</vt:lpstr>
      <vt:lpstr>Arial Rounded MT Bold</vt:lpstr>
      <vt:lpstr>Arial-Rounded</vt:lpstr>
      <vt:lpstr>Calibri</vt:lpstr>
      <vt:lpstr>HP001 4 hàng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Techsi.vn</cp:lastModifiedBy>
  <cp:revision>166</cp:revision>
  <dcterms:created xsi:type="dcterms:W3CDTF">2020-12-08T15:48:47Z</dcterms:created>
  <dcterms:modified xsi:type="dcterms:W3CDTF">2024-02-21T01:15:32Z</dcterms:modified>
</cp:coreProperties>
</file>