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1" r:id="rId4"/>
    <p:sldMasterId id="2147483733" r:id="rId5"/>
    <p:sldMasterId id="2147483745" r:id="rId6"/>
  </p:sldMasterIdLst>
  <p:notesMasterIdLst>
    <p:notesMasterId r:id="rId35"/>
  </p:notesMasterIdLst>
  <p:sldIdLst>
    <p:sldId id="263" r:id="rId7"/>
    <p:sldId id="400" r:id="rId8"/>
    <p:sldId id="386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315" r:id="rId17"/>
    <p:sldId id="374" r:id="rId18"/>
    <p:sldId id="337" r:id="rId19"/>
    <p:sldId id="388" r:id="rId20"/>
    <p:sldId id="389" r:id="rId21"/>
    <p:sldId id="390" r:id="rId22"/>
    <p:sldId id="391" r:id="rId23"/>
    <p:sldId id="392" r:id="rId24"/>
    <p:sldId id="398" r:id="rId25"/>
    <p:sldId id="399" r:id="rId26"/>
    <p:sldId id="393" r:id="rId27"/>
    <p:sldId id="320" r:id="rId28"/>
    <p:sldId id="396" r:id="rId29"/>
    <p:sldId id="350" r:id="rId30"/>
    <p:sldId id="382" r:id="rId31"/>
    <p:sldId id="383" r:id="rId32"/>
    <p:sldId id="397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92141" autoAdjust="0"/>
  </p:normalViewPr>
  <p:slideViewPr>
    <p:cSldViewPr snapToGrid="0">
      <p:cViewPr varScale="1">
        <p:scale>
          <a:sx n="82" d="100"/>
          <a:sy n="82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0220-C2EE-4E39-9D3D-4ECA73697EB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1970-A556-4E05-A4AE-41D337F6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6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7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1970-A556-4E05-A4AE-41D337F6EB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02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1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0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8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35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7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0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6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0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8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4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2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9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9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1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7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4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4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7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1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5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2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2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6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9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9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6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91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7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3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7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0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0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0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0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1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1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4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4" indent="0">
              <a:buNone/>
              <a:defRPr sz="2667" b="1"/>
            </a:lvl2pPr>
            <a:lvl3pPr marL="1218030" indent="0">
              <a:buNone/>
              <a:defRPr sz="2400" b="1"/>
            </a:lvl3pPr>
            <a:lvl4pPr marL="1827044" indent="0">
              <a:buNone/>
              <a:defRPr sz="2133" b="1"/>
            </a:lvl4pPr>
            <a:lvl5pPr marL="2436059" indent="0">
              <a:buNone/>
              <a:defRPr sz="2133" b="1"/>
            </a:lvl5pPr>
            <a:lvl6pPr marL="3045073" indent="0">
              <a:buNone/>
              <a:defRPr sz="2133" b="1"/>
            </a:lvl6pPr>
            <a:lvl7pPr marL="3654087" indent="0">
              <a:buNone/>
              <a:defRPr sz="2133" b="1"/>
            </a:lvl7pPr>
            <a:lvl8pPr marL="4263103" indent="0">
              <a:buNone/>
              <a:defRPr sz="2133" b="1"/>
            </a:lvl8pPr>
            <a:lvl9pPr marL="487211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4" indent="0">
              <a:buNone/>
              <a:defRPr sz="2667" b="1"/>
            </a:lvl2pPr>
            <a:lvl3pPr marL="1218030" indent="0">
              <a:buNone/>
              <a:defRPr sz="2400" b="1"/>
            </a:lvl3pPr>
            <a:lvl4pPr marL="1827044" indent="0">
              <a:buNone/>
              <a:defRPr sz="2133" b="1"/>
            </a:lvl4pPr>
            <a:lvl5pPr marL="2436059" indent="0">
              <a:buNone/>
              <a:defRPr sz="2133" b="1"/>
            </a:lvl5pPr>
            <a:lvl6pPr marL="3045073" indent="0">
              <a:buNone/>
              <a:defRPr sz="2133" b="1"/>
            </a:lvl6pPr>
            <a:lvl7pPr marL="3654087" indent="0">
              <a:buNone/>
              <a:defRPr sz="2133" b="1"/>
            </a:lvl7pPr>
            <a:lvl8pPr marL="4263103" indent="0">
              <a:buNone/>
              <a:defRPr sz="2133" b="1"/>
            </a:lvl8pPr>
            <a:lvl9pPr marL="487211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4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52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2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14" indent="0">
              <a:buNone/>
              <a:defRPr sz="1600"/>
            </a:lvl2pPr>
            <a:lvl3pPr marL="1218030" indent="0">
              <a:buNone/>
              <a:defRPr sz="1333"/>
            </a:lvl3pPr>
            <a:lvl4pPr marL="1827044" indent="0">
              <a:buNone/>
              <a:defRPr sz="1200"/>
            </a:lvl4pPr>
            <a:lvl5pPr marL="2436059" indent="0">
              <a:buNone/>
              <a:defRPr sz="1200"/>
            </a:lvl5pPr>
            <a:lvl6pPr marL="3045073" indent="0">
              <a:buNone/>
              <a:defRPr sz="1200"/>
            </a:lvl6pPr>
            <a:lvl7pPr marL="3654087" indent="0">
              <a:buNone/>
              <a:defRPr sz="1200"/>
            </a:lvl7pPr>
            <a:lvl8pPr marL="4263103" indent="0">
              <a:buNone/>
              <a:defRPr sz="1200"/>
            </a:lvl8pPr>
            <a:lvl9pPr marL="487211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87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014" indent="0">
              <a:buNone/>
              <a:defRPr sz="3733"/>
            </a:lvl2pPr>
            <a:lvl3pPr marL="1218030" indent="0">
              <a:buNone/>
              <a:defRPr sz="3200"/>
            </a:lvl3pPr>
            <a:lvl4pPr marL="1827044" indent="0">
              <a:buNone/>
              <a:defRPr sz="2667"/>
            </a:lvl4pPr>
            <a:lvl5pPr marL="2436059" indent="0">
              <a:buNone/>
              <a:defRPr sz="2667"/>
            </a:lvl5pPr>
            <a:lvl6pPr marL="3045073" indent="0">
              <a:buNone/>
              <a:defRPr sz="2667"/>
            </a:lvl6pPr>
            <a:lvl7pPr marL="3654087" indent="0">
              <a:buNone/>
              <a:defRPr sz="2667"/>
            </a:lvl7pPr>
            <a:lvl8pPr marL="4263103" indent="0">
              <a:buNone/>
              <a:defRPr sz="2667"/>
            </a:lvl8pPr>
            <a:lvl9pPr marL="48721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14" indent="0">
              <a:buNone/>
              <a:defRPr sz="1600"/>
            </a:lvl2pPr>
            <a:lvl3pPr marL="1218030" indent="0">
              <a:buNone/>
              <a:defRPr sz="1333"/>
            </a:lvl3pPr>
            <a:lvl4pPr marL="1827044" indent="0">
              <a:buNone/>
              <a:defRPr sz="1200"/>
            </a:lvl4pPr>
            <a:lvl5pPr marL="2436059" indent="0">
              <a:buNone/>
              <a:defRPr sz="1200"/>
            </a:lvl5pPr>
            <a:lvl6pPr marL="3045073" indent="0">
              <a:buNone/>
              <a:defRPr sz="1200"/>
            </a:lvl6pPr>
            <a:lvl7pPr marL="3654087" indent="0">
              <a:buNone/>
              <a:defRPr sz="1200"/>
            </a:lvl7pPr>
            <a:lvl8pPr marL="4263103" indent="0">
              <a:buNone/>
              <a:defRPr sz="1200"/>
            </a:lvl8pPr>
            <a:lvl9pPr marL="487211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9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76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1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1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6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2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3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0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6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7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68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1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0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66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7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8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4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01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85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60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3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5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5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8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2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3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21803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61" indent="-456761" algn="l" defTabSz="121803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649" indent="-380634" algn="l" defTabSz="121803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2537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51" indent="-304508" algn="l" defTabSz="121803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0566" indent="-304508" algn="l" defTabSz="121803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580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4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610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624" indent="-304508" algn="l" defTabSz="121803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4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3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44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73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87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103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17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E36C-F021-405D-8C3C-1E95F4F3A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A46-3231-402E-9E47-2803A5EA4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13.jp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46.xml"/><Relationship Id="rId6" Type="http://schemas.openxmlformats.org/officeDocument/2006/relationships/slide" Target="slide28.xml"/><Relationship Id="rId11" Type="http://schemas.microsoft.com/office/2007/relationships/hdphoto" Target="../media/hdphoto4.wdp"/><Relationship Id="rId5" Type="http://schemas.openxmlformats.org/officeDocument/2006/relationships/slide" Target="slide4.xml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slide" Target="slide8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04799" y="457200"/>
            <a:ext cx="11338719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NhiÖt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chµo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mõng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064088" y="2134772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Về dự giờ thăm </a:t>
            </a:r>
            <a:r>
              <a:rPr lang="vi-VN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lớp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064088" y="4010464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Môn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Tiếng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Việt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2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44771" y="2819401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8305800" y="2290350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847393" y="1"/>
            <a:ext cx="6161029" cy="2436845"/>
          </a:xfrm>
          <a:prstGeom prst="cloudCallout">
            <a:avLst>
              <a:gd name="adj1" fmla="val -43368"/>
              <a:gd name="adj2" fmla="val 811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1a1 ai là cô giáo chủ nhiệm? Lớp có bao nhiêu bạn, bạn ngồi cạnh em là ai?.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099106" y="3276600"/>
            <a:ext cx="3657601" cy="1826925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T</a:t>
            </a:r>
            <a:r>
              <a:rPr lang="vi-VN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</a:t>
            </a:r>
            <a:r>
              <a:rPr lang="en-US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3</a:t>
            </a:r>
            <a:r>
              <a:rPr lang="vi-VN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sz="2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Bạn ngồi cạnh em………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9111475" y="598589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285176" y="490897"/>
            <a:ext cx="948713" cy="928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37576" y="612087"/>
            <a:ext cx="643066" cy="68580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0714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3726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0714" y="676834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4637" y="678523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6457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48982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9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3" y="340777"/>
            <a:ext cx="1378997" cy="1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5279" y="234117"/>
            <a:ext cx="8951495" cy="6083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11" b="86864"/>
          <a:stretch/>
        </p:blipFill>
        <p:spPr>
          <a:xfrm>
            <a:off x="335280" y="139275"/>
            <a:ext cx="1205878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52" y="842430"/>
            <a:ext cx="10065767" cy="435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1158" y="320896"/>
            <a:ext cx="924876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các bạn nhỏ đang trên đường tới trường.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352" y="5256343"/>
            <a:ext cx="7840728" cy="584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Các bạn trông thế nào khi đi học?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351" y="6078378"/>
            <a:ext cx="10065767" cy="584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Nói về cảm xúc của em sau mỗi ngày đi học.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DD7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3" tIns="60912" rIns="121823" bIns="60912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3" tIns="60912" rIns="121823" bIns="60912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DD7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4" rIns="121805" bIns="60904" spcCol="0" rtlCol="0" anchor="ctr"/>
          <a:lstStyle/>
          <a:p>
            <a:pPr algn="ctr" defTabSz="12180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0873" y="2869489"/>
            <a:ext cx="726155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8446" y="2812694"/>
            <a:ext cx="1323109" cy="1323109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79511" y="-1131658"/>
            <a:ext cx="2812221" cy="351563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03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4" y="237859"/>
            <a:ext cx="1527628" cy="1477214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88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9437" y="340929"/>
            <a:ext cx="10946063" cy="1230993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7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5745" y="2889126"/>
            <a:ext cx="1320800" cy="1272095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32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1218030"/>
            <a:r>
              <a:rPr lang="en-US" sz="4267" b="1" dirty="0" smtClean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4267" b="1" dirty="0">
              <a:solidFill>
                <a:prstClr val="white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0771" y="3052119"/>
            <a:ext cx="6828616" cy="861661"/>
          </a:xfrm>
          <a:prstGeom prst="rect">
            <a:avLst/>
          </a:prstGeom>
          <a:noFill/>
        </p:spPr>
        <p:txBody>
          <a:bodyPr wrap="square" lIns="121805" tIns="60904" rIns="121805" bIns="60904" rtlCol="0">
            <a:spAutoFit/>
          </a:bodyPr>
          <a:lstStyle/>
          <a:p>
            <a:pPr algn="ctr" defTabSz="1218030"/>
            <a:r>
              <a:rPr lang="en-US" sz="4800" b="1" dirty="0" smtClean="0">
                <a:solidFill>
                  <a:srgbClr val="B65B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4800" b="1" dirty="0">
                <a:solidFill>
                  <a:srgbClr val="B65B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</a:p>
        </p:txBody>
      </p:sp>
    </p:spTree>
    <p:extLst>
      <p:ext uri="{BB962C8B-B14F-4D97-AF65-F5344CB8AC3E}">
        <p14:creationId xmlns:p14="http://schemas.microsoft.com/office/powerpoint/2010/main" val="1099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27844" y="5962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5832" y="1282431"/>
            <a:ext cx="546783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endParaRPr lang="en-US" sz="14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lang="en-US" sz="3000" dirty="0" err="1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lang="en-US" sz="3000" dirty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lang="en-US" sz="30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87804" y="2510587"/>
            <a:ext cx="6006076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lang="en-US" sz="30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lang="en-US" sz="30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2104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b="1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lang="en-US" sz="3000" b="1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lang="en-US" sz="3000" b="1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lang="en-US" sz="3000" b="1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961" y="1602049"/>
            <a:ext cx="556260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65519" y="2897449"/>
            <a:ext cx="6050281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lang="en-US" sz="30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lang="en-US" sz="30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27532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45430" y="168822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33053" y="23307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35370" y="289744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15873" y="351366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99793" y="45100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46453" y="513925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5833" y="571906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16813" y="62918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971020" y="296687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150073" y="36356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961353" y="422672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759" y="481910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1441" y="1602049"/>
            <a:ext cx="551688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97879" y="2897449"/>
            <a:ext cx="6248401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2104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67100" y="3371850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0500" y="5525535"/>
            <a:ext cx="18364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6860" y="4036812"/>
            <a:ext cx="1501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21780" y="3451860"/>
            <a:ext cx="212598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921" y="1602049"/>
            <a:ext cx="544068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97879" y="2897449"/>
            <a:ext cx="6156961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10768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30190" y="168822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24493" y="233070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20130" y="289744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00633" y="351366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84553" y="45100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31213" y="513925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80593" y="571906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47293" y="62918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818620" y="296687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967193" y="36356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854673" y="415052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06079" y="481910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1441" y="1602049"/>
            <a:ext cx="556260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80759" y="2897449"/>
            <a:ext cx="6065521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2104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078713" y="351366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86333" y="62918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43239" y="482731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921" y="1602049"/>
            <a:ext cx="544068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04559" y="2897449"/>
            <a:ext cx="6050281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2104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139673" y="351366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62533" y="62918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67039" y="481207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54" y="1565729"/>
            <a:ext cx="1210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ôû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cuoái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caùc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doøng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nhöõng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cuøng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vôùi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9081" y="2267206"/>
            <a:ext cx="5452590" cy="40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6397" y="2897449"/>
            <a:ext cx="6026043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58827" y="2787545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97697" y="3225352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22674" y="3731471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71451" y="4187308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84064" y="4831331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71579" y="5320543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24752" y="5726548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31432" y="6223585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795211" y="3423559"/>
            <a:ext cx="8856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218523" y="3866940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722571" y="4343948"/>
            <a:ext cx="8856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70555" y="4831331"/>
            <a:ext cx="293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0074" r="47610" b="16560"/>
          <a:stretch/>
        </p:blipFill>
        <p:spPr bwMode="auto">
          <a:xfrm>
            <a:off x="4800601" y="2506683"/>
            <a:ext cx="1371600" cy="27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7025752" y="2504385"/>
            <a:ext cx="1486489" cy="31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3581400" y="2504386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5881255" y="2150964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Di-Hoc-Phien-Ban-Sao-Meo-Nguyen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57400" y="609600"/>
            <a:ext cx="609600" cy="6096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326568" cy="85725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Ôn và khởi động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875160" y="992839"/>
            <a:ext cx="3760756" cy="100440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 luận nhóm 2</a:t>
            </a:r>
          </a:p>
        </p:txBody>
      </p:sp>
    </p:spTree>
    <p:extLst>
      <p:ext uri="{BB962C8B-B14F-4D97-AF65-F5344CB8AC3E}">
        <p14:creationId xmlns:p14="http://schemas.microsoft.com/office/powerpoint/2010/main" val="26144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54" y="1565729"/>
            <a:ext cx="1210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cuoái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caùc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doøng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nhöõng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cuøng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vaàn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vôùi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lang="en-US" b="1" noProof="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lang="en-US" b="1" noProof="0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9081" y="2267206"/>
            <a:ext cx="5452590" cy="40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</a:pPr>
            <a:endParaRPr lang="en-US" sz="14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lang="en-US" sz="3000" dirty="0" err="1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lang="en-US" sz="3000" dirty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lang="en-US" sz="30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6397" y="2897449"/>
            <a:ext cx="6026043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lang="en-US" sz="3000" dirty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lang="en-US" sz="30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58827" y="2787545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97697" y="3225352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22674" y="3731471"/>
            <a:ext cx="115062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71451" y="4187308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84064" y="4831331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71579" y="5320543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24752" y="5726548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31432" y="6223585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795211" y="3423559"/>
            <a:ext cx="8856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218523" y="3866940"/>
            <a:ext cx="587376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722571" y="4343948"/>
            <a:ext cx="8856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70555" y="4831331"/>
            <a:ext cx="293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1" y="1634124"/>
            <a:ext cx="536115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52475" y="1634124"/>
            <a:ext cx="6035039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48915" y="4496436"/>
            <a:ext cx="384048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7830" y="4925361"/>
            <a:ext cx="369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~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nöông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6379" y="1637651"/>
            <a:ext cx="1629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tröôøng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7726" y="1638174"/>
            <a:ext cx="162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tröôøng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5831" y="1638174"/>
            <a:ext cx="163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tröôøng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7830" y="5833890"/>
            <a:ext cx="20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beù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~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treû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6252" y="4436506"/>
            <a:ext cx="711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00" y="4437029"/>
            <a:ext cx="710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704" y="4437029"/>
            <a:ext cx="712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098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1" y="1634124"/>
            <a:ext cx="536115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96000" y="2897449"/>
            <a:ext cx="6035039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092440" y="5759761"/>
            <a:ext cx="384048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3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4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5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6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08" y="1844222"/>
            <a:ext cx="39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hoûi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92" y="2397792"/>
            <a:ext cx="1218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hoâm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moät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668" y="2997622"/>
            <a:ext cx="116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Hoâm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moät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meï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leân</a:t>
            </a:r>
            <a:r>
              <a:rPr lang="en-US" sz="3200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nöông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600" y="3637901"/>
            <a:ext cx="939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cuûa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baïn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nhoû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coù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ñaëc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ñieåm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668" y="4290957"/>
            <a:ext cx="108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cuûa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beù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beù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Naèm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laëng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giöõa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röøng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caây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99" y="4971302"/>
            <a:ext cx="833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Caûnh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treân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ñöôøng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ñeán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tröôøng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coù</a:t>
            </a:r>
            <a:r>
              <a:rPr lang="en-US" sz="3200" noProof="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336" y="5663809"/>
            <a:ext cx="1171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Höông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röøng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thôm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ñoài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vaéng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Nöôùc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suoái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thaàm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Coï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xoeø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oâ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naéng</a:t>
            </a:r>
            <a:r>
              <a:rPr lang="vi-VN" sz="320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lang="en-US" b="1" noProof="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lang="en-US" b="1" noProof="0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3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4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26108" y="65318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32" y="1533193"/>
            <a:ext cx="99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thuoäc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loøng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khoå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ñaàu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998272" y="2087181"/>
            <a:ext cx="5452590" cy="46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endParaRPr lang="en-US" sz="14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lang="en-US" sz="3000" dirty="0" err="1"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lang="en-US" sz="3000" dirty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lang="en-US" sz="3000" dirty="0" smtClean="0"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lang="en-US" sz="30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lang="en-US" sz="3000" dirty="0"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lang="en-US" b="1" noProof="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lang="en-US" b="1" noProof="0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lang="en-US" b="1" noProof="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lang="en-US" b="1" noProof="0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lang="en-US" sz="3000" b="1" dirty="0">
              <a:solidFill>
                <a:srgbClr val="FF0000"/>
              </a:solidFill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24" y="1634124"/>
            <a:ext cx="10863156" cy="50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02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1053409"/>
            <a:ext cx="163237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6201" y="1634124"/>
            <a:ext cx="5467830" cy="52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(1)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qua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daét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böôùc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leân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tôùi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(2)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be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beù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Naèm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laëng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giöõa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caây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giaùo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treû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Daïy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hay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10039" y="2897449"/>
            <a:ext cx="6006076" cy="24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(3)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Höông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röøng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thôm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ñoài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Nöôùc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suoái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thaàm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xoeø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oâ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Raâm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maùt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21040" y="5510295"/>
            <a:ext cx="3672840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Hoaøng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21108" y="990600"/>
            <a:ext cx="11262519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các thầy cô và các em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defRPr/>
            </a:pP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2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0500" y="1132354"/>
            <a:ext cx="11791950" cy="50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Haèng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cöù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cuoái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ngoaøi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ruïng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ñaùm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nöùc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nhöõng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kyû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nieäm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buoåi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gioù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Meï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yeám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daøi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heïp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nhöng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nhieân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vaät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ñeàu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loøng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söï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ñoåi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lôùn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265507" y="326578"/>
            <a:ext cx="404677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Toâi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hoïc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3261282" y="2887009"/>
            <a:ext cx="1226859" cy="25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6400800" y="3882343"/>
            <a:ext cx="1591732" cy="28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4246269" y="3967359"/>
            <a:ext cx="1761068" cy="28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85" b="84167" l="14200" r="52000">
                        <a14:foregroundMark x1="24400" y1="14444" x2="39500" y2="15093"/>
                        <a14:foregroundMark x1="25100" y1="13333" x2="38400" y2="13333"/>
                        <a14:foregroundMark x1="30800" y1="19630" x2="41000" y2="20000"/>
                        <a14:foregroundMark x1="27000" y1="12685" x2="35400" y2="11944"/>
                        <a14:foregroundMark x1="24000" y1="12685" x2="22900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0074" r="47610" b="16560"/>
          <a:stretch/>
        </p:blipFill>
        <p:spPr bwMode="auto">
          <a:xfrm>
            <a:off x="5410997" y="2590800"/>
            <a:ext cx="1241758" cy="25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7523 L -0.0052 0.4838 " pathEditMode="relative" rAng="0" ptsTypes="AA">
                                      <p:cBhvr>
                                        <p:cTn id="32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9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0382 0.55046 " pathEditMode="relative" rAng="0" ptsTypes="AA">
                                      <p:cBhvr>
                                        <p:cTn id="34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7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0486 0.69121 " pathEditMode="relative" rAng="0" ptsTypes="AA">
                                      <p:cBhvr>
                                        <p:cTn id="36" dur="1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456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0486 0.69537 " pathEditMode="relative" rAng="0" ptsTypes="AA">
                                      <p:cBhvr>
                                        <p:cTn id="38" dur="10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07" b="80420" l="0" r="99800">
                        <a14:backgroundMark x1="22200" y1="66200" x2="22200" y2="69580"/>
                        <a14:backgroundMark x1="36400" y1="65851" x2="36400" y2="70280"/>
                        <a14:backgroundMark x1="52200" y1="66783" x2="50300" y2="71212"/>
                        <a14:backgroundMark x1="62900" y1="67133" x2="62900" y2="70280"/>
                        <a14:backgroundMark x1="73600" y1="66550" x2="7650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7887" r="37910" b="20405"/>
          <a:stretch/>
        </p:blipFill>
        <p:spPr bwMode="auto">
          <a:xfrm>
            <a:off x="2563165" y="4627952"/>
            <a:ext cx="1971719" cy="9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07" b="80420" l="0" r="99800">
                        <a14:backgroundMark x1="22200" y1="66200" x2="22200" y2="69580"/>
                        <a14:backgroundMark x1="36400" y1="65851" x2="36400" y2="70280"/>
                        <a14:backgroundMark x1="52200" y1="66783" x2="50300" y2="71212"/>
                        <a14:backgroundMark x1="62900" y1="67133" x2="62900" y2="70280"/>
                        <a14:backgroundMark x1="73600" y1="66550" x2="7650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87" t="57996" r="1368" b="18868"/>
          <a:stretch/>
        </p:blipFill>
        <p:spPr bwMode="auto">
          <a:xfrm>
            <a:off x="8763001" y="4648852"/>
            <a:ext cx="1589299" cy="9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470178" y="4613454"/>
            <a:ext cx="1584015" cy="962850"/>
            <a:chOff x="737044" y="6847558"/>
            <a:chExt cx="1584015" cy="9628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737044" y="6860364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1447800" y="6847558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883586" y="4645982"/>
            <a:ext cx="1584015" cy="962850"/>
            <a:chOff x="737044" y="6847558"/>
            <a:chExt cx="1584015" cy="96285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737044" y="6860364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1447800" y="6847558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386348" y="4633176"/>
            <a:ext cx="1584015" cy="962850"/>
            <a:chOff x="737044" y="6847558"/>
            <a:chExt cx="1584015" cy="96285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737044" y="6860364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07" b="80420" l="0" r="99800">
                          <a14:backgroundMark x1="22200" y1="66200" x2="22200" y2="69580"/>
                          <a14:backgroundMark x1="36400" y1="65851" x2="36400" y2="70280"/>
                          <a14:backgroundMark x1="52200" y1="66783" x2="50300" y2="71212"/>
                          <a14:backgroundMark x1="62900" y1="67133" x2="62900" y2="70280"/>
                          <a14:backgroundMark x1="73600" y1="66550" x2="76500" y2="70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57887" r="35112" b="19804"/>
            <a:stretch/>
          </p:blipFill>
          <p:spPr bwMode="auto">
            <a:xfrm>
              <a:off x="1447800" y="6847558"/>
              <a:ext cx="873259" cy="9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Flowchart: Connector 35">
            <a:hlinkClick r:id="rId5" action="ppaction://hlinksldjump"/>
          </p:cNvPr>
          <p:cNvSpPr/>
          <p:nvPr/>
        </p:nvSpPr>
        <p:spPr>
          <a:xfrm>
            <a:off x="2721112" y="480687"/>
            <a:ext cx="383721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Flowchart: Connector 36">
            <a:hlinkClick r:id="rId6" action="ppaction://hlinksldjump"/>
          </p:cNvPr>
          <p:cNvSpPr/>
          <p:nvPr/>
        </p:nvSpPr>
        <p:spPr>
          <a:xfrm>
            <a:off x="4540804" y="480687"/>
            <a:ext cx="383721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Flowchart: Connector 37">
            <a:hlinkClick r:id="rId7" action="ppaction://hlinksldjump"/>
          </p:cNvPr>
          <p:cNvSpPr/>
          <p:nvPr/>
        </p:nvSpPr>
        <p:spPr>
          <a:xfrm>
            <a:off x="3629918" y="480686"/>
            <a:ext cx="383721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Flowchart: Connector 38">
            <a:hlinkClick r:id="rId8" action="ppaction://hlinksldjump"/>
          </p:cNvPr>
          <p:cNvSpPr/>
          <p:nvPr/>
        </p:nvSpPr>
        <p:spPr>
          <a:xfrm>
            <a:off x="5499865" y="480687"/>
            <a:ext cx="383721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Flowchart: Connector 39">
            <a:hlinkClick r:id="rId9" action="ppaction://hlinksldjump"/>
          </p:cNvPr>
          <p:cNvSpPr/>
          <p:nvPr/>
        </p:nvSpPr>
        <p:spPr>
          <a:xfrm>
            <a:off x="6402481" y="480685"/>
            <a:ext cx="383721" cy="5272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Cloud Callout 40"/>
          <p:cNvSpPr/>
          <p:nvPr/>
        </p:nvSpPr>
        <p:spPr>
          <a:xfrm>
            <a:off x="1879211" y="-68960"/>
            <a:ext cx="7476703" cy="2774641"/>
          </a:xfrm>
          <a:prstGeom prst="cloudCallout">
            <a:avLst>
              <a:gd name="adj1" fmla="val 45437"/>
              <a:gd name="adj2" fmla="val 532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1783659" y="3076269"/>
            <a:ext cx="1083336" cy="196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185" b="84167" l="14200" r="52000">
                        <a14:foregroundMark x1="24400" y1="14444" x2="39500" y2="15093"/>
                        <a14:foregroundMark x1="25100" y1="13333" x2="38400" y2="13333"/>
                        <a14:foregroundMark x1="30800" y1="19630" x2="41000" y2="20000"/>
                        <a14:foregroundMark x1="27000" y1="12685" x2="35400" y2="11944"/>
                        <a14:foregroundMark x1="24000" y1="12685" x2="22900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0074" r="47610" b="16560"/>
          <a:stretch/>
        </p:blipFill>
        <p:spPr bwMode="auto">
          <a:xfrm>
            <a:off x="1295401" y="3136635"/>
            <a:ext cx="913603" cy="184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2278277" y="3014205"/>
            <a:ext cx="1225259" cy="195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20" y="384559"/>
            <a:ext cx="623381" cy="6233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8209" y1="20359" x2="63912" y2="27345"/>
                        <a14:foregroundMark x1="75482" y1="19361" x2="77135" y2="30739"/>
                        <a14:foregroundMark x1="52617" y1="25349" x2="57025" y2="28743"/>
                        <a14:foregroundMark x1="73003" y1="25150" x2="78788" y2="28343"/>
                        <a14:backgroundMark x1="20110" y1="78044" x2="29752" y2="90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0006" y="96873"/>
            <a:ext cx="2001985" cy="2763070"/>
          </a:xfrm>
          <a:prstGeom prst="rect">
            <a:avLst/>
          </a:prstGeom>
        </p:spPr>
      </p:pic>
      <p:sp>
        <p:nvSpPr>
          <p:cNvPr id="44" name="Cloud Callout 43"/>
          <p:cNvSpPr/>
          <p:nvPr/>
        </p:nvSpPr>
        <p:spPr>
          <a:xfrm>
            <a:off x="3414424" y="2718488"/>
            <a:ext cx="5320200" cy="1704867"/>
          </a:xfrm>
          <a:prstGeom prst="cloudCallout">
            <a:avLst>
              <a:gd name="adj1" fmla="val 49865"/>
              <a:gd name="adj2" fmla="val 7355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CÁC BẠN NHÉ!</a:t>
            </a:r>
          </a:p>
          <a:p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MÌNH SẼ  </a:t>
            </a:r>
          </a:p>
          <a:p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 GẮNG HỌC TỐT, MAI SAU GIÚP NƯỚC NON NHÀ !</a:t>
            </a:r>
          </a:p>
        </p:txBody>
      </p:sp>
      <p:pic>
        <p:nvPicPr>
          <p:cNvPr id="27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9769048" y="3346551"/>
            <a:ext cx="898953" cy="1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6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5113E-6 L 0.81719 0.00716 " pathEditMode="relative" rAng="0" ptsTypes="AA">
                                      <p:cBhvr>
                                        <p:cTn id="124" dur="1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51" y="34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9242E-6 L 0.81233 0.00809 " pathEditMode="relative" rAng="0" ptsTypes="AA">
                                      <p:cBhvr>
                                        <p:cTn id="126" dur="15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8" y="39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9242E-6 L 0.81684 0.01918 " pathEditMode="relative" rAng="0" ptsTypes="AA">
                                      <p:cBhvr>
                                        <p:cTn id="128" dur="1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44771" y="2819401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8305800" y="2290350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380381" y="-21628"/>
            <a:ext cx="6836264" cy="2436845"/>
          </a:xfrm>
          <a:prstGeom prst="cloudCallout">
            <a:avLst>
              <a:gd name="adj1" fmla="val -43368"/>
              <a:gd name="adj2" fmla="val 811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đi học bạn nhỏ thấy cảnh vật xung quanh ra sao?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276601" y="3733800"/>
            <a:ext cx="5029200" cy="2252091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vật thay đổi, con đường quen bỗng thành lạ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9111475" y="598589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285176" y="490897"/>
            <a:ext cx="948713" cy="928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37576" y="612087"/>
            <a:ext cx="643066" cy="68580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0714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3726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0714" y="676834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4637" y="678523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6457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48982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9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3" y="340777"/>
            <a:ext cx="1378997" cy="1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44771" y="2819401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8305800" y="2290350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847393" y="1"/>
            <a:ext cx="6161029" cy="2436845"/>
          </a:xfrm>
          <a:prstGeom prst="cloudCallout">
            <a:avLst>
              <a:gd name="adj1" fmla="val -43368"/>
              <a:gd name="adj2" fmla="val 811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 cậu học trò mới ra sao?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429001" y="3276600"/>
            <a:ext cx="4327706" cy="1826925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Bỡ ngỡ, đứng nép bên người thân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9111475" y="598589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285176" y="490897"/>
            <a:ext cx="948713" cy="928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37576" y="612087"/>
            <a:ext cx="643066" cy="68580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0714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3726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0714" y="676834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4637" y="678523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6457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48982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9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3" y="340777"/>
            <a:ext cx="1378997" cy="1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44771" y="2819401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8305800" y="2290350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847393" y="1"/>
            <a:ext cx="6161029" cy="2436845"/>
          </a:xfrm>
          <a:prstGeom prst="cloudCallout">
            <a:avLst>
              <a:gd name="adj1" fmla="val -43368"/>
              <a:gd name="adj2" fmla="val 811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giáo trẻ gương mặt như thế nào?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099106" y="3276600"/>
            <a:ext cx="3657601" cy="1826925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 mặt hiền từ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9111475" y="598589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285176" y="490897"/>
            <a:ext cx="948713" cy="928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37576" y="612087"/>
            <a:ext cx="643066" cy="68580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0714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3726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0714" y="676834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4637" y="678523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6457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48982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9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3" y="340777"/>
            <a:ext cx="1378997" cy="1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44771" y="2819401"/>
            <a:ext cx="1464336" cy="26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8305800" y="2290350"/>
            <a:ext cx="1998722" cy="31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847393" y="1"/>
            <a:ext cx="6161029" cy="2436845"/>
          </a:xfrm>
          <a:prstGeom prst="cloudCallout">
            <a:avLst>
              <a:gd name="adj1" fmla="val -43368"/>
              <a:gd name="adj2" fmla="val 811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thấy người bạn ngồi bên thế nào?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609108" y="3276600"/>
            <a:ext cx="4147599" cy="1905001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cảm nhận người bạn ngồi bên không còn xa lạ chút nào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9111475" y="598589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285176" y="490897"/>
            <a:ext cx="948713" cy="928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437576" y="612087"/>
            <a:ext cx="643066" cy="68580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0714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3726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0714" y="676834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74637" y="678523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6457" y="703981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48982" y="663395"/>
            <a:ext cx="35161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9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3" y="340777"/>
            <a:ext cx="1378997" cy="11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00"/>
  <p:tag name="ISPRING_SLIDE_ID_2" val="{9A8440C3-9BC9-4F5C-9871-BFC6FFECE74E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9060</TotalTime>
  <Words>1651</Words>
  <Application>Microsoft Office PowerPoint</Application>
  <PresentationFormat>Widescreen</PresentationFormat>
  <Paragraphs>309</Paragraphs>
  <Slides>28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.VnAristote</vt:lpstr>
      <vt:lpstr>.VnAvant</vt:lpstr>
      <vt:lpstr>Arial</vt:lpstr>
      <vt:lpstr>Arial Rounded MT Bold</vt:lpstr>
      <vt:lpstr>Arial-Rounded</vt:lpstr>
      <vt:lpstr>Calibri</vt:lpstr>
      <vt:lpstr>Calibri Light</vt:lpstr>
      <vt:lpstr>HP001</vt:lpstr>
      <vt:lpstr>Times New Roman</vt:lpstr>
      <vt:lpstr>VNI-Avo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1. 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1814</cp:revision>
  <dcterms:created xsi:type="dcterms:W3CDTF">2021-01-08T15:14:22Z</dcterms:created>
  <dcterms:modified xsi:type="dcterms:W3CDTF">2024-02-19T01:21:47Z</dcterms:modified>
</cp:coreProperties>
</file>