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8" r:id="rId4"/>
    <p:sldId id="279" r:id="rId5"/>
    <p:sldId id="280" r:id="rId6"/>
    <p:sldId id="275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í Dũng" initials="tD" lastIdx="2" clrIdx="0">
    <p:extLst>
      <p:ext uri="{19B8F6BF-5375-455C-9EA6-DF929625EA0E}">
        <p15:presenceInfo xmlns:p15="http://schemas.microsoft.com/office/powerpoint/2012/main" userId="0fad8500100d70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CC00"/>
    <a:srgbClr val="FF00FF"/>
    <a:srgbClr val="FFDEA4"/>
    <a:srgbClr val="EBE5EE"/>
    <a:srgbClr val="E8E8E8"/>
    <a:srgbClr val="FFFFFF"/>
    <a:srgbClr val="43C8F5"/>
    <a:srgbClr val="FFE2A6"/>
    <a:srgbClr val="FCD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9" autoAdjust="0"/>
    <p:restoredTop sz="94660"/>
  </p:normalViewPr>
  <p:slideViewPr>
    <p:cSldViewPr snapToGrid="0">
      <p:cViewPr varScale="1">
        <p:scale>
          <a:sx n="90" d="100"/>
          <a:sy n="90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05F7A-E940-4227-9679-7824B5066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73" y="281522"/>
            <a:ext cx="9412013" cy="3296110"/>
          </a:xfrm>
          <a:prstGeom prst="rect">
            <a:avLst/>
          </a:prstGeom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549833" y="4060819"/>
            <a:ext cx="807024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7030A0"/>
                </a:solidFill>
              </a:rPr>
              <a:t> TIẾT 2 :</a:t>
            </a:r>
            <a:r>
              <a:rPr lang="en-US" altLang="en-US" sz="4000" b="1" dirty="0" smtClean="0">
                <a:solidFill>
                  <a:srgbClr val="7030A0"/>
                </a:solidFill>
              </a:rPr>
              <a:t>CAO HƠN, THẤP HƠN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</a:rPr>
              <a:t> </a:t>
            </a:r>
            <a:r>
              <a:rPr lang="en-US" altLang="en-US" sz="6000" b="1" dirty="0" smtClean="0">
                <a:solidFill>
                  <a:srgbClr val="FF0000"/>
                </a:solidFill>
              </a:rPr>
              <a:t>      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141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50342" t="24006" r="34126" b="63228"/>
          <a:stretch/>
        </p:blipFill>
        <p:spPr bwMode="auto">
          <a:xfrm>
            <a:off x="438325" y="2280356"/>
            <a:ext cx="5285141" cy="2460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C68B52B-E716-4CFE-8459-53158475B2B5}"/>
              </a:ext>
            </a:extLst>
          </p:cNvPr>
          <p:cNvSpPr txBox="1"/>
          <p:nvPr/>
        </p:nvSpPr>
        <p:spPr>
          <a:xfrm>
            <a:off x="936611" y="479295"/>
            <a:ext cx="383844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800" b="1" i="0" u="none" strike="noStrike" kern="1200" cap="none" spc="0" baseline="0" dirty="0">
                <a:solidFill>
                  <a:srgbClr val="0000FF"/>
                </a:solidFill>
                <a:uFillTx/>
                <a:latin typeface="+mj-lt"/>
                <a:cs typeface="Arial-SGK-TV" pitchFamily="2"/>
              </a:rPr>
              <a:t>KHỞI ĐỘNG</a:t>
            </a:r>
            <a:endParaRPr lang="en-GB" sz="4800" b="1" i="0" u="none" strike="noStrike" kern="1200" cap="none" spc="0" baseline="0" dirty="0">
              <a:solidFill>
                <a:srgbClr val="0000FF"/>
              </a:solidFill>
              <a:uFillTx/>
              <a:latin typeface="+mj-lt"/>
              <a:cs typeface="Arial-SGK-TV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389" y="1382628"/>
            <a:ext cx="991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8576" y="2444044"/>
            <a:ext cx="662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…………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8575" y="3386666"/>
            <a:ext cx="662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…………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8575" y="4329288"/>
            <a:ext cx="662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…………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9020" y="2435891"/>
            <a:ext cx="225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0620" y="3349663"/>
            <a:ext cx="225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6753" y="4306710"/>
            <a:ext cx="2257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9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70843" y="1603023"/>
            <a:ext cx="9719733" cy="3657600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00B0F0"/>
                </a:solidFill>
              </a:ln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6091" t="36756" r="36427" b="23710"/>
          <a:stretch/>
        </p:blipFill>
        <p:spPr bwMode="auto">
          <a:xfrm>
            <a:off x="734553" y="1456108"/>
            <a:ext cx="5530780" cy="3951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/>
          <a:srcRect l="64058" t="38770" r="30490" b="25227"/>
          <a:stretch/>
        </p:blipFill>
        <p:spPr bwMode="auto">
          <a:xfrm>
            <a:off x="6501622" y="1603023"/>
            <a:ext cx="1039355" cy="3606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2"/>
          <a:srcRect l="77435" t="38624" r="17226" b="39646"/>
          <a:stretch/>
        </p:blipFill>
        <p:spPr bwMode="auto">
          <a:xfrm>
            <a:off x="9561689" y="1653629"/>
            <a:ext cx="1128887" cy="2163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2"/>
          <a:srcRect l="21402" t="19556" r="54852" b="62976"/>
          <a:stretch/>
        </p:blipFill>
        <p:spPr bwMode="auto">
          <a:xfrm>
            <a:off x="199318" y="0"/>
            <a:ext cx="3413126" cy="14561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43789" y="1749779"/>
            <a:ext cx="19981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4783" y="2396110"/>
            <a:ext cx="19981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3788" y="3042441"/>
            <a:ext cx="19981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27049" y="3817568"/>
            <a:ext cx="19981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60916" y="4592695"/>
            <a:ext cx="199813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3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0673" t="6096" r="24379" b="39795"/>
          <a:stretch/>
        </p:blipFill>
        <p:spPr bwMode="auto">
          <a:xfrm>
            <a:off x="1361192" y="642761"/>
            <a:ext cx="8776230" cy="5114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910667" y="2235200"/>
            <a:ext cx="338666" cy="5305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00940" y="3491047"/>
            <a:ext cx="417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5918" y="3666025"/>
            <a:ext cx="417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46065" y="5240825"/>
            <a:ext cx="417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5963" y="5353558"/>
            <a:ext cx="417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0673" t="59253" r="21916" b="-406"/>
          <a:stretch/>
        </p:blipFill>
        <p:spPr bwMode="auto">
          <a:xfrm>
            <a:off x="1363772" y="1135171"/>
            <a:ext cx="7930540" cy="3825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943616" y="3432132"/>
            <a:ext cx="676406" cy="12526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69710" y="4208746"/>
            <a:ext cx="31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1875" y="4232362"/>
            <a:ext cx="31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1068" y="4232362"/>
            <a:ext cx="31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489" y="67453"/>
            <a:ext cx="1387366" cy="6936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419776-AE63-49CD-8500-68026E454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99" y="1482811"/>
            <a:ext cx="5694101" cy="3437378"/>
          </a:xfrm>
          <a:prstGeom prst="rect">
            <a:avLst/>
          </a:prstGeom>
        </p:spPr>
      </p:pic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1B0AAD66-8AD6-4855-BC6D-138B7434A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928" y="1383957"/>
            <a:ext cx="5121173" cy="46255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74D85D3-0998-49BE-B467-F661B5464F62}"/>
              </a:ext>
            </a:extLst>
          </p:cNvPr>
          <p:cNvSpPr/>
          <p:nvPr/>
        </p:nvSpPr>
        <p:spPr>
          <a:xfrm>
            <a:off x="5272217" y="3262184"/>
            <a:ext cx="296562" cy="296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7CD2D2-6ED9-4EEC-B32B-8E2AC5788286}"/>
              </a:ext>
            </a:extLst>
          </p:cNvPr>
          <p:cNvSpPr/>
          <p:nvPr/>
        </p:nvSpPr>
        <p:spPr>
          <a:xfrm>
            <a:off x="1433384" y="3270422"/>
            <a:ext cx="296562" cy="296562"/>
          </a:xfrm>
          <a:prstGeom prst="round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5C3E5A-3EF6-4F72-AB3A-4A95AE6FE6A3}"/>
              </a:ext>
            </a:extLst>
          </p:cNvPr>
          <p:cNvSpPr/>
          <p:nvPr/>
        </p:nvSpPr>
        <p:spPr>
          <a:xfrm>
            <a:off x="1421039" y="4650262"/>
            <a:ext cx="296562" cy="296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9BDE48-4F48-403F-BB1F-19C5C66EC1E3}"/>
              </a:ext>
            </a:extLst>
          </p:cNvPr>
          <p:cNvSpPr/>
          <p:nvPr/>
        </p:nvSpPr>
        <p:spPr>
          <a:xfrm>
            <a:off x="4065363" y="4642026"/>
            <a:ext cx="296562" cy="296562"/>
          </a:xfrm>
          <a:prstGeom prst="round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289BE3-3690-4E4D-AAD5-B0D0A099DC9A}"/>
              </a:ext>
            </a:extLst>
          </p:cNvPr>
          <p:cNvSpPr/>
          <p:nvPr/>
        </p:nvSpPr>
        <p:spPr>
          <a:xfrm>
            <a:off x="7484073" y="2706129"/>
            <a:ext cx="296562" cy="296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EB4607C-5836-4D2A-AFAE-65762A2AB66B}"/>
              </a:ext>
            </a:extLst>
          </p:cNvPr>
          <p:cNvSpPr/>
          <p:nvPr/>
        </p:nvSpPr>
        <p:spPr>
          <a:xfrm>
            <a:off x="9905967" y="2697893"/>
            <a:ext cx="296562" cy="296562"/>
          </a:xfrm>
          <a:prstGeom prst="round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18A84C-E375-4CE9-B668-F5DD9688FB5D}"/>
              </a:ext>
            </a:extLst>
          </p:cNvPr>
          <p:cNvSpPr/>
          <p:nvPr/>
        </p:nvSpPr>
        <p:spPr>
          <a:xfrm>
            <a:off x="7414049" y="4201303"/>
            <a:ext cx="296562" cy="296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07F2782-8459-4ED8-8B90-6EB9F08D5049}"/>
              </a:ext>
            </a:extLst>
          </p:cNvPr>
          <p:cNvSpPr/>
          <p:nvPr/>
        </p:nvSpPr>
        <p:spPr>
          <a:xfrm>
            <a:off x="11112807" y="4201305"/>
            <a:ext cx="296562" cy="296562"/>
          </a:xfrm>
          <a:prstGeom prst="round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7B35B3-6D29-42D3-A82A-36A446080A19}"/>
              </a:ext>
            </a:extLst>
          </p:cNvPr>
          <p:cNvSpPr/>
          <p:nvPr/>
        </p:nvSpPr>
        <p:spPr>
          <a:xfrm>
            <a:off x="9934828" y="5692348"/>
            <a:ext cx="296562" cy="2965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12D7C21-82AC-42A8-80CA-77B602CAA5B3}"/>
              </a:ext>
            </a:extLst>
          </p:cNvPr>
          <p:cNvSpPr/>
          <p:nvPr/>
        </p:nvSpPr>
        <p:spPr>
          <a:xfrm>
            <a:off x="11170474" y="5684110"/>
            <a:ext cx="296562" cy="296562"/>
          </a:xfrm>
          <a:prstGeom prst="round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_dreamy_world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286000" y="1828800"/>
            <a:ext cx="8001000" cy="65992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9" descr="blumen-pflanzen085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953000"/>
            <a:ext cx="20574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96924" y="2967335"/>
            <a:ext cx="1179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CHÚC CÁC CON CHĂM NGOAN HỌC GIỎI</a:t>
            </a:r>
            <a:endParaRPr lang="en-US" sz="54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80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582</cp:revision>
  <dcterms:created xsi:type="dcterms:W3CDTF">2020-10-25T22:14:19Z</dcterms:created>
  <dcterms:modified xsi:type="dcterms:W3CDTF">2024-02-21T01:12:00Z</dcterms:modified>
</cp:coreProperties>
</file>