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4" r:id="rId4"/>
    <p:sldId id="275" r:id="rId5"/>
    <p:sldId id="27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7:50:37.237" idx="2">
    <p:pos x="6245" y="45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6201357" y="4479072"/>
            <a:ext cx="410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</a:rPr>
              <a:t> 2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05F7A-E940-4227-9679-7824B5066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73" y="281522"/>
            <a:ext cx="9412013" cy="3296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44DB5-86D5-4B88-B895-8E5DE1E6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77" y="4388872"/>
            <a:ext cx="3989677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83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49AA1-C661-4255-BDFD-BACF4DDF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50" y="1423283"/>
            <a:ext cx="9204255" cy="3704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117F37-FB91-4779-ADA0-30D2CA164406}"/>
              </a:ext>
            </a:extLst>
          </p:cNvPr>
          <p:cNvSpPr/>
          <p:nvPr/>
        </p:nvSpPr>
        <p:spPr>
          <a:xfrm>
            <a:off x="1105231" y="4619708"/>
            <a:ext cx="1311966" cy="100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F0D766-D328-4113-993C-327FD5BD1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1" y="472650"/>
            <a:ext cx="7792537" cy="58967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6C2DC8-8AC1-4A84-8241-1525BFD3D08D}"/>
              </a:ext>
            </a:extLst>
          </p:cNvPr>
          <p:cNvSpPr/>
          <p:nvPr/>
        </p:nvSpPr>
        <p:spPr>
          <a:xfrm>
            <a:off x="2767055" y="2608029"/>
            <a:ext cx="2075291" cy="461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314B20-42D2-4475-BFF8-18DA8EA2FA66}"/>
              </a:ext>
            </a:extLst>
          </p:cNvPr>
          <p:cNvSpPr/>
          <p:nvPr/>
        </p:nvSpPr>
        <p:spPr>
          <a:xfrm>
            <a:off x="6680423" y="2132274"/>
            <a:ext cx="2201185" cy="587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A7F49F-1514-46A9-8126-E03D350C3125}"/>
              </a:ext>
            </a:extLst>
          </p:cNvPr>
          <p:cNvSpPr/>
          <p:nvPr/>
        </p:nvSpPr>
        <p:spPr>
          <a:xfrm>
            <a:off x="3006918" y="3332922"/>
            <a:ext cx="2407920" cy="555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70A4DC-EBD7-499E-8D0D-EEE6298EDA5C}"/>
              </a:ext>
            </a:extLst>
          </p:cNvPr>
          <p:cNvSpPr/>
          <p:nvPr/>
        </p:nvSpPr>
        <p:spPr>
          <a:xfrm>
            <a:off x="6751982" y="3213658"/>
            <a:ext cx="2201185" cy="555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81CBDF-3A0F-4F4A-BA72-53C5AB89B2B5}"/>
              </a:ext>
            </a:extLst>
          </p:cNvPr>
          <p:cNvSpPr/>
          <p:nvPr/>
        </p:nvSpPr>
        <p:spPr>
          <a:xfrm>
            <a:off x="3530380" y="5907819"/>
            <a:ext cx="318052" cy="318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4D653-FA89-400F-8C96-BF8D4D16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20" y="944764"/>
            <a:ext cx="8301360" cy="4968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21266-EFE9-4A81-8E04-F317581B0E86}"/>
              </a:ext>
            </a:extLst>
          </p:cNvPr>
          <p:cNvSpPr txBox="1"/>
          <p:nvPr/>
        </p:nvSpPr>
        <p:spPr>
          <a:xfrm>
            <a:off x="7386762" y="2009893"/>
            <a:ext cx="1176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ngắn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69D38-DD55-4ECA-B156-4F99BB63B520}"/>
              </a:ext>
            </a:extLst>
          </p:cNvPr>
          <p:cNvSpPr txBox="1"/>
          <p:nvPr/>
        </p:nvSpPr>
        <p:spPr>
          <a:xfrm>
            <a:off x="7506031" y="3027658"/>
            <a:ext cx="1176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2B4C3-907A-4F58-A8D9-FD64E49AB1DD}"/>
              </a:ext>
            </a:extLst>
          </p:cNvPr>
          <p:cNvSpPr txBox="1"/>
          <p:nvPr/>
        </p:nvSpPr>
        <p:spPr>
          <a:xfrm>
            <a:off x="7506030" y="4045423"/>
            <a:ext cx="1176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ngắn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50030-97A4-4908-ABE5-23A629B7E597}"/>
              </a:ext>
            </a:extLst>
          </p:cNvPr>
          <p:cNvSpPr txBox="1"/>
          <p:nvPr/>
        </p:nvSpPr>
        <p:spPr>
          <a:xfrm>
            <a:off x="7506030" y="5118503"/>
            <a:ext cx="1176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ngắn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hơn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B1FD32B-A956-4B2B-9AA5-E74E937FC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608214"/>
            <a:ext cx="6751044" cy="56415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0D3D04-D30B-4467-BA8E-D00159512569}"/>
              </a:ext>
            </a:extLst>
          </p:cNvPr>
          <p:cNvSpPr/>
          <p:nvPr/>
        </p:nvSpPr>
        <p:spPr>
          <a:xfrm>
            <a:off x="4428881" y="1494850"/>
            <a:ext cx="318052" cy="318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4658C8-A933-416B-84E3-AE60140AE908}"/>
              </a:ext>
            </a:extLst>
          </p:cNvPr>
          <p:cNvSpPr/>
          <p:nvPr/>
        </p:nvSpPr>
        <p:spPr>
          <a:xfrm>
            <a:off x="4428877" y="2218415"/>
            <a:ext cx="318052" cy="3180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A41EE7-BD48-47EC-8219-46458866ED24}"/>
              </a:ext>
            </a:extLst>
          </p:cNvPr>
          <p:cNvSpPr/>
          <p:nvPr/>
        </p:nvSpPr>
        <p:spPr>
          <a:xfrm>
            <a:off x="4430206" y="4199620"/>
            <a:ext cx="318052" cy="318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4B92C8-2922-4DF5-A8EC-D4453A111E7F}"/>
              </a:ext>
            </a:extLst>
          </p:cNvPr>
          <p:cNvSpPr/>
          <p:nvPr/>
        </p:nvSpPr>
        <p:spPr>
          <a:xfrm>
            <a:off x="4430202" y="5670608"/>
            <a:ext cx="318052" cy="3180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275&quot;/&gt;&lt;/object&gt;&lt;object type=&quot;3&quot; unique_id=&quot;10007&quot;&gt;&lt;property id=&quot;20148&quot; value=&quot;5&quot;/&gt;&lt;property id=&quot;20300&quot; value=&quot;Slide 6&quot;/&gt;&lt;property id=&quot;20307&quot; value=&quot;276&quot;/&gt;&lt;/object&gt;&lt;object type=&quot;3&quot; unique_id=&quot;10008&quot;&gt;&lt;property id=&quot;20148&quot; value=&quot;5&quot;/&gt;&lt;property id=&quot;20300&quot; value=&quot;Slide 7&quot;/&gt;&lt;property id=&quot;20307&quot; value=&quot;277&quot;/&gt;&lt;/object&gt;&lt;object type=&quot;3&quot; unique_id=&quot;10087&quot;&gt;&lt;property id=&quot;20148&quot; value=&quot;5&quot;/&gt;&lt;property id=&quot;20300&quot; value=&quot;Slide 2&quot;/&gt;&lt;property id=&quot;20307&quot; value=&quot;27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566</cp:revision>
  <dcterms:created xsi:type="dcterms:W3CDTF">2020-10-25T22:14:19Z</dcterms:created>
  <dcterms:modified xsi:type="dcterms:W3CDTF">2024-02-21T01:41:40Z</dcterms:modified>
</cp:coreProperties>
</file>