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965" r:id="rId2"/>
    <p:sldId id="3079" r:id="rId3"/>
    <p:sldId id="3080" r:id="rId4"/>
    <p:sldId id="3082" r:id="rId5"/>
    <p:sldId id="3086" r:id="rId6"/>
    <p:sldId id="3083" r:id="rId7"/>
    <p:sldId id="3085" r:id="rId8"/>
    <p:sldId id="2944"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Tree>
    <p:extLst>
      <p:ext uri="{BB962C8B-B14F-4D97-AF65-F5344CB8AC3E}">
        <p14:creationId xmlns:p14="http://schemas.microsoft.com/office/powerpoint/2010/main" val="4944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dirty="0">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sp>
        <p:nvSpPr>
          <p:cNvPr id="21" name="Rectangle 20">
            <a:extLst>
              <a:ext uri="{FF2B5EF4-FFF2-40B4-BE49-F238E27FC236}">
                <a16:creationId xmlns:a16="http://schemas.microsoft.com/office/drawing/2014/main" id="{66BE9B24-0FBA-4AFB-A401-F3EEDA30F8D7}"/>
              </a:ext>
            </a:extLst>
          </p:cNvPr>
          <p:cNvSpPr/>
          <p:nvPr/>
        </p:nvSpPr>
        <p:spPr>
          <a:xfrm>
            <a:off x="570830" y="2157780"/>
            <a:ext cx="10920710" cy="493148"/>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6169</TotalTime>
  <Words>558</Words>
  <Application>Microsoft Office PowerPoint</Application>
  <PresentationFormat>Widescreen</PresentationFormat>
  <Paragraphs>53</Paragraphs>
  <Slides>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183</cp:revision>
  <dcterms:created xsi:type="dcterms:W3CDTF">2021-11-14T08:33:55Z</dcterms:created>
  <dcterms:modified xsi:type="dcterms:W3CDTF">2023-09-11T05:57:51Z</dcterms:modified>
</cp:coreProperties>
</file>