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18"/>
  </p:notesMasterIdLst>
  <p:sldIdLst>
    <p:sldId id="257" r:id="rId3"/>
    <p:sldId id="272" r:id="rId4"/>
    <p:sldId id="256" r:id="rId5"/>
    <p:sldId id="273" r:id="rId6"/>
    <p:sldId id="267" r:id="rId7"/>
    <p:sldId id="258" r:id="rId8"/>
    <p:sldId id="260" r:id="rId9"/>
    <p:sldId id="269" r:id="rId10"/>
    <p:sldId id="265" r:id="rId11"/>
    <p:sldId id="268" r:id="rId12"/>
    <p:sldId id="264" r:id="rId13"/>
    <p:sldId id="270" r:id="rId14"/>
    <p:sldId id="261" r:id="rId15"/>
    <p:sldId id="274" r:id="rId16"/>
    <p:sldId id="262" r:id="rId17"/>
  </p:sldIdLst>
  <p:sldSz cx="18288000" cy="10287000"/>
  <p:notesSz cx="6858000" cy="9144000"/>
  <p:embeddedFontLst>
    <p:embeddedFont>
      <p:font typeface="SimSun" panose="02010600030101010101" pitchFamily="2" charset="-122"/>
      <p:regular r:id="rId19"/>
    </p:embeddedFont>
    <p:embeddedFont>
      <p:font typeface="Calibri" panose="020F0502020204030204" pitchFamily="34" charset="0"/>
      <p:regular r:id="rId20"/>
      <p:bold r:id="rId21"/>
      <p:italic r:id="rId22"/>
      <p:boldItalic r:id="rId23"/>
    </p:embeddedFont>
    <p:embeddedFont>
      <p:font typeface="Microsoft YaHei" panose="020B0503020204020204" pitchFamily="34" charset="-122"/>
      <p:regular r:id="rId24"/>
      <p:bold r:id="rId25"/>
    </p:embeddedFont>
    <p:embeddedFont>
      <p:font typeface="SimSun" panose="02010600030101010101" pitchFamily="2" charset="-122"/>
      <p:regular r:id="rId19"/>
    </p:embeddedFont>
    <p:embeddedFont>
      <p:font typeface="#9Slide07 HoneyCream" panose="020B0604020202020204" charset="0"/>
      <p:regular r:id="rId26"/>
    </p:embeddedFont>
    <p:embeddedFont>
      <p:font typeface="等线" panose="020B0604020202020204" charset="-122"/>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2" autoAdjust="0"/>
  </p:normalViewPr>
  <p:slideViewPr>
    <p:cSldViewPr>
      <p:cViewPr>
        <p:scale>
          <a:sx n="60" d="100"/>
          <a:sy n="60" d="100"/>
        </p:scale>
        <p:origin x="398" y="149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424BD-FFE5-4178-805A-0E80A13107D6}" type="datetimeFigureOut">
              <a:rPr lang="en-US" smtClean="0"/>
              <a:t>8/17/2023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1B73E-0C26-4D50-8A57-47F39B06BD78}" type="slidenum">
              <a:rPr lang="en-US" smtClean="0"/>
              <a:t>‹#›</a:t>
            </a:fld>
            <a:endParaRPr lang="en-US"/>
          </a:p>
        </p:txBody>
      </p:sp>
    </p:spTree>
    <p:extLst>
      <p:ext uri="{BB962C8B-B14F-4D97-AF65-F5344CB8AC3E}">
        <p14:creationId xmlns:p14="http://schemas.microsoft.com/office/powerpoint/2010/main" val="302766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0C38A-B61B-4647-AA12-1D64B562F135}" type="slidenum">
              <a:rPr kumimoji="0" lang="zh-CN" altLang="en-US" sz="1200" b="0" i="0" u="none" strike="noStrike" kern="1200" cap="none" spc="0" normalizeH="0" baseline="0" noProof="0" smtClean="0">
                <a:ln>
                  <a:noFill/>
                </a:ln>
                <a:solidFill>
                  <a:srgbClr val="000000"/>
                </a:solidFill>
                <a:effectLst/>
                <a:uLnTx/>
                <a:uFillTx/>
                <a:latin typeface="等线"/>
                <a:cs typeface="等线"/>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srgbClr val="000000"/>
              </a:solidFill>
              <a:effectLst/>
              <a:uLnTx/>
              <a:uFillTx/>
              <a:latin typeface="等线"/>
              <a:cs typeface="等线"/>
            </a:endParaRPr>
          </a:p>
        </p:txBody>
      </p:sp>
    </p:spTree>
    <p:extLst>
      <p:ext uri="{BB962C8B-B14F-4D97-AF65-F5344CB8AC3E}">
        <p14:creationId xmlns:p14="http://schemas.microsoft.com/office/powerpoint/2010/main" val="792890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1B73E-0C26-4D50-8A57-47F39B06BD78}" type="slidenum">
              <a:rPr lang="en-US" smtClean="0"/>
              <a:t>7</a:t>
            </a:fld>
            <a:endParaRPr lang="en-US"/>
          </a:p>
        </p:txBody>
      </p:sp>
    </p:spTree>
    <p:extLst>
      <p:ext uri="{BB962C8B-B14F-4D97-AF65-F5344CB8AC3E}">
        <p14:creationId xmlns:p14="http://schemas.microsoft.com/office/powerpoint/2010/main" val="58504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0C38A-B61B-4647-AA12-1D64B562F135}" type="slidenum">
              <a:rPr kumimoji="0" lang="zh-CN" altLang="en-US" sz="1200" b="0" i="0" u="none" strike="noStrike" kern="1200" cap="none" spc="0" normalizeH="0" baseline="0" noProof="0" smtClean="0">
                <a:ln>
                  <a:noFill/>
                </a:ln>
                <a:solidFill>
                  <a:srgbClr val="000000"/>
                </a:solidFill>
                <a:effectLst/>
                <a:uLnTx/>
                <a:uFillTx/>
                <a:latin typeface="等线"/>
                <a:cs typeface="等线"/>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a:ln>
                <a:noFill/>
              </a:ln>
              <a:solidFill>
                <a:srgbClr val="000000"/>
              </a:solidFill>
              <a:effectLst/>
              <a:uLnTx/>
              <a:uFillTx/>
              <a:latin typeface="等线"/>
              <a:cs typeface="等线"/>
            </a:endParaRPr>
          </a:p>
        </p:txBody>
      </p:sp>
    </p:spTree>
    <p:extLst>
      <p:ext uri="{BB962C8B-B14F-4D97-AF65-F5344CB8AC3E}">
        <p14:creationId xmlns:p14="http://schemas.microsoft.com/office/powerpoint/2010/main" val="670810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974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2" y="3195644"/>
            <a:ext cx="15544800" cy="2205038"/>
          </a:xfrm>
        </p:spPr>
        <p:txBody>
          <a:bodyPr/>
          <a:lstStyle/>
          <a:p>
            <a:r>
              <a:rPr lang="en-US"/>
              <a:t>Click to edit Master title style</a:t>
            </a:r>
          </a:p>
        </p:txBody>
      </p:sp>
      <p:sp>
        <p:nvSpPr>
          <p:cNvPr id="3" name="Subtitle 2"/>
          <p:cNvSpPr>
            <a:spLocks noGrp="1"/>
          </p:cNvSpPr>
          <p:nvPr>
            <p:ph type="subTitle" idx="1"/>
          </p:nvPr>
        </p:nvSpPr>
        <p:spPr>
          <a:xfrm>
            <a:off x="2743203" y="5829300"/>
            <a:ext cx="12801599" cy="2628900"/>
          </a:xfrm>
        </p:spPr>
        <p:txBody>
          <a:bodyPr/>
          <a:lstStyle>
            <a:lvl1pPr marL="0" indent="0" algn="ctr">
              <a:buNone/>
              <a:defRPr>
                <a:solidFill>
                  <a:schemeClr val="tx1">
                    <a:tint val="75000"/>
                  </a:schemeClr>
                </a:solidFill>
              </a:defRPr>
            </a:lvl1pPr>
            <a:lvl2pPr marL="884751" indent="0" algn="ctr">
              <a:buNone/>
              <a:defRPr>
                <a:solidFill>
                  <a:schemeClr val="tx1">
                    <a:tint val="75000"/>
                  </a:schemeClr>
                </a:solidFill>
              </a:defRPr>
            </a:lvl2pPr>
            <a:lvl3pPr marL="1769504" indent="0" algn="ctr">
              <a:buNone/>
              <a:defRPr>
                <a:solidFill>
                  <a:schemeClr val="tx1">
                    <a:tint val="75000"/>
                  </a:schemeClr>
                </a:solidFill>
              </a:defRPr>
            </a:lvl3pPr>
            <a:lvl4pPr marL="2654253" indent="0" algn="ctr">
              <a:buNone/>
              <a:defRPr>
                <a:solidFill>
                  <a:schemeClr val="tx1">
                    <a:tint val="75000"/>
                  </a:schemeClr>
                </a:solidFill>
              </a:defRPr>
            </a:lvl4pPr>
            <a:lvl5pPr marL="3539006" indent="0" algn="ctr">
              <a:buNone/>
              <a:defRPr>
                <a:solidFill>
                  <a:schemeClr val="tx1">
                    <a:tint val="75000"/>
                  </a:schemeClr>
                </a:solidFill>
              </a:defRPr>
            </a:lvl5pPr>
            <a:lvl6pPr marL="4423757" indent="0" algn="ctr">
              <a:buNone/>
              <a:defRPr>
                <a:solidFill>
                  <a:schemeClr val="tx1">
                    <a:tint val="75000"/>
                  </a:schemeClr>
                </a:solidFill>
              </a:defRPr>
            </a:lvl6pPr>
            <a:lvl7pPr marL="5308509" indent="0" algn="ctr">
              <a:buNone/>
              <a:defRPr>
                <a:solidFill>
                  <a:schemeClr val="tx1">
                    <a:tint val="75000"/>
                  </a:schemeClr>
                </a:solidFill>
              </a:defRPr>
            </a:lvl7pPr>
            <a:lvl8pPr marL="6193259" indent="0" algn="ctr">
              <a:buNone/>
              <a:defRPr>
                <a:solidFill>
                  <a:schemeClr val="tx1">
                    <a:tint val="75000"/>
                  </a:schemeClr>
                </a:solidFill>
              </a:defRPr>
            </a:lvl8pPr>
            <a:lvl9pPr marL="707801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AD43099-896C-4B28-8C10-31F6CDF56D06}" type="datetime1">
              <a:rPr lang="en-US" altLang="zh-CN"/>
              <a:pPr>
                <a:defRPr/>
              </a:pPr>
              <a:t>8/17/2023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1E437B-5E2F-41F2-B8A0-8AFDD12F1F00}" type="slidenum">
              <a:rPr lang="en-US"/>
              <a:pPr>
                <a:defRPr/>
              </a:pPr>
              <a:t>‹#›</a:t>
            </a:fld>
            <a:endParaRPr lang="en-US" dirty="0"/>
          </a:p>
        </p:txBody>
      </p:sp>
    </p:spTree>
    <p:extLst>
      <p:ext uri="{BB962C8B-B14F-4D97-AF65-F5344CB8AC3E}">
        <p14:creationId xmlns:p14="http://schemas.microsoft.com/office/powerpoint/2010/main" val="3008838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A9FB9E-B34C-4771-8EE5-44904B30F36E}" type="datetime1">
              <a:rPr lang="en-US" altLang="zh-CN"/>
              <a:pPr>
                <a:defRPr/>
              </a:pPr>
              <a:t>8/17/2023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F45013-AC92-4BDA-86A5-0A318A860B46}" type="slidenum">
              <a:rPr lang="en-US"/>
              <a:pPr>
                <a:defRPr/>
              </a:pPr>
              <a:t>‹#›</a:t>
            </a:fld>
            <a:endParaRPr lang="en-US" dirty="0"/>
          </a:p>
        </p:txBody>
      </p:sp>
    </p:spTree>
    <p:extLst>
      <p:ext uri="{BB962C8B-B14F-4D97-AF65-F5344CB8AC3E}">
        <p14:creationId xmlns:p14="http://schemas.microsoft.com/office/powerpoint/2010/main" val="1122151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30" y="6610354"/>
            <a:ext cx="15544800" cy="2043113"/>
          </a:xfrm>
        </p:spPr>
        <p:txBody>
          <a:bodyPr anchor="t"/>
          <a:lstStyle>
            <a:lvl1pPr algn="l">
              <a:defRPr sz="7838" b="1" cap="all"/>
            </a:lvl1pPr>
          </a:lstStyle>
          <a:p>
            <a:r>
              <a:rPr lang="en-US"/>
              <a:t>Click to edit Master title style</a:t>
            </a:r>
          </a:p>
        </p:txBody>
      </p:sp>
      <p:sp>
        <p:nvSpPr>
          <p:cNvPr id="3" name="Text Placeholder 2"/>
          <p:cNvSpPr>
            <a:spLocks noGrp="1"/>
          </p:cNvSpPr>
          <p:nvPr>
            <p:ph type="body" idx="1"/>
          </p:nvPr>
        </p:nvSpPr>
        <p:spPr>
          <a:xfrm>
            <a:off x="1444630" y="4360072"/>
            <a:ext cx="15544800" cy="2250281"/>
          </a:xfrm>
        </p:spPr>
        <p:txBody>
          <a:bodyPr anchor="b"/>
          <a:lstStyle>
            <a:lvl1pPr marL="0" indent="0">
              <a:buNone/>
              <a:defRPr sz="3920">
                <a:solidFill>
                  <a:schemeClr val="tx1">
                    <a:tint val="75000"/>
                  </a:schemeClr>
                </a:solidFill>
              </a:defRPr>
            </a:lvl1pPr>
            <a:lvl2pPr marL="884751" indent="0">
              <a:buNone/>
              <a:defRPr sz="3483">
                <a:solidFill>
                  <a:schemeClr val="tx1">
                    <a:tint val="75000"/>
                  </a:schemeClr>
                </a:solidFill>
              </a:defRPr>
            </a:lvl2pPr>
            <a:lvl3pPr marL="1769504" indent="0">
              <a:buNone/>
              <a:defRPr sz="3194">
                <a:solidFill>
                  <a:schemeClr val="tx1">
                    <a:tint val="75000"/>
                  </a:schemeClr>
                </a:solidFill>
              </a:defRPr>
            </a:lvl3pPr>
            <a:lvl4pPr marL="2654253" indent="0">
              <a:buNone/>
              <a:defRPr sz="2757">
                <a:solidFill>
                  <a:schemeClr val="tx1">
                    <a:tint val="75000"/>
                  </a:schemeClr>
                </a:solidFill>
              </a:defRPr>
            </a:lvl4pPr>
            <a:lvl5pPr marL="3539006" indent="0">
              <a:buNone/>
              <a:defRPr sz="2757">
                <a:solidFill>
                  <a:schemeClr val="tx1">
                    <a:tint val="75000"/>
                  </a:schemeClr>
                </a:solidFill>
              </a:defRPr>
            </a:lvl5pPr>
            <a:lvl6pPr marL="4423757" indent="0">
              <a:buNone/>
              <a:defRPr sz="2757">
                <a:solidFill>
                  <a:schemeClr val="tx1">
                    <a:tint val="75000"/>
                  </a:schemeClr>
                </a:solidFill>
              </a:defRPr>
            </a:lvl6pPr>
            <a:lvl7pPr marL="5308509" indent="0">
              <a:buNone/>
              <a:defRPr sz="2757">
                <a:solidFill>
                  <a:schemeClr val="tx1">
                    <a:tint val="75000"/>
                  </a:schemeClr>
                </a:solidFill>
              </a:defRPr>
            </a:lvl7pPr>
            <a:lvl8pPr marL="6193259" indent="0">
              <a:buNone/>
              <a:defRPr sz="2757">
                <a:solidFill>
                  <a:schemeClr val="tx1">
                    <a:tint val="75000"/>
                  </a:schemeClr>
                </a:solidFill>
              </a:defRPr>
            </a:lvl8pPr>
            <a:lvl9pPr marL="7078011" indent="0">
              <a:buNone/>
              <a:defRPr sz="27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4A09BF1-5A6F-439E-9011-238012FF4DD7}" type="datetime1">
              <a:rPr lang="en-US" altLang="zh-CN"/>
              <a:pPr>
                <a:defRPr/>
              </a:pPr>
              <a:t>8/17/2023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B9661F-D549-4BFC-B7C5-C9084FBD81BD}" type="slidenum">
              <a:rPr lang="en-US"/>
              <a:pPr>
                <a:defRPr/>
              </a:pPr>
              <a:t>‹#›</a:t>
            </a:fld>
            <a:endParaRPr lang="en-US" dirty="0"/>
          </a:p>
        </p:txBody>
      </p:sp>
    </p:spTree>
    <p:extLst>
      <p:ext uri="{BB962C8B-B14F-4D97-AF65-F5344CB8AC3E}">
        <p14:creationId xmlns:p14="http://schemas.microsoft.com/office/powerpoint/2010/main" val="1345337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4" y="2400304"/>
            <a:ext cx="8077199" cy="6788945"/>
          </a:xfrm>
        </p:spPr>
        <p:txBody>
          <a:bodyPr/>
          <a:lstStyle>
            <a:lvl1pPr>
              <a:defRPr sz="5516"/>
            </a:lvl1pPr>
            <a:lvl2pPr>
              <a:defRPr sz="4644"/>
            </a:lvl2pPr>
            <a:lvl3pPr>
              <a:defRPr sz="3920"/>
            </a:lvl3pPr>
            <a:lvl4pPr>
              <a:defRPr sz="3483"/>
            </a:lvl4pPr>
            <a:lvl5pPr>
              <a:defRPr sz="3483"/>
            </a:lvl5pPr>
            <a:lvl6pPr>
              <a:defRPr sz="3483"/>
            </a:lvl6pPr>
            <a:lvl7pPr>
              <a:defRPr sz="3483"/>
            </a:lvl7pPr>
            <a:lvl8pPr>
              <a:defRPr sz="3483"/>
            </a:lvl8pPr>
            <a:lvl9pPr>
              <a:defRPr sz="34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4" y="2400304"/>
            <a:ext cx="8077199" cy="6788945"/>
          </a:xfrm>
        </p:spPr>
        <p:txBody>
          <a:bodyPr/>
          <a:lstStyle>
            <a:lvl1pPr>
              <a:defRPr sz="5516"/>
            </a:lvl1pPr>
            <a:lvl2pPr>
              <a:defRPr sz="4644"/>
            </a:lvl2pPr>
            <a:lvl3pPr>
              <a:defRPr sz="3920"/>
            </a:lvl3pPr>
            <a:lvl4pPr>
              <a:defRPr sz="3483"/>
            </a:lvl4pPr>
            <a:lvl5pPr>
              <a:defRPr sz="3483"/>
            </a:lvl5pPr>
            <a:lvl6pPr>
              <a:defRPr sz="3483"/>
            </a:lvl6pPr>
            <a:lvl7pPr>
              <a:defRPr sz="3483"/>
            </a:lvl7pPr>
            <a:lvl8pPr>
              <a:defRPr sz="3483"/>
            </a:lvl8pPr>
            <a:lvl9pPr>
              <a:defRPr sz="34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832B6B2-0963-482A-B00B-681934AE0E98}" type="datetime1">
              <a:rPr lang="en-US" altLang="zh-CN"/>
              <a:pPr>
                <a:defRPr/>
              </a:pPr>
              <a:t>8/17/2023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CB38B9-7043-4E09-9607-028B8B789CDC}" type="slidenum">
              <a:rPr lang="en-US"/>
              <a:pPr>
                <a:defRPr/>
              </a:pPr>
              <a:t>‹#›</a:t>
            </a:fld>
            <a:endParaRPr lang="en-US" dirty="0"/>
          </a:p>
        </p:txBody>
      </p:sp>
    </p:spTree>
    <p:extLst>
      <p:ext uri="{BB962C8B-B14F-4D97-AF65-F5344CB8AC3E}">
        <p14:creationId xmlns:p14="http://schemas.microsoft.com/office/powerpoint/2010/main" val="1281289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2"/>
            <a:ext cx="8080376" cy="959645"/>
          </a:xfrm>
        </p:spPr>
        <p:txBody>
          <a:bodyPr anchor="b"/>
          <a:lstStyle>
            <a:lvl1pPr marL="0" indent="0">
              <a:buNone/>
              <a:defRPr sz="4644" b="1"/>
            </a:lvl1pPr>
            <a:lvl2pPr marL="884751" indent="0">
              <a:buNone/>
              <a:defRPr sz="3920" b="1"/>
            </a:lvl2pPr>
            <a:lvl3pPr marL="1769504" indent="0">
              <a:buNone/>
              <a:defRPr sz="3483" b="1"/>
            </a:lvl3pPr>
            <a:lvl4pPr marL="2654253" indent="0">
              <a:buNone/>
              <a:defRPr sz="3194" b="1"/>
            </a:lvl4pPr>
            <a:lvl5pPr marL="3539006" indent="0">
              <a:buNone/>
              <a:defRPr sz="3194" b="1"/>
            </a:lvl5pPr>
            <a:lvl6pPr marL="4423757" indent="0">
              <a:buNone/>
              <a:defRPr sz="3194" b="1"/>
            </a:lvl6pPr>
            <a:lvl7pPr marL="5308509" indent="0">
              <a:buNone/>
              <a:defRPr sz="3194" b="1"/>
            </a:lvl7pPr>
            <a:lvl8pPr marL="6193259" indent="0">
              <a:buNone/>
              <a:defRPr sz="3194" b="1"/>
            </a:lvl8pPr>
            <a:lvl9pPr marL="7078011" indent="0">
              <a:buNone/>
              <a:defRPr sz="3194" b="1"/>
            </a:lvl9pPr>
          </a:lstStyle>
          <a:p>
            <a:pPr lvl="0"/>
            <a:r>
              <a:rPr lang="en-US"/>
              <a:t>Click to edit Master text styles</a:t>
            </a:r>
          </a:p>
        </p:txBody>
      </p:sp>
      <p:sp>
        <p:nvSpPr>
          <p:cNvPr id="4" name="Content Placeholder 3"/>
          <p:cNvSpPr>
            <a:spLocks noGrp="1"/>
          </p:cNvSpPr>
          <p:nvPr>
            <p:ph sz="half" idx="2"/>
          </p:nvPr>
        </p:nvSpPr>
        <p:spPr>
          <a:xfrm>
            <a:off x="914401" y="3262316"/>
            <a:ext cx="8080376" cy="5926932"/>
          </a:xfrm>
        </p:spPr>
        <p:txBody>
          <a:bodyPr/>
          <a:lstStyle>
            <a:lvl1pPr>
              <a:defRPr sz="4644"/>
            </a:lvl1pPr>
            <a:lvl2pPr>
              <a:defRPr sz="3920"/>
            </a:lvl2pPr>
            <a:lvl3pPr>
              <a:defRPr sz="3483"/>
            </a:lvl3pPr>
            <a:lvl4pPr>
              <a:defRPr sz="3194"/>
            </a:lvl4pPr>
            <a:lvl5pPr>
              <a:defRPr sz="3194"/>
            </a:lvl5pPr>
            <a:lvl6pPr>
              <a:defRPr sz="3194"/>
            </a:lvl6pPr>
            <a:lvl7pPr>
              <a:defRPr sz="3194"/>
            </a:lvl7pPr>
            <a:lvl8pPr>
              <a:defRPr sz="3194"/>
            </a:lvl8pPr>
            <a:lvl9pPr>
              <a:defRPr sz="31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61" y="2302672"/>
            <a:ext cx="8083550" cy="959645"/>
          </a:xfrm>
        </p:spPr>
        <p:txBody>
          <a:bodyPr anchor="b"/>
          <a:lstStyle>
            <a:lvl1pPr marL="0" indent="0">
              <a:buNone/>
              <a:defRPr sz="4644" b="1"/>
            </a:lvl1pPr>
            <a:lvl2pPr marL="884751" indent="0">
              <a:buNone/>
              <a:defRPr sz="3920" b="1"/>
            </a:lvl2pPr>
            <a:lvl3pPr marL="1769504" indent="0">
              <a:buNone/>
              <a:defRPr sz="3483" b="1"/>
            </a:lvl3pPr>
            <a:lvl4pPr marL="2654253" indent="0">
              <a:buNone/>
              <a:defRPr sz="3194" b="1"/>
            </a:lvl4pPr>
            <a:lvl5pPr marL="3539006" indent="0">
              <a:buNone/>
              <a:defRPr sz="3194" b="1"/>
            </a:lvl5pPr>
            <a:lvl6pPr marL="4423757" indent="0">
              <a:buNone/>
              <a:defRPr sz="3194" b="1"/>
            </a:lvl6pPr>
            <a:lvl7pPr marL="5308509" indent="0">
              <a:buNone/>
              <a:defRPr sz="3194" b="1"/>
            </a:lvl7pPr>
            <a:lvl8pPr marL="6193259" indent="0">
              <a:buNone/>
              <a:defRPr sz="3194" b="1"/>
            </a:lvl8pPr>
            <a:lvl9pPr marL="7078011" indent="0">
              <a:buNone/>
              <a:defRPr sz="3194" b="1"/>
            </a:lvl9pPr>
          </a:lstStyle>
          <a:p>
            <a:pPr lvl="0"/>
            <a:r>
              <a:rPr lang="en-US"/>
              <a:t>Click to edit Master text styles</a:t>
            </a:r>
          </a:p>
        </p:txBody>
      </p:sp>
      <p:sp>
        <p:nvSpPr>
          <p:cNvPr id="6" name="Content Placeholder 5"/>
          <p:cNvSpPr>
            <a:spLocks noGrp="1"/>
          </p:cNvSpPr>
          <p:nvPr>
            <p:ph sz="quarter" idx="4"/>
          </p:nvPr>
        </p:nvSpPr>
        <p:spPr>
          <a:xfrm>
            <a:off x="9290061" y="3262316"/>
            <a:ext cx="8083550" cy="5926932"/>
          </a:xfrm>
        </p:spPr>
        <p:txBody>
          <a:bodyPr/>
          <a:lstStyle>
            <a:lvl1pPr>
              <a:defRPr sz="4644"/>
            </a:lvl1pPr>
            <a:lvl2pPr>
              <a:defRPr sz="3920"/>
            </a:lvl2pPr>
            <a:lvl3pPr>
              <a:defRPr sz="3483"/>
            </a:lvl3pPr>
            <a:lvl4pPr>
              <a:defRPr sz="3194"/>
            </a:lvl4pPr>
            <a:lvl5pPr>
              <a:defRPr sz="3194"/>
            </a:lvl5pPr>
            <a:lvl6pPr>
              <a:defRPr sz="3194"/>
            </a:lvl6pPr>
            <a:lvl7pPr>
              <a:defRPr sz="3194"/>
            </a:lvl7pPr>
            <a:lvl8pPr>
              <a:defRPr sz="3194"/>
            </a:lvl8pPr>
            <a:lvl9pPr>
              <a:defRPr sz="31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A49517F-59CE-426E-9D6A-75549A4610C4}" type="datetime1">
              <a:rPr lang="en-US" altLang="zh-CN"/>
              <a:pPr>
                <a:defRPr/>
              </a:pPr>
              <a:t>8/17/2023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849F160-64D2-47F9-88F8-B787CEC35F9F}" type="slidenum">
              <a:rPr lang="en-US"/>
              <a:pPr>
                <a:defRPr/>
              </a:pPr>
              <a:t>‹#›</a:t>
            </a:fld>
            <a:endParaRPr lang="en-US" dirty="0"/>
          </a:p>
        </p:txBody>
      </p:sp>
    </p:spTree>
    <p:extLst>
      <p:ext uri="{BB962C8B-B14F-4D97-AF65-F5344CB8AC3E}">
        <p14:creationId xmlns:p14="http://schemas.microsoft.com/office/powerpoint/2010/main" val="2250753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AECCDBE-E2FF-48D9-AADA-C11DFED10E0F}" type="datetime1">
              <a:rPr lang="en-US" altLang="zh-CN"/>
              <a:pPr>
                <a:defRPr/>
              </a:pPr>
              <a:t>8/17/2023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A6FA8A6-DDD8-4B84-82D5-43B8B2D40516}" type="slidenum">
              <a:rPr lang="en-US"/>
              <a:pPr>
                <a:defRPr/>
              </a:pPr>
              <a:t>‹#›</a:t>
            </a:fld>
            <a:endParaRPr lang="en-US" dirty="0"/>
          </a:p>
        </p:txBody>
      </p:sp>
    </p:spTree>
    <p:extLst>
      <p:ext uri="{BB962C8B-B14F-4D97-AF65-F5344CB8AC3E}">
        <p14:creationId xmlns:p14="http://schemas.microsoft.com/office/powerpoint/2010/main" val="1785840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圆角矩形 4"/>
          <p:cNvSpPr/>
          <p:nvPr userDrawn="1"/>
        </p:nvSpPr>
        <p:spPr>
          <a:xfrm>
            <a:off x="1710655" y="1547813"/>
            <a:ext cx="14866692" cy="6429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2707" tIns="66354" rIns="132707" bIns="66354" anchor="ctr"/>
          <a:lstStyle/>
          <a:p>
            <a:pPr algn="ctr" defTabSz="1327160" eaLnBrk="1" fontAlgn="auto" hangingPunct="1">
              <a:spcBef>
                <a:spcPts val="0"/>
              </a:spcBef>
              <a:spcAft>
                <a:spcPts val="0"/>
              </a:spcAft>
              <a:defRPr/>
            </a:pPr>
            <a:endParaRPr lang="zh-CN" altLang="en-US" sz="2613">
              <a:solidFill>
                <a:srgbClr val="FFFFFF"/>
              </a:solidFill>
            </a:endParaRPr>
          </a:p>
        </p:txBody>
      </p:sp>
      <p:sp>
        <p:nvSpPr>
          <p:cNvPr id="3" name="圆角矩形 5"/>
          <p:cNvSpPr/>
          <p:nvPr userDrawn="1"/>
        </p:nvSpPr>
        <p:spPr>
          <a:xfrm>
            <a:off x="8851097" y="9677401"/>
            <a:ext cx="585807" cy="3333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2707" tIns="66354" rIns="132707" bIns="66354" anchor="ctr"/>
          <a:lstStyle/>
          <a:p>
            <a:pPr algn="ctr" defTabSz="1327160" eaLnBrk="1" fontAlgn="auto" hangingPunct="1">
              <a:spcBef>
                <a:spcPts val="0"/>
              </a:spcBef>
              <a:spcAft>
                <a:spcPts val="0"/>
              </a:spcAft>
              <a:defRPr/>
            </a:pPr>
            <a:endParaRPr lang="zh-CN" altLang="en-US" sz="2613">
              <a:solidFill>
                <a:srgbClr val="FFFFFF"/>
              </a:solidFill>
            </a:endParaRPr>
          </a:p>
        </p:txBody>
      </p:sp>
      <p:sp>
        <p:nvSpPr>
          <p:cNvPr id="4" name="日期占位符 6"/>
          <p:cNvSpPr>
            <a:spLocks noGrp="1"/>
          </p:cNvSpPr>
          <p:nvPr>
            <p:ph type="dt" sz="half" idx="10"/>
          </p:nvPr>
        </p:nvSpPr>
        <p:spPr/>
        <p:txBody>
          <a:bodyPr/>
          <a:lstStyle>
            <a:lvl1pPr>
              <a:defRPr/>
            </a:lvl1pPr>
          </a:lstStyle>
          <a:p>
            <a:pPr>
              <a:defRPr/>
            </a:pPr>
            <a:fld id="{ABF63CE5-186A-442E-9AD9-EB14EFEA1903}" type="datetime1">
              <a:rPr lang="en-US" altLang="zh-CN"/>
              <a:pPr>
                <a:defRPr/>
              </a:pPr>
              <a:t>8/17/2023</a:t>
            </a:fld>
            <a:endParaRPr lang="en-US" dirty="0"/>
          </a:p>
        </p:txBody>
      </p:sp>
      <p:sp>
        <p:nvSpPr>
          <p:cNvPr id="5" name="灯片编号占位符 8"/>
          <p:cNvSpPr>
            <a:spLocks noGrp="1"/>
          </p:cNvSpPr>
          <p:nvPr>
            <p:ph type="sldNum" sz="quarter" idx="11"/>
          </p:nvPr>
        </p:nvSpPr>
        <p:spPr>
          <a:xfrm>
            <a:off x="7009991" y="9594058"/>
            <a:ext cx="4268020" cy="547688"/>
          </a:xfrm>
        </p:spPr>
        <p:txBody>
          <a:bodyPr/>
          <a:lstStyle>
            <a:lvl1pPr algn="ctr">
              <a:defRPr>
                <a:latin typeface="ITC Avant Garde Std Bk" panose="020B0502020202020204" pitchFamily="34" charset="0"/>
              </a:defRPr>
            </a:lvl1pPr>
          </a:lstStyle>
          <a:p>
            <a:pPr>
              <a:defRPr/>
            </a:pPr>
            <a:fld id="{35A34626-BE43-44FD-85CA-B65298680897}" type="slidenum">
              <a:rPr lang="en-US"/>
              <a:pPr>
                <a:defRPr/>
              </a:pPr>
              <a:t>‹#›</a:t>
            </a:fld>
            <a:endParaRPr lang="en-US" dirty="0"/>
          </a:p>
        </p:txBody>
      </p:sp>
    </p:spTree>
    <p:extLst>
      <p:ext uri="{BB962C8B-B14F-4D97-AF65-F5344CB8AC3E}">
        <p14:creationId xmlns:p14="http://schemas.microsoft.com/office/powerpoint/2010/main" val="380852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352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5" y="409576"/>
            <a:ext cx="6016626" cy="1743077"/>
          </a:xfrm>
        </p:spPr>
        <p:txBody>
          <a:bodyPr anchor="b"/>
          <a:lstStyle>
            <a:lvl1pPr algn="l">
              <a:defRPr sz="3920" b="1"/>
            </a:lvl1pPr>
          </a:lstStyle>
          <a:p>
            <a:r>
              <a:rPr lang="en-US"/>
              <a:t>Click to edit Master title style</a:t>
            </a:r>
          </a:p>
        </p:txBody>
      </p:sp>
      <p:sp>
        <p:nvSpPr>
          <p:cNvPr id="3" name="Content Placeholder 2"/>
          <p:cNvSpPr>
            <a:spLocks noGrp="1"/>
          </p:cNvSpPr>
          <p:nvPr>
            <p:ph idx="1"/>
          </p:nvPr>
        </p:nvSpPr>
        <p:spPr>
          <a:xfrm>
            <a:off x="7150100" y="409582"/>
            <a:ext cx="10223501" cy="8779670"/>
          </a:xfrm>
        </p:spPr>
        <p:txBody>
          <a:bodyPr/>
          <a:lstStyle>
            <a:lvl1pPr>
              <a:defRPr sz="6242"/>
            </a:lvl1pPr>
            <a:lvl2pPr>
              <a:defRPr sz="5516"/>
            </a:lvl2pPr>
            <a:lvl3pPr>
              <a:defRPr sz="4644"/>
            </a:lvl3pPr>
            <a:lvl4pPr>
              <a:defRPr sz="3920"/>
            </a:lvl4pPr>
            <a:lvl5pPr>
              <a:defRPr sz="3920"/>
            </a:lvl5pPr>
            <a:lvl6pPr>
              <a:defRPr sz="3920"/>
            </a:lvl6pPr>
            <a:lvl7pPr>
              <a:defRPr sz="3920"/>
            </a:lvl7pPr>
            <a:lvl8pPr>
              <a:defRPr sz="3920"/>
            </a:lvl8pPr>
            <a:lvl9pPr>
              <a:defRPr sz="3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5" y="2152658"/>
            <a:ext cx="6016626" cy="7036595"/>
          </a:xfrm>
        </p:spPr>
        <p:txBody>
          <a:bodyPr/>
          <a:lstStyle>
            <a:lvl1pPr marL="0" indent="0">
              <a:buNone/>
              <a:defRPr sz="2757"/>
            </a:lvl1pPr>
            <a:lvl2pPr marL="884751" indent="0">
              <a:buNone/>
              <a:defRPr sz="2322"/>
            </a:lvl2pPr>
            <a:lvl3pPr marL="1769504" indent="0">
              <a:buNone/>
              <a:defRPr sz="2033"/>
            </a:lvl3pPr>
            <a:lvl4pPr marL="2654253" indent="0">
              <a:buNone/>
              <a:defRPr sz="1742"/>
            </a:lvl4pPr>
            <a:lvl5pPr marL="3539006" indent="0">
              <a:buNone/>
              <a:defRPr sz="1742"/>
            </a:lvl5pPr>
            <a:lvl6pPr marL="4423757" indent="0">
              <a:buNone/>
              <a:defRPr sz="1742"/>
            </a:lvl6pPr>
            <a:lvl7pPr marL="5308509" indent="0">
              <a:buNone/>
              <a:defRPr sz="1742"/>
            </a:lvl7pPr>
            <a:lvl8pPr marL="6193259" indent="0">
              <a:buNone/>
              <a:defRPr sz="1742"/>
            </a:lvl8pPr>
            <a:lvl9pPr marL="7078011" indent="0">
              <a:buNone/>
              <a:defRPr sz="174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18DF9F5-5BBD-45B0-B48C-2A3FC4B02833}" type="datetime1">
              <a:rPr lang="en-US" altLang="zh-CN"/>
              <a:pPr>
                <a:defRPr/>
              </a:pPr>
              <a:t>8/17/2023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90EB54-C621-46D1-80C4-4E0426C8A425}" type="slidenum">
              <a:rPr lang="en-US"/>
              <a:pPr>
                <a:defRPr/>
              </a:pPr>
              <a:t>‹#›</a:t>
            </a:fld>
            <a:endParaRPr lang="en-US" dirty="0"/>
          </a:p>
        </p:txBody>
      </p:sp>
    </p:spTree>
    <p:extLst>
      <p:ext uri="{BB962C8B-B14F-4D97-AF65-F5344CB8AC3E}">
        <p14:creationId xmlns:p14="http://schemas.microsoft.com/office/powerpoint/2010/main" val="2101565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7" y="7200904"/>
            <a:ext cx="10972800" cy="850109"/>
          </a:xfrm>
        </p:spPr>
        <p:txBody>
          <a:bodyPr anchor="b"/>
          <a:lstStyle>
            <a:lvl1pPr algn="l">
              <a:defRPr sz="3920" b="1"/>
            </a:lvl1pPr>
          </a:lstStyle>
          <a:p>
            <a:r>
              <a:rPr lang="en-US"/>
              <a:t>Click to edit Master title style</a:t>
            </a:r>
          </a:p>
        </p:txBody>
      </p:sp>
      <p:sp>
        <p:nvSpPr>
          <p:cNvPr id="3" name="Picture Placeholder 2"/>
          <p:cNvSpPr>
            <a:spLocks noGrp="1"/>
          </p:cNvSpPr>
          <p:nvPr>
            <p:ph type="pic" idx="1"/>
          </p:nvPr>
        </p:nvSpPr>
        <p:spPr>
          <a:xfrm>
            <a:off x="3584577" y="919166"/>
            <a:ext cx="10972800" cy="6172200"/>
          </a:xfrm>
        </p:spPr>
        <p:txBody>
          <a:bodyPr rtlCol="0">
            <a:normAutofit/>
          </a:bodyPr>
          <a:lstStyle>
            <a:lvl1pPr marL="0" indent="0">
              <a:buNone/>
              <a:defRPr sz="6242"/>
            </a:lvl1pPr>
            <a:lvl2pPr marL="884751" indent="0">
              <a:buNone/>
              <a:defRPr sz="5516"/>
            </a:lvl2pPr>
            <a:lvl3pPr marL="1769504" indent="0">
              <a:buNone/>
              <a:defRPr sz="4644"/>
            </a:lvl3pPr>
            <a:lvl4pPr marL="2654253" indent="0">
              <a:buNone/>
              <a:defRPr sz="3920"/>
            </a:lvl4pPr>
            <a:lvl5pPr marL="3539006" indent="0">
              <a:buNone/>
              <a:defRPr sz="3920"/>
            </a:lvl5pPr>
            <a:lvl6pPr marL="4423757" indent="0">
              <a:buNone/>
              <a:defRPr sz="3920"/>
            </a:lvl6pPr>
            <a:lvl7pPr marL="5308509" indent="0">
              <a:buNone/>
              <a:defRPr sz="3920"/>
            </a:lvl7pPr>
            <a:lvl8pPr marL="6193259" indent="0">
              <a:buNone/>
              <a:defRPr sz="3920"/>
            </a:lvl8pPr>
            <a:lvl9pPr marL="7078011" indent="0">
              <a:buNone/>
              <a:defRPr sz="3920"/>
            </a:lvl9pPr>
          </a:lstStyle>
          <a:p>
            <a:pPr lvl="0"/>
            <a:endParaRPr lang="en-US" noProof="0" dirty="0"/>
          </a:p>
        </p:txBody>
      </p:sp>
      <p:sp>
        <p:nvSpPr>
          <p:cNvPr id="4" name="Text Placeholder 3"/>
          <p:cNvSpPr>
            <a:spLocks noGrp="1"/>
          </p:cNvSpPr>
          <p:nvPr>
            <p:ph type="body" sz="half" idx="2"/>
          </p:nvPr>
        </p:nvSpPr>
        <p:spPr>
          <a:xfrm>
            <a:off x="3584577" y="8051012"/>
            <a:ext cx="10972800" cy="1207295"/>
          </a:xfrm>
        </p:spPr>
        <p:txBody>
          <a:bodyPr/>
          <a:lstStyle>
            <a:lvl1pPr marL="0" indent="0">
              <a:buNone/>
              <a:defRPr sz="2757"/>
            </a:lvl1pPr>
            <a:lvl2pPr marL="884751" indent="0">
              <a:buNone/>
              <a:defRPr sz="2322"/>
            </a:lvl2pPr>
            <a:lvl3pPr marL="1769504" indent="0">
              <a:buNone/>
              <a:defRPr sz="2033"/>
            </a:lvl3pPr>
            <a:lvl4pPr marL="2654253" indent="0">
              <a:buNone/>
              <a:defRPr sz="1742"/>
            </a:lvl4pPr>
            <a:lvl5pPr marL="3539006" indent="0">
              <a:buNone/>
              <a:defRPr sz="1742"/>
            </a:lvl5pPr>
            <a:lvl6pPr marL="4423757" indent="0">
              <a:buNone/>
              <a:defRPr sz="1742"/>
            </a:lvl6pPr>
            <a:lvl7pPr marL="5308509" indent="0">
              <a:buNone/>
              <a:defRPr sz="1742"/>
            </a:lvl7pPr>
            <a:lvl8pPr marL="6193259" indent="0">
              <a:buNone/>
              <a:defRPr sz="1742"/>
            </a:lvl8pPr>
            <a:lvl9pPr marL="7078011" indent="0">
              <a:buNone/>
              <a:defRPr sz="174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34C45D6-0F5F-48EF-AEBE-E580CF9DB820}" type="datetime1">
              <a:rPr lang="en-US" altLang="zh-CN"/>
              <a:pPr>
                <a:defRPr/>
              </a:pPr>
              <a:t>8/17/2023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08CB7F-9FDC-4BAD-96D7-A2761D8B1A87}" type="slidenum">
              <a:rPr lang="en-US"/>
              <a:pPr>
                <a:defRPr/>
              </a:pPr>
              <a:t>‹#›</a:t>
            </a:fld>
            <a:endParaRPr lang="en-US" dirty="0"/>
          </a:p>
        </p:txBody>
      </p:sp>
    </p:spTree>
    <p:extLst>
      <p:ext uri="{BB962C8B-B14F-4D97-AF65-F5344CB8AC3E}">
        <p14:creationId xmlns:p14="http://schemas.microsoft.com/office/powerpoint/2010/main" val="2305361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E22272-ECE4-429C-84BC-A4665F8D2665}" type="datetime1">
              <a:rPr lang="en-US" altLang="zh-CN"/>
              <a:pPr>
                <a:defRPr/>
              </a:pPr>
              <a:t>8/17/2023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820B21-DA88-4DF6-A897-B92DA315DDE4}" type="slidenum">
              <a:rPr lang="en-US"/>
              <a:pPr>
                <a:defRPr/>
              </a:pPr>
              <a:t>‹#›</a:t>
            </a:fld>
            <a:endParaRPr lang="en-US" dirty="0"/>
          </a:p>
        </p:txBody>
      </p:sp>
    </p:spTree>
    <p:extLst>
      <p:ext uri="{BB962C8B-B14F-4D97-AF65-F5344CB8AC3E}">
        <p14:creationId xmlns:p14="http://schemas.microsoft.com/office/powerpoint/2010/main" val="3278245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3" y="411961"/>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3" y="411961"/>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362B61-294E-437E-9F02-9F5F6749BB75}" type="datetime1">
              <a:rPr lang="en-US" altLang="zh-CN"/>
              <a:pPr>
                <a:defRPr/>
              </a:pPr>
              <a:t>8/17/2023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829410-6607-425A-BED2-F7F65E3ADF87}" type="slidenum">
              <a:rPr lang="en-US"/>
              <a:pPr>
                <a:defRPr/>
              </a:pPr>
              <a:t>‹#›</a:t>
            </a:fld>
            <a:endParaRPr lang="en-US" dirty="0"/>
          </a:p>
        </p:txBody>
      </p:sp>
    </p:spTree>
    <p:extLst>
      <p:ext uri="{BB962C8B-B14F-4D97-AF65-F5344CB8AC3E}">
        <p14:creationId xmlns:p14="http://schemas.microsoft.com/office/powerpoint/2010/main" val="3218150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8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
        <p:nvSpPr>
          <p:cNvPr id="21" name="Title 1">
            <a:extLst>
              <a:ext uri="{FF2B5EF4-FFF2-40B4-BE49-F238E27FC236}">
                <a16:creationId xmlns:a16="http://schemas.microsoft.com/office/drawing/2014/main" id="{6AA5128D-EAF5-483C-871A-4BFED87FD86D}"/>
              </a:ext>
            </a:extLst>
          </p:cNvPr>
          <p:cNvSpPr txBox="1">
            <a:spLocks/>
          </p:cNvSpPr>
          <p:nvPr userDrawn="1"/>
        </p:nvSpPr>
        <p:spPr>
          <a:xfrm>
            <a:off x="14996906" y="-1309138"/>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rPr>
              <a:t>Hồng Linh</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13170" y="411957"/>
            <a:ext cx="16461661"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913170" y="2400301"/>
            <a:ext cx="16461661" cy="678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15631" y="9534526"/>
            <a:ext cx="4265560" cy="547688"/>
          </a:xfrm>
          <a:prstGeom prst="rect">
            <a:avLst/>
          </a:prstGeom>
        </p:spPr>
        <p:txBody>
          <a:bodyPr vert="horz" lIns="91436" tIns="45718" rIns="91436" bIns="45718" rtlCol="0" anchor="ctr"/>
          <a:lstStyle>
            <a:lvl1pPr algn="l" defTabSz="1327160" eaLnBrk="1" fontAlgn="auto" hangingPunct="1">
              <a:spcBef>
                <a:spcPts val="0"/>
              </a:spcBef>
              <a:spcAft>
                <a:spcPts val="0"/>
              </a:spcAft>
              <a:defRPr sz="2322">
                <a:solidFill>
                  <a:prstClr val="black">
                    <a:tint val="75000"/>
                  </a:prstClr>
                </a:solidFill>
                <a:latin typeface="Calibri"/>
              </a:defRPr>
            </a:lvl1pPr>
          </a:lstStyle>
          <a:p>
            <a:pPr>
              <a:defRPr/>
            </a:pPr>
            <a:fld id="{3DF94C7D-215D-4D8D-8CB0-0C55880C715B}" type="datetime1">
              <a:rPr lang="en-US" altLang="zh-CN"/>
              <a:pPr>
                <a:defRPr/>
              </a:pPr>
              <a:t>8/17/2023</a:t>
            </a:fld>
            <a:endParaRPr lang="en-US" dirty="0"/>
          </a:p>
        </p:txBody>
      </p:sp>
      <p:sp>
        <p:nvSpPr>
          <p:cNvPr id="5" name="Footer Placeholder 4"/>
          <p:cNvSpPr>
            <a:spLocks noGrp="1"/>
          </p:cNvSpPr>
          <p:nvPr>
            <p:ph type="ftr" sz="quarter" idx="3"/>
          </p:nvPr>
        </p:nvSpPr>
        <p:spPr>
          <a:xfrm>
            <a:off x="6249426" y="9534526"/>
            <a:ext cx="5789149" cy="547688"/>
          </a:xfrm>
          <a:prstGeom prst="rect">
            <a:avLst/>
          </a:prstGeom>
        </p:spPr>
        <p:txBody>
          <a:bodyPr vert="horz" lIns="91436" tIns="45718" rIns="91436" bIns="45718" rtlCol="0" anchor="ctr"/>
          <a:lstStyle>
            <a:lvl1pPr algn="ctr" defTabSz="1327160" eaLnBrk="1" fontAlgn="auto" hangingPunct="1">
              <a:spcBef>
                <a:spcPts val="0"/>
              </a:spcBef>
              <a:spcAft>
                <a:spcPts val="0"/>
              </a:spcAft>
              <a:defRPr sz="2322">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13106812" y="9534526"/>
            <a:ext cx="4268020" cy="547688"/>
          </a:xfrm>
          <a:prstGeom prst="rect">
            <a:avLst/>
          </a:prstGeom>
        </p:spPr>
        <p:txBody>
          <a:bodyPr vert="horz" lIns="91436" tIns="45718" rIns="91436" bIns="45718" rtlCol="0" anchor="ctr"/>
          <a:lstStyle>
            <a:lvl1pPr algn="r" defTabSz="1327160" eaLnBrk="1" fontAlgn="auto" hangingPunct="1">
              <a:spcBef>
                <a:spcPts val="0"/>
              </a:spcBef>
              <a:spcAft>
                <a:spcPts val="0"/>
              </a:spcAft>
              <a:defRPr sz="2322">
                <a:solidFill>
                  <a:prstClr val="black">
                    <a:tint val="75000"/>
                  </a:prstClr>
                </a:solidFill>
                <a:latin typeface="Calibri"/>
              </a:defRPr>
            </a:lvl1pPr>
          </a:lstStyle>
          <a:p>
            <a:pPr>
              <a:defRPr/>
            </a:pPr>
            <a:fld id="{F91DD0CF-7243-426D-8FA4-434144BCBF44}" type="slidenum">
              <a:rPr lang="en-US"/>
              <a:pPr>
                <a:defRPr/>
              </a:pPr>
              <a:t>‹#›</a:t>
            </a:fld>
            <a:endParaRPr lang="en-US" dirty="0"/>
          </a:p>
        </p:txBody>
      </p:sp>
    </p:spTree>
    <p:extLst>
      <p:ext uri="{BB962C8B-B14F-4D97-AF65-F5344CB8AC3E}">
        <p14:creationId xmlns:p14="http://schemas.microsoft.com/office/powerpoint/2010/main" val="41140473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ctr" defTabSz="1769270" rtl="0" eaLnBrk="0" fontAlgn="base" hangingPunct="0">
        <a:spcBef>
          <a:spcPct val="0"/>
        </a:spcBef>
        <a:spcAft>
          <a:spcPct val="0"/>
        </a:spcAft>
        <a:defRPr sz="8550" kern="1200">
          <a:solidFill>
            <a:schemeClr val="tx1"/>
          </a:solidFill>
          <a:latin typeface="+mj-lt"/>
          <a:ea typeface="+mj-ea"/>
          <a:cs typeface="+mj-cs"/>
        </a:defRPr>
      </a:lvl1pPr>
      <a:lvl2pPr algn="ctr" defTabSz="1769270" rtl="0" eaLnBrk="0" fontAlgn="base" hangingPunct="0">
        <a:spcBef>
          <a:spcPct val="0"/>
        </a:spcBef>
        <a:spcAft>
          <a:spcPct val="0"/>
        </a:spcAft>
        <a:defRPr sz="8550">
          <a:solidFill>
            <a:schemeClr val="tx1"/>
          </a:solidFill>
          <a:latin typeface="Calibri" panose="020F0502020204030204" pitchFamily="34" charset="0"/>
        </a:defRPr>
      </a:lvl2pPr>
      <a:lvl3pPr algn="ctr" defTabSz="1769270" rtl="0" eaLnBrk="0" fontAlgn="base" hangingPunct="0">
        <a:spcBef>
          <a:spcPct val="0"/>
        </a:spcBef>
        <a:spcAft>
          <a:spcPct val="0"/>
        </a:spcAft>
        <a:defRPr sz="8550">
          <a:solidFill>
            <a:schemeClr val="tx1"/>
          </a:solidFill>
          <a:latin typeface="Calibri" panose="020F0502020204030204" pitchFamily="34" charset="0"/>
        </a:defRPr>
      </a:lvl3pPr>
      <a:lvl4pPr algn="ctr" defTabSz="1769270" rtl="0" eaLnBrk="0" fontAlgn="base" hangingPunct="0">
        <a:spcBef>
          <a:spcPct val="0"/>
        </a:spcBef>
        <a:spcAft>
          <a:spcPct val="0"/>
        </a:spcAft>
        <a:defRPr sz="8550">
          <a:solidFill>
            <a:schemeClr val="tx1"/>
          </a:solidFill>
          <a:latin typeface="Calibri" panose="020F0502020204030204" pitchFamily="34" charset="0"/>
        </a:defRPr>
      </a:lvl4pPr>
      <a:lvl5pPr algn="ctr" defTabSz="1769270" rtl="0" eaLnBrk="0" fontAlgn="base" hangingPunct="0">
        <a:spcBef>
          <a:spcPct val="0"/>
        </a:spcBef>
        <a:spcAft>
          <a:spcPct val="0"/>
        </a:spcAft>
        <a:defRPr sz="8550">
          <a:solidFill>
            <a:schemeClr val="tx1"/>
          </a:solidFill>
          <a:latin typeface="Calibri" panose="020F0502020204030204" pitchFamily="34" charset="0"/>
        </a:defRPr>
      </a:lvl5pPr>
      <a:lvl6pPr marL="685800" algn="ctr" defTabSz="1769270" rtl="0" fontAlgn="base">
        <a:spcBef>
          <a:spcPct val="0"/>
        </a:spcBef>
        <a:spcAft>
          <a:spcPct val="0"/>
        </a:spcAft>
        <a:defRPr sz="8550">
          <a:solidFill>
            <a:schemeClr val="tx1"/>
          </a:solidFill>
          <a:latin typeface="Calibri" panose="020F0502020204030204" pitchFamily="34" charset="0"/>
        </a:defRPr>
      </a:lvl6pPr>
      <a:lvl7pPr marL="1371600" algn="ctr" defTabSz="1769270" rtl="0" fontAlgn="base">
        <a:spcBef>
          <a:spcPct val="0"/>
        </a:spcBef>
        <a:spcAft>
          <a:spcPct val="0"/>
        </a:spcAft>
        <a:defRPr sz="8550">
          <a:solidFill>
            <a:schemeClr val="tx1"/>
          </a:solidFill>
          <a:latin typeface="Calibri" panose="020F0502020204030204" pitchFamily="34" charset="0"/>
        </a:defRPr>
      </a:lvl7pPr>
      <a:lvl8pPr marL="2057400" algn="ctr" defTabSz="1769270" rtl="0" fontAlgn="base">
        <a:spcBef>
          <a:spcPct val="0"/>
        </a:spcBef>
        <a:spcAft>
          <a:spcPct val="0"/>
        </a:spcAft>
        <a:defRPr sz="8550">
          <a:solidFill>
            <a:schemeClr val="tx1"/>
          </a:solidFill>
          <a:latin typeface="Calibri" panose="020F0502020204030204" pitchFamily="34" charset="0"/>
        </a:defRPr>
      </a:lvl8pPr>
      <a:lvl9pPr marL="2743200" algn="ctr" defTabSz="1769270" rtl="0" fontAlgn="base">
        <a:spcBef>
          <a:spcPct val="0"/>
        </a:spcBef>
        <a:spcAft>
          <a:spcPct val="0"/>
        </a:spcAft>
        <a:defRPr sz="8550">
          <a:solidFill>
            <a:schemeClr val="tx1"/>
          </a:solidFill>
          <a:latin typeface="Calibri" panose="020F0502020204030204" pitchFamily="34" charset="0"/>
        </a:defRPr>
      </a:lvl9pPr>
    </p:titleStyle>
    <p:bodyStyle>
      <a:lvl1pPr marL="661988" indent="-661988" algn="l" defTabSz="1769270" rtl="0" eaLnBrk="0" fontAlgn="base" hangingPunct="0">
        <a:spcBef>
          <a:spcPct val="20000"/>
        </a:spcBef>
        <a:spcAft>
          <a:spcPct val="0"/>
        </a:spcAft>
        <a:buFont typeface="Arial" panose="020B0604020202020204" pitchFamily="34" charset="0"/>
        <a:buChar char="•"/>
        <a:defRPr sz="6150" kern="1200">
          <a:solidFill>
            <a:schemeClr val="tx1"/>
          </a:solidFill>
          <a:latin typeface="+mn-lt"/>
          <a:ea typeface="+mn-ea"/>
          <a:cs typeface="+mn-cs"/>
        </a:defRPr>
      </a:lvl1pPr>
      <a:lvl2pPr marL="1435895" indent="-552450" algn="l" defTabSz="1769270" rtl="0" eaLnBrk="0" fontAlgn="base" hangingPunct="0">
        <a:spcBef>
          <a:spcPct val="20000"/>
        </a:spcBef>
        <a:spcAft>
          <a:spcPct val="0"/>
        </a:spcAft>
        <a:buFont typeface="Arial" panose="020B0604020202020204" pitchFamily="34" charset="0"/>
        <a:buChar char="–"/>
        <a:defRPr sz="5400" kern="1200">
          <a:solidFill>
            <a:schemeClr val="tx1"/>
          </a:solidFill>
          <a:latin typeface="+mn-lt"/>
          <a:ea typeface="+mn-ea"/>
          <a:cs typeface="+mn-cs"/>
        </a:defRPr>
      </a:lvl2pPr>
      <a:lvl3pPr marL="2209800" indent="-440532" algn="l" defTabSz="1769270" rtl="0" eaLnBrk="0" fontAlgn="base" hangingPunct="0">
        <a:spcBef>
          <a:spcPct val="20000"/>
        </a:spcBef>
        <a:spcAft>
          <a:spcPct val="0"/>
        </a:spcAft>
        <a:buFont typeface="Arial" panose="020B0604020202020204" pitchFamily="34" charset="0"/>
        <a:buChar char="•"/>
        <a:defRPr sz="4500" kern="1200">
          <a:solidFill>
            <a:schemeClr val="tx1"/>
          </a:solidFill>
          <a:latin typeface="+mn-lt"/>
          <a:ea typeface="+mn-ea"/>
          <a:cs typeface="+mn-cs"/>
        </a:defRPr>
      </a:lvl3pPr>
      <a:lvl4pPr marL="3095625" indent="-440532" algn="l" defTabSz="1769270" rtl="0" eaLnBrk="0" fontAlgn="base" hangingPunct="0">
        <a:spcBef>
          <a:spcPct val="20000"/>
        </a:spcBef>
        <a:spcAft>
          <a:spcPct val="0"/>
        </a:spcAft>
        <a:buFont typeface="Arial" panose="020B0604020202020204" pitchFamily="34" charset="0"/>
        <a:buChar char="–"/>
        <a:defRPr sz="3900" kern="1200">
          <a:solidFill>
            <a:schemeClr val="tx1"/>
          </a:solidFill>
          <a:latin typeface="+mn-lt"/>
          <a:ea typeface="+mn-ea"/>
          <a:cs typeface="+mn-cs"/>
        </a:defRPr>
      </a:lvl4pPr>
      <a:lvl5pPr marL="3979070" indent="-440532" algn="l" defTabSz="1769270" rtl="0" eaLnBrk="0" fontAlgn="base" hangingPunct="0">
        <a:spcBef>
          <a:spcPct val="20000"/>
        </a:spcBef>
        <a:spcAft>
          <a:spcPct val="0"/>
        </a:spcAft>
        <a:buFont typeface="Arial" panose="020B0604020202020204" pitchFamily="34" charset="0"/>
        <a:buChar char="»"/>
        <a:defRPr sz="3900" kern="1200">
          <a:solidFill>
            <a:schemeClr val="tx1"/>
          </a:solidFill>
          <a:latin typeface="+mn-lt"/>
          <a:ea typeface="+mn-ea"/>
          <a:cs typeface="+mn-cs"/>
        </a:defRPr>
      </a:lvl5pPr>
      <a:lvl6pPr marL="4866132" indent="-442376" algn="l" defTabSz="1769504" rtl="0" eaLnBrk="1" latinLnBrk="0" hangingPunct="1">
        <a:spcBef>
          <a:spcPct val="20000"/>
        </a:spcBef>
        <a:buFont typeface="Arial" pitchFamily="34" charset="0"/>
        <a:buChar char="•"/>
        <a:defRPr sz="3920" kern="1200">
          <a:solidFill>
            <a:schemeClr val="tx1"/>
          </a:solidFill>
          <a:latin typeface="+mn-lt"/>
          <a:ea typeface="+mn-ea"/>
          <a:cs typeface="+mn-cs"/>
        </a:defRPr>
      </a:lvl6pPr>
      <a:lvl7pPr marL="5750883" indent="-442376" algn="l" defTabSz="1769504" rtl="0" eaLnBrk="1" latinLnBrk="0" hangingPunct="1">
        <a:spcBef>
          <a:spcPct val="20000"/>
        </a:spcBef>
        <a:buFont typeface="Arial" pitchFamily="34" charset="0"/>
        <a:buChar char="•"/>
        <a:defRPr sz="3920" kern="1200">
          <a:solidFill>
            <a:schemeClr val="tx1"/>
          </a:solidFill>
          <a:latin typeface="+mn-lt"/>
          <a:ea typeface="+mn-ea"/>
          <a:cs typeface="+mn-cs"/>
        </a:defRPr>
      </a:lvl7pPr>
      <a:lvl8pPr marL="6635636" indent="-442376" algn="l" defTabSz="1769504" rtl="0" eaLnBrk="1" latinLnBrk="0" hangingPunct="1">
        <a:spcBef>
          <a:spcPct val="20000"/>
        </a:spcBef>
        <a:buFont typeface="Arial" pitchFamily="34" charset="0"/>
        <a:buChar char="•"/>
        <a:defRPr sz="3920" kern="1200">
          <a:solidFill>
            <a:schemeClr val="tx1"/>
          </a:solidFill>
          <a:latin typeface="+mn-lt"/>
          <a:ea typeface="+mn-ea"/>
          <a:cs typeface="+mn-cs"/>
        </a:defRPr>
      </a:lvl8pPr>
      <a:lvl9pPr marL="7520385" indent="-442376" algn="l" defTabSz="1769504" rtl="0" eaLnBrk="1" latinLnBrk="0" hangingPunct="1">
        <a:spcBef>
          <a:spcPct val="20000"/>
        </a:spcBef>
        <a:buFont typeface="Arial" pitchFamily="34" charset="0"/>
        <a:buChar char="•"/>
        <a:defRPr sz="3920" kern="1200">
          <a:solidFill>
            <a:schemeClr val="tx1"/>
          </a:solidFill>
          <a:latin typeface="+mn-lt"/>
          <a:ea typeface="+mn-ea"/>
          <a:cs typeface="+mn-cs"/>
        </a:defRPr>
      </a:lvl9pPr>
    </p:bodyStyle>
    <p:otherStyle>
      <a:defPPr>
        <a:defRPr lang="en-US"/>
      </a:defPPr>
      <a:lvl1pPr marL="0" algn="l" defTabSz="1769504" rtl="0" eaLnBrk="1" latinLnBrk="0" hangingPunct="1">
        <a:defRPr sz="3483" kern="1200">
          <a:solidFill>
            <a:schemeClr val="tx1"/>
          </a:solidFill>
          <a:latin typeface="+mn-lt"/>
          <a:ea typeface="+mn-ea"/>
          <a:cs typeface="+mn-cs"/>
        </a:defRPr>
      </a:lvl1pPr>
      <a:lvl2pPr marL="884751" algn="l" defTabSz="1769504" rtl="0" eaLnBrk="1" latinLnBrk="0" hangingPunct="1">
        <a:defRPr sz="3483" kern="1200">
          <a:solidFill>
            <a:schemeClr val="tx1"/>
          </a:solidFill>
          <a:latin typeface="+mn-lt"/>
          <a:ea typeface="+mn-ea"/>
          <a:cs typeface="+mn-cs"/>
        </a:defRPr>
      </a:lvl2pPr>
      <a:lvl3pPr marL="1769504" algn="l" defTabSz="1769504" rtl="0" eaLnBrk="1" latinLnBrk="0" hangingPunct="1">
        <a:defRPr sz="3483" kern="1200">
          <a:solidFill>
            <a:schemeClr val="tx1"/>
          </a:solidFill>
          <a:latin typeface="+mn-lt"/>
          <a:ea typeface="+mn-ea"/>
          <a:cs typeface="+mn-cs"/>
        </a:defRPr>
      </a:lvl3pPr>
      <a:lvl4pPr marL="2654253" algn="l" defTabSz="1769504" rtl="0" eaLnBrk="1" latinLnBrk="0" hangingPunct="1">
        <a:defRPr sz="3483" kern="1200">
          <a:solidFill>
            <a:schemeClr val="tx1"/>
          </a:solidFill>
          <a:latin typeface="+mn-lt"/>
          <a:ea typeface="+mn-ea"/>
          <a:cs typeface="+mn-cs"/>
        </a:defRPr>
      </a:lvl4pPr>
      <a:lvl5pPr marL="3539006" algn="l" defTabSz="1769504" rtl="0" eaLnBrk="1" latinLnBrk="0" hangingPunct="1">
        <a:defRPr sz="3483" kern="1200">
          <a:solidFill>
            <a:schemeClr val="tx1"/>
          </a:solidFill>
          <a:latin typeface="+mn-lt"/>
          <a:ea typeface="+mn-ea"/>
          <a:cs typeface="+mn-cs"/>
        </a:defRPr>
      </a:lvl5pPr>
      <a:lvl6pPr marL="4423757" algn="l" defTabSz="1769504" rtl="0" eaLnBrk="1" latinLnBrk="0" hangingPunct="1">
        <a:defRPr sz="3483" kern="1200">
          <a:solidFill>
            <a:schemeClr val="tx1"/>
          </a:solidFill>
          <a:latin typeface="+mn-lt"/>
          <a:ea typeface="+mn-ea"/>
          <a:cs typeface="+mn-cs"/>
        </a:defRPr>
      </a:lvl6pPr>
      <a:lvl7pPr marL="5308509" algn="l" defTabSz="1769504" rtl="0" eaLnBrk="1" latinLnBrk="0" hangingPunct="1">
        <a:defRPr sz="3483" kern="1200">
          <a:solidFill>
            <a:schemeClr val="tx1"/>
          </a:solidFill>
          <a:latin typeface="+mn-lt"/>
          <a:ea typeface="+mn-ea"/>
          <a:cs typeface="+mn-cs"/>
        </a:defRPr>
      </a:lvl7pPr>
      <a:lvl8pPr marL="6193259" algn="l" defTabSz="1769504" rtl="0" eaLnBrk="1" latinLnBrk="0" hangingPunct="1">
        <a:defRPr sz="3483" kern="1200">
          <a:solidFill>
            <a:schemeClr val="tx1"/>
          </a:solidFill>
          <a:latin typeface="+mn-lt"/>
          <a:ea typeface="+mn-ea"/>
          <a:cs typeface="+mn-cs"/>
        </a:defRPr>
      </a:lvl8pPr>
      <a:lvl9pPr marL="7078011" algn="l" defTabSz="1769504" rtl="0" eaLnBrk="1" latinLnBrk="0" hangingPunct="1">
        <a:defRPr sz="34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svg"/><Relationship Id="rId7" Type="http://schemas.openxmlformats.org/officeDocument/2006/relationships/image" Target="../media/image5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8.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43.svg"/><Relationship Id="rId3" Type="http://schemas.openxmlformats.org/officeDocument/2006/relationships/image" Target="../media/image6.svg"/><Relationship Id="rId7" Type="http://schemas.openxmlformats.org/officeDocument/2006/relationships/image" Target="../media/image105.svg"/><Relationship Id="rId12" Type="http://schemas.openxmlformats.org/officeDocument/2006/relationships/image" Target="../media/image25.png"/><Relationship Id="rId17" Type="http://schemas.openxmlformats.org/officeDocument/2006/relationships/image" Target="../media/image19.svg"/><Relationship Id="rId2" Type="http://schemas.openxmlformats.org/officeDocument/2006/relationships/image" Target="../media/image5.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41.svg"/><Relationship Id="rId5" Type="http://schemas.openxmlformats.org/officeDocument/2006/relationships/image" Target="../media/image103.svg"/><Relationship Id="rId15" Type="http://schemas.openxmlformats.org/officeDocument/2006/relationships/image" Target="../media/image109.svg"/><Relationship Id="rId10" Type="http://schemas.openxmlformats.org/officeDocument/2006/relationships/image" Target="../media/image24.png"/><Relationship Id="rId4" Type="http://schemas.openxmlformats.org/officeDocument/2006/relationships/image" Target="../media/image61.png"/><Relationship Id="rId9" Type="http://schemas.openxmlformats.org/officeDocument/2006/relationships/image" Target="../media/image107.svg"/><Relationship Id="rId14" Type="http://schemas.openxmlformats.org/officeDocument/2006/relationships/image" Target="../media/image64.png"/></Relationships>
</file>

<file path=ppt/slides/_rels/slide1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7.svg"/><Relationship Id="rId18" Type="http://schemas.openxmlformats.org/officeDocument/2006/relationships/image" Target="../media/image15.png"/><Relationship Id="rId26" Type="http://schemas.openxmlformats.org/officeDocument/2006/relationships/image" Target="../media/image19.png"/><Relationship Id="rId3" Type="http://schemas.openxmlformats.org/officeDocument/2006/relationships/image" Target="../media/image6.svg"/><Relationship Id="rId21" Type="http://schemas.openxmlformats.org/officeDocument/2006/relationships/image" Target="../media/image25.svg"/><Relationship Id="rId7" Type="http://schemas.openxmlformats.org/officeDocument/2006/relationships/image" Target="../media/image114.svg"/><Relationship Id="rId12" Type="http://schemas.openxmlformats.org/officeDocument/2006/relationships/image" Target="../media/image12.png"/><Relationship Id="rId17" Type="http://schemas.openxmlformats.org/officeDocument/2006/relationships/image" Target="../media/image21.svg"/><Relationship Id="rId25" Type="http://schemas.openxmlformats.org/officeDocument/2006/relationships/image" Target="../media/image29.svg"/><Relationship Id="rId2" Type="http://schemas.openxmlformats.org/officeDocument/2006/relationships/image" Target="../media/image5.png"/><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15.svg"/><Relationship Id="rId24" Type="http://schemas.openxmlformats.org/officeDocument/2006/relationships/image" Target="../media/image18.png"/><Relationship Id="rId5" Type="http://schemas.openxmlformats.org/officeDocument/2006/relationships/image" Target="../media/image11.svg"/><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69.png"/><Relationship Id="rId10" Type="http://schemas.openxmlformats.org/officeDocument/2006/relationships/image" Target="../media/image11.png"/><Relationship Id="rId19" Type="http://schemas.openxmlformats.org/officeDocument/2006/relationships/image" Target="../media/image23.svg"/><Relationship Id="rId4" Type="http://schemas.openxmlformats.org/officeDocument/2006/relationships/image" Target="../media/image9.png"/><Relationship Id="rId9" Type="http://schemas.openxmlformats.org/officeDocument/2006/relationships/image" Target="../media/image13.svg"/><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image" Target="../media/image31.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9.svg"/><Relationship Id="rId18" Type="http://schemas.openxmlformats.org/officeDocument/2006/relationships/image" Target="../media/image16.png"/><Relationship Id="rId3" Type="http://schemas.openxmlformats.org/officeDocument/2006/relationships/image" Target="../media/image6.svg"/><Relationship Id="rId21" Type="http://schemas.openxmlformats.org/officeDocument/2006/relationships/image" Target="../media/image27.svg"/><Relationship Id="rId7" Type="http://schemas.openxmlformats.org/officeDocument/2006/relationships/image" Target="../media/image13.svg"/><Relationship Id="rId12" Type="http://schemas.openxmlformats.org/officeDocument/2006/relationships/image" Target="../media/image13.png"/><Relationship Id="rId17" Type="http://schemas.openxmlformats.org/officeDocument/2006/relationships/image" Target="../media/image23.svg"/><Relationship Id="rId25" Type="http://schemas.openxmlformats.org/officeDocument/2006/relationships/image" Target="../media/image31.svg"/><Relationship Id="rId2" Type="http://schemas.openxmlformats.org/officeDocument/2006/relationships/image" Target="../media/image5.png"/><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7.svg"/><Relationship Id="rId24" Type="http://schemas.openxmlformats.org/officeDocument/2006/relationships/image" Target="../media/image19.png"/><Relationship Id="rId5" Type="http://schemas.openxmlformats.org/officeDocument/2006/relationships/image" Target="../media/image11.svg"/><Relationship Id="rId15" Type="http://schemas.openxmlformats.org/officeDocument/2006/relationships/image" Target="../media/image21.svg"/><Relationship Id="rId23" Type="http://schemas.openxmlformats.org/officeDocument/2006/relationships/image" Target="../media/image29.svg"/><Relationship Id="rId10" Type="http://schemas.openxmlformats.org/officeDocument/2006/relationships/image" Target="../media/image12.png"/><Relationship Id="rId19" Type="http://schemas.openxmlformats.org/officeDocument/2006/relationships/image" Target="../media/image25.svg"/><Relationship Id="rId4" Type="http://schemas.openxmlformats.org/officeDocument/2006/relationships/image" Target="../media/image9.png"/><Relationship Id="rId9" Type="http://schemas.openxmlformats.org/officeDocument/2006/relationships/image" Target="../media/image15.svg"/><Relationship Id="rId14" Type="http://schemas.openxmlformats.org/officeDocument/2006/relationships/image" Target="../media/image14.png"/><Relationship Id="rId22"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1.svg"/><Relationship Id="rId18" Type="http://schemas.openxmlformats.org/officeDocument/2006/relationships/image" Target="../media/image27.png"/><Relationship Id="rId26" Type="http://schemas.openxmlformats.org/officeDocument/2006/relationships/image" Target="../media/image31.png"/><Relationship Id="rId3" Type="http://schemas.openxmlformats.org/officeDocument/2006/relationships/image" Target="../media/image6.svg"/><Relationship Id="rId21" Type="http://schemas.openxmlformats.org/officeDocument/2006/relationships/image" Target="../media/image49.svg"/><Relationship Id="rId7" Type="http://schemas.openxmlformats.org/officeDocument/2006/relationships/image" Target="../media/image35.svg"/><Relationship Id="rId12" Type="http://schemas.openxmlformats.org/officeDocument/2006/relationships/image" Target="../media/image24.png"/><Relationship Id="rId17" Type="http://schemas.openxmlformats.org/officeDocument/2006/relationships/image" Target="../media/image45.svg"/><Relationship Id="rId25" Type="http://schemas.openxmlformats.org/officeDocument/2006/relationships/image" Target="../media/image53.svg"/><Relationship Id="rId2" Type="http://schemas.openxmlformats.org/officeDocument/2006/relationships/image" Target="../media/image5.png"/><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39.svg"/><Relationship Id="rId24" Type="http://schemas.openxmlformats.org/officeDocument/2006/relationships/image" Target="../media/image30.png"/><Relationship Id="rId5" Type="http://schemas.openxmlformats.org/officeDocument/2006/relationships/image" Target="../media/image33.svg"/><Relationship Id="rId15" Type="http://schemas.openxmlformats.org/officeDocument/2006/relationships/image" Target="../media/image43.svg"/><Relationship Id="rId23" Type="http://schemas.openxmlformats.org/officeDocument/2006/relationships/image" Target="../media/image51.svg"/><Relationship Id="rId28" Type="http://schemas.openxmlformats.org/officeDocument/2006/relationships/image" Target="../media/image32.png"/><Relationship Id="rId10" Type="http://schemas.openxmlformats.org/officeDocument/2006/relationships/image" Target="../media/image23.png"/><Relationship Id="rId19" Type="http://schemas.openxmlformats.org/officeDocument/2006/relationships/image" Target="../media/image47.svg"/><Relationship Id="rId4" Type="http://schemas.openxmlformats.org/officeDocument/2006/relationships/image" Target="../media/image20.png"/><Relationship Id="rId9" Type="http://schemas.openxmlformats.org/officeDocument/2006/relationships/image" Target="../media/image37.svg"/><Relationship Id="rId14" Type="http://schemas.openxmlformats.org/officeDocument/2006/relationships/image" Target="../media/image25.png"/><Relationship Id="rId22" Type="http://schemas.openxmlformats.org/officeDocument/2006/relationships/image" Target="../media/image29.png"/><Relationship Id="rId27" Type="http://schemas.openxmlformats.org/officeDocument/2006/relationships/image" Target="../media/image5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svg"/><Relationship Id="rId7" Type="http://schemas.openxmlformats.org/officeDocument/2006/relationships/image" Target="../media/image5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8.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69.svg"/><Relationship Id="rId18" Type="http://schemas.openxmlformats.org/officeDocument/2006/relationships/image" Target="../media/image42.png"/><Relationship Id="rId3" Type="http://schemas.openxmlformats.org/officeDocument/2006/relationships/image" Target="../media/image6.svg"/><Relationship Id="rId7" Type="http://schemas.openxmlformats.org/officeDocument/2006/relationships/image" Target="../media/image63.svg"/><Relationship Id="rId12" Type="http://schemas.openxmlformats.org/officeDocument/2006/relationships/image" Target="../media/image39.png"/><Relationship Id="rId17" Type="http://schemas.openxmlformats.org/officeDocument/2006/relationships/image" Target="../media/image73.svg"/><Relationship Id="rId2" Type="http://schemas.openxmlformats.org/officeDocument/2006/relationships/image" Target="../media/image5.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67.svg"/><Relationship Id="rId5" Type="http://schemas.openxmlformats.org/officeDocument/2006/relationships/image" Target="../media/image61.svg"/><Relationship Id="rId15" Type="http://schemas.openxmlformats.org/officeDocument/2006/relationships/image" Target="../media/image71.sv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65.svg"/><Relationship Id="rId1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47.gif"/><Relationship Id="rId3" Type="http://schemas.openxmlformats.org/officeDocument/2006/relationships/image" Target="../media/image5.png"/><Relationship Id="rId7" Type="http://schemas.openxmlformats.org/officeDocument/2006/relationships/image" Target="../media/image44.png"/><Relationship Id="rId12" Type="http://schemas.openxmlformats.org/officeDocument/2006/relationships/image" Target="../media/image82.svg"/><Relationship Id="rId17" Type="http://schemas.openxmlformats.org/officeDocument/2006/relationships/image" Target="../media/image67.svg"/><Relationship Id="rId2" Type="http://schemas.openxmlformats.org/officeDocument/2006/relationships/notesSlide" Target="../notesSlides/notesSlide2.xml"/><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46.png"/><Relationship Id="rId5" Type="http://schemas.openxmlformats.org/officeDocument/2006/relationships/image" Target="../media/image43.png"/><Relationship Id="rId15" Type="http://schemas.openxmlformats.org/officeDocument/2006/relationships/image" Target="../media/image49.png"/><Relationship Id="rId10" Type="http://schemas.openxmlformats.org/officeDocument/2006/relationships/image" Target="../media/image80.svg"/><Relationship Id="rId4" Type="http://schemas.openxmlformats.org/officeDocument/2006/relationships/image" Target="../media/image6.svg"/><Relationship Id="rId9" Type="http://schemas.openxmlformats.org/officeDocument/2006/relationships/image" Target="../media/image45.png"/><Relationship Id="rId14"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svg"/><Relationship Id="rId7" Type="http://schemas.openxmlformats.org/officeDocument/2006/relationships/image" Target="../media/image8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80.svg"/><Relationship Id="rId10" Type="http://schemas.microsoft.com/office/2007/relationships/hdphoto" Target="../media/hdphoto1.wdp"/><Relationship Id="rId4" Type="http://schemas.openxmlformats.org/officeDocument/2006/relationships/image" Target="../media/image45.png"/><Relationship Id="rId9"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93.svg"/><Relationship Id="rId18" Type="http://schemas.openxmlformats.org/officeDocument/2006/relationships/image" Target="../media/image98.svg"/><Relationship Id="rId3" Type="http://schemas.openxmlformats.org/officeDocument/2006/relationships/image" Target="../media/image6.svg"/><Relationship Id="rId7" Type="http://schemas.openxmlformats.org/officeDocument/2006/relationships/image" Target="../media/image78.svg"/><Relationship Id="rId12" Type="http://schemas.openxmlformats.org/officeDocument/2006/relationships/image" Target="../media/image54.png"/><Relationship Id="rId17" Type="http://schemas.openxmlformats.org/officeDocument/2006/relationships/image" Target="../media/image57.png"/><Relationship Id="rId2" Type="http://schemas.openxmlformats.org/officeDocument/2006/relationships/image" Target="../media/image5.png"/><Relationship Id="rId16" Type="http://schemas.openxmlformats.org/officeDocument/2006/relationships/image" Target="../media/image96.svg"/><Relationship Id="rId20"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8.svg"/><Relationship Id="rId5" Type="http://schemas.openxmlformats.org/officeDocument/2006/relationships/image" Target="../media/image89.svg"/><Relationship Id="rId15" Type="http://schemas.openxmlformats.org/officeDocument/2006/relationships/image" Target="../media/image56.png"/><Relationship Id="rId10" Type="http://schemas.openxmlformats.org/officeDocument/2006/relationships/image" Target="../media/image6.png"/><Relationship Id="rId19"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91.svg"/><Relationship Id="rId1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 xmlns:asvg="http://schemas.microsoft.com/office/drawing/2016/SVG/main" r:embed="rId5"/>
                </a:ext>
              </a:extLst>
            </a:blip>
            <a:stretch>
              <a:fillRect/>
            </a:stretch>
          </a:blipFill>
        </p:spPr>
      </p:sp>
      <p:pic>
        <p:nvPicPr>
          <p:cNvPr id="14" name="Picture 13"/>
          <p:cNvPicPr>
            <a:picLocks noChangeAspect="1"/>
          </p:cNvPicPr>
          <p:nvPr/>
        </p:nvPicPr>
        <p:blipFill>
          <a:blip r:embed="rId6"/>
          <a:stretch>
            <a:fillRect/>
          </a:stretch>
        </p:blipFill>
        <p:spPr>
          <a:xfrm>
            <a:off x="1369395" y="1514399"/>
            <a:ext cx="15619306" cy="7230483"/>
          </a:xfrm>
          <a:prstGeom prst="rect">
            <a:avLst/>
          </a:prstGeom>
        </p:spPr>
      </p:pic>
      <p:pic>
        <p:nvPicPr>
          <p:cNvPr id="7" name="图片 42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96" y="9245599"/>
            <a:ext cx="198913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20366279">
            <a:off x="-488321" y="6290003"/>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13" name="Picture 12"/>
          <p:cNvPicPr>
            <a:picLocks noChangeAspect="1"/>
          </p:cNvPicPr>
          <p:nvPr/>
        </p:nvPicPr>
        <p:blipFill>
          <a:blip r:embed="rId8"/>
          <a:stretch>
            <a:fillRect/>
          </a:stretch>
        </p:blipFill>
        <p:spPr>
          <a:xfrm>
            <a:off x="1334347" y="1528258"/>
            <a:ext cx="15619306" cy="7230483"/>
          </a:xfrm>
          <a:prstGeom prst="rect">
            <a:avLst/>
          </a:prstGeom>
        </p:spPr>
      </p:pic>
    </p:spTree>
    <p:extLst>
      <p:ext uri="{BB962C8B-B14F-4D97-AF65-F5344CB8AC3E}">
        <p14:creationId xmlns:p14="http://schemas.microsoft.com/office/powerpoint/2010/main" val="1190850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7315201" y="1333500"/>
            <a:ext cx="9944100" cy="7904187"/>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169813" y="1799563"/>
            <a:ext cx="7366969" cy="6437142"/>
          </a:xfrm>
          <a:custGeom>
            <a:avLst/>
            <a:gdLst/>
            <a:ahLst/>
            <a:cxnLst/>
            <a:rect l="l" t="t" r="r" b="b"/>
            <a:pathLst>
              <a:path w="9902434" h="8450077">
                <a:moveTo>
                  <a:pt x="0" y="0"/>
                </a:moveTo>
                <a:lnTo>
                  <a:pt x="9902434" y="0"/>
                </a:lnTo>
                <a:lnTo>
                  <a:pt x="9902434" y="8450077"/>
                </a:lnTo>
                <a:lnTo>
                  <a:pt x="0" y="84500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497681">
            <a:off x="2619372" y="4047281"/>
            <a:ext cx="2051157" cy="2682523"/>
          </a:xfrm>
          <a:custGeom>
            <a:avLst/>
            <a:gdLst/>
            <a:ahLst/>
            <a:cxnLst/>
            <a:rect l="l" t="t" r="r" b="b"/>
            <a:pathLst>
              <a:path w="2148543" h="2320659">
                <a:moveTo>
                  <a:pt x="0" y="0"/>
                </a:moveTo>
                <a:lnTo>
                  <a:pt x="2148543" y="0"/>
                </a:lnTo>
                <a:lnTo>
                  <a:pt x="2148543" y="2320659"/>
                </a:lnTo>
                <a:lnTo>
                  <a:pt x="0" y="23206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TextBox 8"/>
          <p:cNvSpPr txBox="1"/>
          <p:nvPr/>
        </p:nvSpPr>
        <p:spPr>
          <a:xfrm>
            <a:off x="8991600" y="2181299"/>
            <a:ext cx="7115795" cy="3323987"/>
          </a:xfrm>
          <a:prstGeom prst="rect">
            <a:avLst/>
          </a:prstGeom>
        </p:spPr>
        <p:txBody>
          <a:bodyPr wrap="square" lIns="0" tIns="0" rIns="0" bIns="0" rtlCol="0" anchor="t">
            <a:spAutoFit/>
          </a:bodyPr>
          <a:lstStyle/>
          <a:p>
            <a:pPr algn="just"/>
            <a:r>
              <a:rPr lang="en-US" sz="5400" dirty="0">
                <a:solidFill>
                  <a:srgbClr val="000000"/>
                </a:solidFill>
                <a:latin typeface="Calibri" panose="020F0502020204030204" pitchFamily="34" charset="0"/>
                <a:cs typeface="Calibri" panose="020F0502020204030204" pitchFamily="34" charset="0"/>
              </a:rPr>
              <a:t>1. </a:t>
            </a:r>
            <a:r>
              <a:rPr lang="en-US" sz="5400" dirty="0" err="1">
                <a:solidFill>
                  <a:srgbClr val="000000"/>
                </a:solidFill>
                <a:latin typeface="Calibri" panose="020F0502020204030204" pitchFamily="34" charset="0"/>
                <a:cs typeface="Calibri" panose="020F0502020204030204" pitchFamily="34" charset="0"/>
              </a:rPr>
              <a:t>Giới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thiệu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với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người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thân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về</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điểm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của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những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người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bạn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mà</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em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yêu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quý</a:t>
            </a:r>
            <a:r>
              <a:rPr lang="en-US" sz="5400" dirty="0">
                <a:solidFill>
                  <a:srgbClr val="000000"/>
                </a:solidFill>
                <a:latin typeface="Calibri" panose="020F0502020204030204" pitchFamily="34" charset="0"/>
                <a:cs typeface="Calibri" panose="020F0502020204030204" pitchFamily="34" charset="0"/>
              </a:rPr>
              <a:t>.</a:t>
            </a:r>
          </a:p>
        </p:txBody>
      </p:sp>
      <p:sp>
        <p:nvSpPr>
          <p:cNvPr id="9" name="TextBox 9"/>
          <p:cNvSpPr txBox="1"/>
          <p:nvPr/>
        </p:nvSpPr>
        <p:spPr>
          <a:xfrm>
            <a:off x="8991600" y="5617233"/>
            <a:ext cx="7772400" cy="2492990"/>
          </a:xfrm>
          <a:prstGeom prst="rect">
            <a:avLst/>
          </a:prstGeom>
        </p:spPr>
        <p:txBody>
          <a:bodyPr wrap="square" lIns="0" tIns="0" rIns="0" bIns="0" rtlCol="0" anchor="t">
            <a:spAutoFit/>
          </a:bodyPr>
          <a:lstStyle/>
          <a:p>
            <a:pPr algn="just"/>
            <a:r>
              <a:rPr lang="en-US" sz="5400" dirty="0">
                <a:solidFill>
                  <a:srgbClr val="000000"/>
                </a:solidFill>
                <a:latin typeface="Calibri" panose="020F0502020204030204" pitchFamily="34" charset="0"/>
                <a:cs typeface="Calibri" panose="020F0502020204030204" pitchFamily="34" charset="0"/>
              </a:rPr>
              <a:t>2. </a:t>
            </a:r>
            <a:r>
              <a:rPr lang="en-US" sz="5400" dirty="0" err="1">
                <a:solidFill>
                  <a:srgbClr val="000000"/>
                </a:solidFill>
                <a:latin typeface="Calibri" panose="020F0502020204030204" pitchFamily="34" charset="0"/>
                <a:cs typeface="Calibri" panose="020F0502020204030204" pitchFamily="34" charset="0"/>
              </a:rPr>
              <a:t>Tìm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đọc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câu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chuyện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về</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những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người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có</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năng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khiếu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a:t>
            </a:r>
          </a:p>
        </p:txBody>
      </p:sp>
      <p:sp>
        <p:nvSpPr>
          <p:cNvPr id="10" name="Freeform 10"/>
          <p:cNvSpPr/>
          <p:nvPr/>
        </p:nvSpPr>
        <p:spPr>
          <a:xfrm flipH="1">
            <a:off x="-805600" y="-1466863"/>
            <a:ext cx="5458835" cy="4455774"/>
          </a:xfrm>
          <a:custGeom>
            <a:avLst/>
            <a:gdLst/>
            <a:ahLst/>
            <a:cxnLst/>
            <a:rect l="l" t="t" r="r" b="b"/>
            <a:pathLst>
              <a:path w="5458835" h="4455774">
                <a:moveTo>
                  <a:pt x="5458835" y="0"/>
                </a:moveTo>
                <a:lnTo>
                  <a:pt x="0" y="0"/>
                </a:lnTo>
                <a:lnTo>
                  <a:pt x="0" y="4455773"/>
                </a:lnTo>
                <a:lnTo>
                  <a:pt x="5458835" y="4455773"/>
                </a:lnTo>
                <a:lnTo>
                  <a:pt x="5458835"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flipH="1">
            <a:off x="13860128" y="7048500"/>
            <a:ext cx="4427872" cy="3722948"/>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Freeform 12"/>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3" name="Freeform 13"/>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6">
              <a:extLst>
                <a:ext uri="{96DAC541-7B7A-43D3-8B79-37D633B846F1}">
                  <asvg:svgBlip xmlns="" xmlns:asvg="http://schemas.microsoft.com/office/drawing/2016/SVG/main" r:embed="rId17"/>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187362" y="222706"/>
            <a:ext cx="11887200" cy="10064294"/>
          </a:xfrm>
          <a:prstGeom prst="rect">
            <a:avLst/>
          </a:prstGeom>
        </p:spPr>
        <p:txBody>
          <a:bodyPr wrap="square">
            <a:spAutoFit/>
          </a:bodyPr>
          <a:lstStyle/>
          <a:p>
            <a:pPr algn="ctr"/>
            <a:r>
              <a:rPr lang="vi-VN" sz="4000" b="1" dirty="0">
                <a:solidFill>
                  <a:srgbClr val="C00000"/>
                </a:solidFill>
                <a:latin typeface="OpenSans"/>
              </a:rPr>
              <a:t>Thành tích học tập "hơn người"</a:t>
            </a:r>
          </a:p>
          <a:p>
            <a:pPr algn="just"/>
            <a:r>
              <a:rPr lang="vi-VN" sz="3200" dirty="0">
                <a:solidFill>
                  <a:srgbClr val="000000"/>
                </a:solidFill>
                <a:latin typeface="OpenSans"/>
              </a:rPr>
              <a:t>Nói đến những trẻ Việt Nam có khả năng đặc biệt gần đây không thể không nói đến thần đồng Đỗ Nhật Nam. Sinh ra tại Nhật Bản, 4 tuổi Đỗ Nhật Nam cùng gia đình trở về Việt Nam, trong con mắt của những người thân, cậu chững chạc, già trước tuổi nên được gọi với cái tên trìu mến “ông cụ non”.</a:t>
            </a:r>
          </a:p>
          <a:p>
            <a:pPr algn="just"/>
            <a:r>
              <a:rPr lang="vi-VN" sz="3200" dirty="0">
                <a:solidFill>
                  <a:srgbClr val="000000"/>
                </a:solidFill>
                <a:latin typeface="OpenSans"/>
              </a:rPr>
              <a:t>Nhật Nam từng là gương mặt quen thuộc trong nhiều chương trình dành cho thiếu nhi như Chúc bé ngủ ngon (VTV3), Quả chuông nhỏ, Trò chuyện cùng bé (VTV2).</a:t>
            </a:r>
          </a:p>
          <a:p>
            <a:pPr algn="just"/>
            <a:r>
              <a:rPr lang="vi-VN" sz="3200" dirty="0">
                <a:solidFill>
                  <a:srgbClr val="000000"/>
                </a:solidFill>
                <a:latin typeface="OpenSans"/>
              </a:rPr>
              <a:t>7 tuổi, Đỗ Nhật Nam đạt kỉ lục là “Dịch giả nhỏ tuổi nhất Việt Nam” với hai cuốn sách Nạpđiện và Câu chuyện của ngày và đêm. Sinh ra trong một gia đình có bố là Đỗ Xuân Thảo là tiến sĩ ngôn ngữ học, mẹ Phan Thị Hồ Điệp là giảng viên khoa Giáo dục đặc biệt nên ngay từ nhỏ, Đỗ Nhật Nam đã đạt được nhiều kì tích trong học tập vì nhờ phương pháp giáo dục phát triển năng lực tư duy toàn diện cùng kỹ năng và kiến thức sư phạm của mẹ. Đồng thời, ở độ tuổi này, Nam cũng đạt điểm tuyệt đối trong các kỳ thi Đại học của Cambridge như Starter, Movers, Flyers khiến nhiều người ngưỡng mộ và đặt cho cậu danh xưng "thần đồng".</a:t>
            </a:r>
          </a:p>
        </p:txBody>
      </p:sp>
      <p:pic>
        <p:nvPicPr>
          <p:cNvPr id="3074" name="Picture 2" descr="7 tuổi đạt kỉ lục “dịch giả nhỏ tuổi nhất Việt Nam”, &quot;thần đồng&quot; Đỗ Nhật Nam  hiện tại ra s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9268" y="1028700"/>
            <a:ext cx="2701925"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Giáo dục - Thành quả 18 năm của mẹ 'thần đồng' Đỗ Nhật Nam gói gọn trong câu nói này (Hình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591" y="1028700"/>
            <a:ext cx="2703663"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Mẹ thần đồng Đỗ Nhật Nam bất ngờ &quot;phủ nhận&quot; tài năng của con trai trên  mạng: Không có những nguồn hỗ trợ tài chính Nam không thể có một lộ trì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5130" y="5448300"/>
            <a:ext cx="5693254" cy="4171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945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228600" y="419100"/>
            <a:ext cx="17754600" cy="9633406"/>
          </a:xfrm>
          <a:prstGeom prst="rect">
            <a:avLst/>
          </a:prstGeom>
        </p:spPr>
        <p:txBody>
          <a:bodyPr wrap="square">
            <a:spAutoFit/>
          </a:bodyPr>
          <a:lstStyle/>
          <a:p>
            <a:pPr algn="just"/>
            <a:r>
              <a:rPr lang="vi-VN" sz="3100" dirty="0">
                <a:solidFill>
                  <a:srgbClr val="000000"/>
                </a:solidFill>
                <a:latin typeface="OpenSans"/>
              </a:rPr>
              <a:t>Sinh năm 2001 tại Nhật Bản, lên 4 tuổi, Nam cùng gia đình trở về Việt Nam sinh sống và học tập. Từ 8 - 10 tuổi, Nam thường xuyên đạt những điểm số "hơn người", cụ thể 940/990 điểm Toeic, lớp 3 thi ITP đạt 617 điểm, lớp 4 thi Toeic iBT đạt 107 điểm. 11 tuổi, cậu đã viết tự truyện song ngữ Tớ đã học tiếng Anh như thế nào? và trở thành "Người viết tự truyện nhỏ tuổi nhất". Ở độ tuổi còn nhỏ nhưng Nam đã có những bài phát biểu trên những sân khấu lớn của thế giới, cụ thể là đại diện châu Á tham dự Hội nghị Chủ đề ''Khoa học về nụ cười'' tại Mỹ và tại hội nghị Nha khoa khác do FDI tổ chức tại Ấn Độ.</a:t>
            </a:r>
          </a:p>
          <a:p>
            <a:pPr algn="just"/>
            <a:r>
              <a:rPr lang="vi-VN" sz="3100" dirty="0">
                <a:solidFill>
                  <a:srgbClr val="000000"/>
                </a:solidFill>
                <a:latin typeface="OpenSans"/>
              </a:rPr>
              <a:t>13 tuổi, Nam du học tại trường Saint Paul (Mỹ), sau đó học tại trường THPT Church Farm School (Bang Pennsylvania). Đặc biệt điểm tổng kết học kỳ của Nhật Nam đều gần như đạt con số tuyệt đối là 99/100. Bên cạnh đó, Nam còn tích cực tham gia các hoạt động ngoại khóa như: chơi bóng rổ, tham gia vào ban nhạc Thánh ca của trường. Trong quá trình học tại Mỹ, Nam liên tục đạt nhiều thành tích học tập và nhận được thư chúc mừng của cựu Tổng thống Barack Obama.</a:t>
            </a:r>
          </a:p>
          <a:p>
            <a:pPr algn="just"/>
            <a:r>
              <a:rPr lang="vi-VN" sz="3100" dirty="0">
                <a:solidFill>
                  <a:srgbClr val="000000"/>
                </a:solidFill>
                <a:latin typeface="OpenSans"/>
              </a:rPr>
              <a:t>Năm 2015, mẹ của Đỗ Nhật Nam đã vui mừng thông báo trên trang cá nhân con trai đã lọt vào danh sách những học sinh có điểm cao nhất của trường Đại học Johns Hopkins, trong đó điểm Đọc được lọt vào top 5% học sinh chuẩn bị vào đại học có điểm cao nhất nước Mỹ của kì thi ACT (32 điểm). </a:t>
            </a:r>
          </a:p>
          <a:p>
            <a:pPr algn="just"/>
            <a:r>
              <a:rPr lang="vi-VN" sz="3100" dirty="0">
                <a:solidFill>
                  <a:srgbClr val="000000"/>
                </a:solidFill>
                <a:latin typeface="OpenSans"/>
              </a:rPr>
              <a:t>Tháng 3/2017, Nam đạt giải Ba hạng mục “Nguyên tắc quản trị kinh doanh” trong kỳ thi DECA - sân chơi quy mô toàn quốc dành cho những học sinh, sinh viên đang sống và học tập tại Mỹ trong lĩnh vực tài chính kinh doanh, khách sạn, quản lý. Cuối năm 2018, cậu trúng tuyển Đại học Pomona (Mỹ) với mức hỗ trợ tài chính 71.900 USD/năm (khoảng 6,6 tỷ đồng) cho 4 năm học tại ngôi trường Top 5 tốt nhất tại nước Mỹ. Sau khi tốt nghiệp cấp 3, Nam theo đuổi ngành học Âm nhạc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12022" y="720089"/>
            <a:ext cx="6773008" cy="1131079"/>
          </a:xfrm>
          <a:prstGeom prst="rect">
            <a:avLst/>
          </a:prstGeom>
          <a:noFill/>
        </p:spPr>
        <p:txBody>
          <a:bodyPr wrap="none">
            <a:spAutoFit/>
          </a:bodyPr>
          <a:lstStyle/>
          <a:p>
            <a:pPr algn="ctr" defTabSz="1371600" fontAlgn="base">
              <a:spcBef>
                <a:spcPct val="0"/>
              </a:spcBef>
              <a:spcAft>
                <a:spcPct val="0"/>
              </a:spcAft>
              <a:defRPr/>
            </a:pP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Yêu</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cầu</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cần</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đạt</a:t>
            </a:r>
            <a:endPar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endParaRPr>
          </a:p>
        </p:txBody>
      </p:sp>
      <p:sp>
        <p:nvSpPr>
          <p:cNvPr id="34" name="菱形 37"/>
          <p:cNvSpPr/>
          <p:nvPr/>
        </p:nvSpPr>
        <p:spPr>
          <a:xfrm>
            <a:off x="6609160" y="2811704"/>
            <a:ext cx="5541170" cy="5538788"/>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5" name="圆角矩形 43"/>
          <p:cNvSpPr/>
          <p:nvPr/>
        </p:nvSpPr>
        <p:spPr>
          <a:xfrm>
            <a:off x="8458198" y="6364529"/>
            <a:ext cx="1985963" cy="198596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7" name="圆角矩形 45"/>
          <p:cNvSpPr/>
          <p:nvPr/>
        </p:nvSpPr>
        <p:spPr>
          <a:xfrm>
            <a:off x="8386763" y="2567609"/>
            <a:ext cx="1985963" cy="1985963"/>
          </a:xfrm>
          <a:prstGeom prst="roundRect">
            <a:avLst/>
          </a:prstGeom>
          <a:solidFill>
            <a:srgbClr val="9E44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8" name="TextBox 47"/>
          <p:cNvSpPr txBox="1">
            <a:spLocks noChangeArrowheads="1"/>
          </p:cNvSpPr>
          <p:nvPr/>
        </p:nvSpPr>
        <p:spPr bwMode="auto">
          <a:xfrm>
            <a:off x="8551358" y="2910187"/>
            <a:ext cx="1726755"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defTabSz="1326357" fontAlgn="base">
              <a:spcBef>
                <a:spcPct val="0"/>
              </a:spcBef>
              <a:spcAft>
                <a:spcPct val="0"/>
              </a:spcAft>
            </a:pPr>
            <a:r>
              <a:rPr lang="en-US" altLang="zh-CN"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rPr>
              <a:t>01</a:t>
            </a:r>
            <a:endParaRPr lang="zh-CN" altLang="en-US"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9" name="TextBox 48"/>
          <p:cNvSpPr txBox="1">
            <a:spLocks noChangeArrowheads="1"/>
          </p:cNvSpPr>
          <p:nvPr/>
        </p:nvSpPr>
        <p:spPr bwMode="auto">
          <a:xfrm>
            <a:off x="8587801" y="6561138"/>
            <a:ext cx="1726755"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defTabSz="1326357" fontAlgn="base">
              <a:spcBef>
                <a:spcPct val="0"/>
              </a:spcBef>
              <a:spcAft>
                <a:spcPct val="0"/>
              </a:spcAft>
            </a:pPr>
            <a:r>
              <a:rPr lang="en-US" altLang="zh-CN"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rPr>
              <a:t>02</a:t>
            </a:r>
            <a:endParaRPr lang="zh-CN" altLang="en-US"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13322" name="矩形 47"/>
          <p:cNvSpPr>
            <a:spLocks noChangeArrowheads="1"/>
          </p:cNvSpPr>
          <p:nvPr/>
        </p:nvSpPr>
        <p:spPr bwMode="auto">
          <a:xfrm>
            <a:off x="10744200" y="6933808"/>
            <a:ext cx="67437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371600" fontAlgn="base">
              <a:spcBef>
                <a:spcPct val="0"/>
              </a:spcBef>
              <a:spcAft>
                <a:spcPct val="0"/>
              </a:spcAft>
            </a:pPr>
            <a:r>
              <a:rPr lang="en-US" sz="4000" dirty="0" err="1">
                <a:solidFill>
                  <a:srgbClr val="002060"/>
                </a:solidFill>
                <a:latin typeface="Arial" panose="020B0604020202020204" pitchFamily="34" charset="0"/>
                <a:cs typeface="Arial" panose="020B0604020202020204" pitchFamily="34" charset="0"/>
              </a:rPr>
              <a:t>Biết</a:t>
            </a:r>
            <a:r>
              <a:rPr lang="en-US" sz="4000" dirty="0">
                <a:solidFill>
                  <a:srgbClr val="002060"/>
                </a:solidFill>
                <a:latin typeface="Arial" panose="020B0604020202020204" pitchFamily="34" charset="0"/>
                <a:cs typeface="Arial" panose="020B0604020202020204" pitchFamily="34" charset="0"/>
              </a:rPr>
              <a:t> chia </a:t>
            </a:r>
            <a:r>
              <a:rPr lang="en-US" sz="4000" dirty="0" err="1">
                <a:solidFill>
                  <a:srgbClr val="002060"/>
                </a:solidFill>
                <a:latin typeface="Arial" panose="020B0604020202020204" pitchFamily="34" charset="0"/>
                <a:cs typeface="Arial" panose="020B0604020202020204" pitchFamily="34" charset="0"/>
              </a:rPr>
              <a:t>sẻ</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suy</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nghĩ</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nhận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thức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cách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đánh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giá</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của</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mình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về</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bản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thân</a:t>
            </a:r>
            <a:r>
              <a:rPr lang="en-US" sz="4000" dirty="0">
                <a:solidFill>
                  <a:srgbClr val="002060"/>
                </a:solidFill>
                <a:latin typeface="Arial" panose="020B0604020202020204" pitchFamily="34" charset="0"/>
                <a:cs typeface="Arial" panose="020B0604020202020204" pitchFamily="34" charset="0"/>
              </a:rPr>
              <a:t>.</a:t>
            </a:r>
            <a:endParaRPr lang="en-US" altLang="en-US" sz="4000" dirty="0">
              <a:solidFill>
                <a:srgbClr val="002060"/>
              </a:solidFill>
              <a:latin typeface="Arial" panose="020B0604020202020204" pitchFamily="34" charset="0"/>
              <a:cs typeface="Arial" panose="020B0604020202020204" pitchFamily="34" charset="0"/>
            </a:endParaRPr>
          </a:p>
        </p:txBody>
      </p:sp>
      <p:sp>
        <p:nvSpPr>
          <p:cNvPr id="13323" name="矩形 50"/>
          <p:cNvSpPr>
            <a:spLocks noChangeArrowheads="1"/>
          </p:cNvSpPr>
          <p:nvPr/>
        </p:nvSpPr>
        <p:spPr bwMode="auto">
          <a:xfrm>
            <a:off x="990600" y="2811704"/>
            <a:ext cx="713897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371600" fontAlgn="base">
              <a:spcBef>
                <a:spcPct val="0"/>
              </a:spcBef>
              <a:spcAft>
                <a:spcPct val="0"/>
              </a:spcAft>
            </a:pPr>
            <a:r>
              <a:rPr lang="vi-VN" sz="4000" dirty="0">
                <a:solidFill>
                  <a:srgbClr val="002060"/>
                </a:solidFill>
                <a:latin typeface="Arial" panose="020B0604020202020204" pitchFamily="34" charset="0"/>
                <a:cs typeface="Arial" panose="020B0604020202020204" pitchFamily="34" charset="0"/>
              </a:rPr>
              <a:t>Biết nói trước nhóm, trước lớp về những đặc điểm nổi bật của mình và của bạn.</a:t>
            </a:r>
            <a:endParaRPr lang="en-US" altLang="en-US" sz="4000" dirty="0">
              <a:solidFill>
                <a:srgbClr val="002060"/>
              </a:solidFill>
              <a:latin typeface="Arial" panose="020B0604020202020204" pitchFamily="34" charset="0"/>
              <a:cs typeface="Arial" panose="020B0604020202020204" pitchFamily="34" charset="0"/>
            </a:endParaRPr>
          </a:p>
        </p:txBody>
      </p:sp>
      <p:pic>
        <p:nvPicPr>
          <p:cNvPr id="13" name="图片 4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267825"/>
            <a:ext cx="198913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4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84349" y="190500"/>
            <a:ext cx="198913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842136"/>
      </p:ext>
    </p:extLst>
  </p:cSld>
  <p:clrMapOvr>
    <a:masterClrMapping/>
  </p:clrMapOvr>
  <p:transition spd="slow" advTm="1000">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028700" y="2105054"/>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362915">
            <a:off x="10940924" y="1605374"/>
            <a:ext cx="6398866" cy="6241561"/>
          </a:xfrm>
          <a:custGeom>
            <a:avLst/>
            <a:gdLst/>
            <a:ahLst/>
            <a:cxnLst/>
            <a:rect l="l" t="t" r="r" b="b"/>
            <a:pathLst>
              <a:path w="6398866" h="6241561">
                <a:moveTo>
                  <a:pt x="0" y="0"/>
                </a:moveTo>
                <a:lnTo>
                  <a:pt x="6398866" y="0"/>
                </a:lnTo>
                <a:lnTo>
                  <a:pt x="6398866" y="6241561"/>
                </a:lnTo>
                <a:lnTo>
                  <a:pt x="0" y="62415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967990">
            <a:off x="510095" y="-698327"/>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7957408" y="8166691"/>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1496075">
            <a:off x="14939095" y="7020379"/>
            <a:ext cx="1958662" cy="267976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4" name="Freeform 14"/>
          <p:cNvSpPr/>
          <p:nvPr/>
        </p:nvSpPr>
        <p:spPr>
          <a:xfrm>
            <a:off x="15405655" y="9020948"/>
            <a:ext cx="1758482" cy="1684946"/>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pic>
        <p:nvPicPr>
          <p:cNvPr id="19" name="Picture 18"/>
          <p:cNvPicPr>
            <a:picLocks noChangeAspect="1"/>
          </p:cNvPicPr>
          <p:nvPr/>
        </p:nvPicPr>
        <p:blipFill>
          <a:blip r:embed="rId28"/>
          <a:stretch>
            <a:fillRect/>
          </a:stretch>
        </p:blipFill>
        <p:spPr>
          <a:xfrm>
            <a:off x="2540784" y="4287026"/>
            <a:ext cx="8529043" cy="21398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28864" y="2171075"/>
            <a:ext cx="15488014" cy="6430465"/>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1967990">
            <a:off x="443453" y="-683086"/>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7848989" y="7747797"/>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0" name="Freeform 10"/>
          <p:cNvSpPr/>
          <p:nvPr/>
        </p:nvSpPr>
        <p:spPr>
          <a:xfrm rot="1496075">
            <a:off x="15105033" y="7999087"/>
            <a:ext cx="1576335" cy="173774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4" name="Freeform 14"/>
          <p:cNvSpPr/>
          <p:nvPr/>
        </p:nvSpPr>
        <p:spPr>
          <a:xfrm>
            <a:off x="15918426" y="8865743"/>
            <a:ext cx="1375922" cy="1280093"/>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3" name="TextBox 12"/>
          <p:cNvSpPr txBox="1"/>
          <p:nvPr/>
        </p:nvSpPr>
        <p:spPr>
          <a:xfrm>
            <a:off x="2816176" y="2810011"/>
            <a:ext cx="13511391" cy="5170646"/>
          </a:xfrm>
          <a:prstGeom prst="rect">
            <a:avLst/>
          </a:prstGeom>
          <a:noFill/>
        </p:spPr>
        <p:txBody>
          <a:bodyPr wrap="none" rtlCol="0">
            <a:spAutoFit/>
          </a:bodyPr>
          <a:lstStyle/>
          <a:p>
            <a:r>
              <a:rPr lang="en-US" sz="6600" dirty="0" err="1">
                <a:latin typeface="Calibri" panose="020F0502020204030204" pitchFamily="34" charset="0"/>
                <a:cs typeface="Calibri" panose="020F0502020204030204" pitchFamily="34" charset="0"/>
              </a:rPr>
              <a:t>Hãy</a:t>
            </a:r>
            <a:r>
              <a:rPr lang="en-US" sz="6600" dirty="0">
                <a:latin typeface="Calibri" panose="020F0502020204030204" pitchFamily="34" charset="0"/>
                <a:cs typeface="Calibri" panose="020F0502020204030204" pitchFamily="34" charset="0"/>
              </a:rPr>
              <a:t> chia </a:t>
            </a:r>
            <a:r>
              <a:rPr lang="en-US" sz="6600" dirty="0" err="1">
                <a:latin typeface="Calibri" panose="020F0502020204030204" pitchFamily="34" charset="0"/>
                <a:cs typeface="Calibri" panose="020F0502020204030204" pitchFamily="34" charset="0"/>
              </a:rPr>
              <a:t>sẻ</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trước</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lớp</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về</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bản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thân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em</a:t>
            </a:r>
            <a:r>
              <a:rPr lang="en-US" sz="6600" dirty="0">
                <a:latin typeface="Calibri" panose="020F0502020204030204" pitchFamily="34" charset="0"/>
                <a:cs typeface="Calibri" panose="020F0502020204030204" pitchFamily="34" charset="0"/>
              </a:rPr>
              <a:t>:</a:t>
            </a: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Giới</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thiệu</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bản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thân</a:t>
            </a:r>
            <a:endParaRPr lang="en-US" sz="6600" dirty="0">
              <a:latin typeface="Calibri" panose="020F0502020204030204" pitchFamily="34" charset="0"/>
              <a:cs typeface="Calibri" panose="020F0502020204030204" pitchFamily="34" charset="0"/>
            </a:endParaRP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Đặc</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điểm</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nhận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dạng</a:t>
            </a:r>
            <a:endParaRPr lang="en-US" sz="6600" dirty="0">
              <a:latin typeface="Calibri" panose="020F0502020204030204" pitchFamily="34" charset="0"/>
              <a:cs typeface="Calibri" panose="020F0502020204030204" pitchFamily="34" charset="0"/>
            </a:endParaRP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Sở</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thích</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cá</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nhân</a:t>
            </a:r>
            <a:endParaRPr lang="en-US" sz="6600" dirty="0">
              <a:latin typeface="Calibri" panose="020F0502020204030204" pitchFamily="34" charset="0"/>
              <a:cs typeface="Calibri" panose="020F0502020204030204" pitchFamily="34" charset="0"/>
            </a:endParaRP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Thể</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hiện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sở</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trường</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bản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thân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nếu</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có</a:t>
            </a:r>
            <a:r>
              <a:rPr lang="en-US" sz="6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1016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318190" y="661725"/>
            <a:ext cx="17643003" cy="8975878"/>
          </a:xfrm>
          <a:custGeom>
            <a:avLst/>
            <a:gdLst/>
            <a:ahLst/>
            <a:cxnLst/>
            <a:rect l="l" t="t" r="r" b="b"/>
            <a:pathLst>
              <a:path w="17643003" h="8975878">
                <a:moveTo>
                  <a:pt x="0" y="0"/>
                </a:moveTo>
                <a:lnTo>
                  <a:pt x="17643003" y="0"/>
                </a:lnTo>
                <a:lnTo>
                  <a:pt x="17643003" y="8975877"/>
                </a:lnTo>
                <a:lnTo>
                  <a:pt x="0" y="897587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251752" y="2393201"/>
            <a:ext cx="13854591" cy="5528569"/>
          </a:xfrm>
          <a:custGeom>
            <a:avLst/>
            <a:gdLst/>
            <a:ahLst/>
            <a:cxnLst/>
            <a:rect l="l" t="t" r="r" b="b"/>
            <a:pathLst>
              <a:path w="13854591" h="5528569">
                <a:moveTo>
                  <a:pt x="0" y="0"/>
                </a:moveTo>
                <a:lnTo>
                  <a:pt x="13854591" y="0"/>
                </a:lnTo>
                <a:lnTo>
                  <a:pt x="13854591" y="5528569"/>
                </a:lnTo>
                <a:lnTo>
                  <a:pt x="0" y="5528569"/>
                </a:lnTo>
                <a:lnTo>
                  <a:pt x="0" y="0"/>
                </a:lnTo>
                <a:close/>
              </a:path>
            </a:pathLst>
          </a:custGeom>
          <a:blipFill>
            <a:blip r:embed="rId4">
              <a:extLst>
                <a:ext uri="{96DAC541-7B7A-43D3-8B79-37D633B846F1}">
                  <asvg:svgBlip xmlns="" xmlns:asvg="http://schemas.microsoft.com/office/drawing/2016/SVG/main" r:embed="rId5"/>
                </a:ext>
              </a:extLst>
            </a:blip>
            <a:stretch>
              <a:fillRect r="-486" b="-6708"/>
            </a:stretch>
          </a:blipFill>
        </p:spPr>
      </p:sp>
      <p:sp>
        <p:nvSpPr>
          <p:cNvPr id="4" name="Freeform 4"/>
          <p:cNvSpPr/>
          <p:nvPr/>
        </p:nvSpPr>
        <p:spPr>
          <a:xfrm>
            <a:off x="2744453" y="2589809"/>
            <a:ext cx="12869190" cy="5135352"/>
          </a:xfrm>
          <a:custGeom>
            <a:avLst/>
            <a:gdLst/>
            <a:ahLst/>
            <a:cxnLst/>
            <a:rect l="l" t="t" r="r" b="b"/>
            <a:pathLst>
              <a:path w="12869190" h="5135352">
                <a:moveTo>
                  <a:pt x="0" y="0"/>
                </a:moveTo>
                <a:lnTo>
                  <a:pt x="12869190" y="0"/>
                </a:lnTo>
                <a:lnTo>
                  <a:pt x="12869190" y="5135353"/>
                </a:lnTo>
                <a:lnTo>
                  <a:pt x="0" y="5135353"/>
                </a:lnTo>
                <a:lnTo>
                  <a:pt x="0" y="0"/>
                </a:lnTo>
                <a:close/>
              </a:path>
            </a:pathLst>
          </a:custGeom>
          <a:blipFill>
            <a:blip r:embed="rId6">
              <a:extLst>
                <a:ext uri="{96DAC541-7B7A-43D3-8B79-37D633B846F1}">
                  <asvg:svgBlip xmlns="" xmlns:asvg="http://schemas.microsoft.com/office/drawing/2016/SVG/main" r:embed="rId7"/>
                </a:ext>
              </a:extLst>
            </a:blip>
            <a:stretch>
              <a:fillRect r="-486" b="-6708"/>
            </a:stretch>
          </a:blipFill>
        </p:spPr>
      </p:sp>
      <p:sp>
        <p:nvSpPr>
          <p:cNvPr id="5" name="Freeform 5"/>
          <p:cNvSpPr/>
          <p:nvPr/>
        </p:nvSpPr>
        <p:spPr>
          <a:xfrm rot="-856378">
            <a:off x="15416858" y="-2370893"/>
            <a:ext cx="2898544" cy="5349661"/>
          </a:xfrm>
          <a:custGeom>
            <a:avLst/>
            <a:gdLst/>
            <a:ahLst/>
            <a:cxnLst/>
            <a:rect l="l" t="t" r="r" b="b"/>
            <a:pathLst>
              <a:path w="2898544" h="5349661">
                <a:moveTo>
                  <a:pt x="0" y="0"/>
                </a:moveTo>
                <a:lnTo>
                  <a:pt x="2898543" y="0"/>
                </a:lnTo>
                <a:lnTo>
                  <a:pt x="2898543" y="5349662"/>
                </a:lnTo>
                <a:lnTo>
                  <a:pt x="0" y="53496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flipH="1">
            <a:off x="2251752" y="2066440"/>
            <a:ext cx="1660447" cy="1844941"/>
          </a:xfrm>
          <a:custGeom>
            <a:avLst/>
            <a:gdLst/>
            <a:ahLst/>
            <a:cxnLst/>
            <a:rect l="l" t="t" r="r" b="b"/>
            <a:pathLst>
              <a:path w="1660447" h="1844941">
                <a:moveTo>
                  <a:pt x="1660447" y="0"/>
                </a:moveTo>
                <a:lnTo>
                  <a:pt x="0" y="0"/>
                </a:lnTo>
                <a:lnTo>
                  <a:pt x="0" y="1844941"/>
                </a:lnTo>
                <a:lnTo>
                  <a:pt x="1660447" y="1844941"/>
                </a:lnTo>
                <a:lnTo>
                  <a:pt x="1660447"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flipH="1">
            <a:off x="-805600" y="-1466863"/>
            <a:ext cx="6034608" cy="4925749"/>
          </a:xfrm>
          <a:custGeom>
            <a:avLst/>
            <a:gdLst/>
            <a:ahLst/>
            <a:cxnLst/>
            <a:rect l="l" t="t" r="r" b="b"/>
            <a:pathLst>
              <a:path w="6034608" h="4925749">
                <a:moveTo>
                  <a:pt x="6034608" y="0"/>
                </a:moveTo>
                <a:lnTo>
                  <a:pt x="0" y="0"/>
                </a:lnTo>
                <a:lnTo>
                  <a:pt x="0" y="4925748"/>
                </a:lnTo>
                <a:lnTo>
                  <a:pt x="6034608" y="4925748"/>
                </a:lnTo>
                <a:lnTo>
                  <a:pt x="6034608"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flipH="1">
            <a:off x="14020953" y="6724915"/>
            <a:ext cx="5458835" cy="4455774"/>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2233448">
            <a:off x="-2009599" y="7957167"/>
            <a:ext cx="6296610" cy="2602266"/>
          </a:xfrm>
          <a:custGeom>
            <a:avLst/>
            <a:gdLst/>
            <a:ahLst/>
            <a:cxnLst/>
            <a:rect l="l" t="t" r="r" b="b"/>
            <a:pathLst>
              <a:path w="6296610" h="2602266">
                <a:moveTo>
                  <a:pt x="0" y="0"/>
                </a:moveTo>
                <a:lnTo>
                  <a:pt x="6296610" y="0"/>
                </a:lnTo>
                <a:lnTo>
                  <a:pt x="6296610" y="2602266"/>
                </a:lnTo>
                <a:lnTo>
                  <a:pt x="0" y="2602266"/>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a:off x="4432723" y="8189816"/>
            <a:ext cx="1592570" cy="1525972"/>
          </a:xfrm>
          <a:custGeom>
            <a:avLst/>
            <a:gdLst/>
            <a:ahLst/>
            <a:cxnLst/>
            <a:rect l="l" t="t" r="r" b="b"/>
            <a:pathLst>
              <a:path w="1592570" h="1525972">
                <a:moveTo>
                  <a:pt x="0" y="0"/>
                </a:moveTo>
                <a:lnTo>
                  <a:pt x="1592570" y="0"/>
                </a:lnTo>
                <a:lnTo>
                  <a:pt x="1592570" y="1525972"/>
                </a:lnTo>
                <a:lnTo>
                  <a:pt x="0" y="1525972"/>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a:off x="11262708" y="834321"/>
            <a:ext cx="1592570" cy="1525972"/>
          </a:xfrm>
          <a:custGeom>
            <a:avLst/>
            <a:gdLst/>
            <a:ahLst/>
            <a:cxnLst/>
            <a:rect l="l" t="t" r="r" b="b"/>
            <a:pathLst>
              <a:path w="1592570" h="1525972">
                <a:moveTo>
                  <a:pt x="0" y="0"/>
                </a:moveTo>
                <a:lnTo>
                  <a:pt x="1592571" y="0"/>
                </a:lnTo>
                <a:lnTo>
                  <a:pt x="1592571" y="1525972"/>
                </a:lnTo>
                <a:lnTo>
                  <a:pt x="0" y="1525972"/>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2" name="Freeform 12"/>
          <p:cNvSpPr/>
          <p:nvPr/>
        </p:nvSpPr>
        <p:spPr>
          <a:xfrm rot="-1096020">
            <a:off x="6494868" y="7912584"/>
            <a:ext cx="1085617" cy="1040218"/>
          </a:xfrm>
          <a:custGeom>
            <a:avLst/>
            <a:gdLst/>
            <a:ahLst/>
            <a:cxnLst/>
            <a:rect l="l" t="t" r="r" b="b"/>
            <a:pathLst>
              <a:path w="1085617" h="1040218">
                <a:moveTo>
                  <a:pt x="0" y="0"/>
                </a:moveTo>
                <a:lnTo>
                  <a:pt x="1085616" y="0"/>
                </a:lnTo>
                <a:lnTo>
                  <a:pt x="1085616" y="1040218"/>
                </a:lnTo>
                <a:lnTo>
                  <a:pt x="0" y="1040218"/>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3" name="Freeform 13"/>
          <p:cNvSpPr/>
          <p:nvPr/>
        </p:nvSpPr>
        <p:spPr>
          <a:xfrm rot="-1006870">
            <a:off x="9842359" y="1873092"/>
            <a:ext cx="1085617" cy="1040218"/>
          </a:xfrm>
          <a:custGeom>
            <a:avLst/>
            <a:gdLst/>
            <a:ahLst/>
            <a:cxnLst/>
            <a:rect l="l" t="t" r="r" b="b"/>
            <a:pathLst>
              <a:path w="1085617" h="1040218">
                <a:moveTo>
                  <a:pt x="0" y="0"/>
                </a:moveTo>
                <a:lnTo>
                  <a:pt x="1085617" y="0"/>
                </a:lnTo>
                <a:lnTo>
                  <a:pt x="1085617" y="1040218"/>
                </a:lnTo>
                <a:lnTo>
                  <a:pt x="0" y="1040218"/>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7" name="Freeform 17"/>
          <p:cNvSpPr/>
          <p:nvPr/>
        </p:nvSpPr>
        <p:spPr>
          <a:xfrm>
            <a:off x="13785086" y="1738523"/>
            <a:ext cx="1326968" cy="1036694"/>
          </a:xfrm>
          <a:custGeom>
            <a:avLst/>
            <a:gdLst/>
            <a:ahLst/>
            <a:cxnLst/>
            <a:rect l="l" t="t" r="r" b="b"/>
            <a:pathLst>
              <a:path w="1326968" h="1036694">
                <a:moveTo>
                  <a:pt x="0" y="0"/>
                </a:moveTo>
                <a:lnTo>
                  <a:pt x="1326968" y="0"/>
                </a:lnTo>
                <a:lnTo>
                  <a:pt x="1326968" y="1036693"/>
                </a:lnTo>
                <a:lnTo>
                  <a:pt x="0" y="1036693"/>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9" name="Freeform 19"/>
          <p:cNvSpPr/>
          <p:nvPr/>
        </p:nvSpPr>
        <p:spPr>
          <a:xfrm rot="2602083">
            <a:off x="12483395" y="2005818"/>
            <a:ext cx="3075116" cy="1902728"/>
          </a:xfrm>
          <a:custGeom>
            <a:avLst/>
            <a:gdLst/>
            <a:ahLst/>
            <a:cxnLst/>
            <a:rect l="l" t="t" r="r" b="b"/>
            <a:pathLst>
              <a:path w="3075116" h="1902728">
                <a:moveTo>
                  <a:pt x="0" y="0"/>
                </a:moveTo>
                <a:lnTo>
                  <a:pt x="3075116" y="0"/>
                </a:lnTo>
                <a:lnTo>
                  <a:pt x="3075116" y="1902728"/>
                </a:lnTo>
                <a:lnTo>
                  <a:pt x="0" y="1902728"/>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pic>
        <p:nvPicPr>
          <p:cNvPr id="24" name="Picture 23"/>
          <p:cNvPicPr>
            <a:picLocks noChangeAspect="1"/>
          </p:cNvPicPr>
          <p:nvPr/>
        </p:nvPicPr>
        <p:blipFill>
          <a:blip r:embed="rId28"/>
          <a:stretch>
            <a:fillRect/>
          </a:stretch>
        </p:blipFill>
        <p:spPr>
          <a:xfrm>
            <a:off x="609600" y="410404"/>
            <a:ext cx="17564098" cy="8955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12022" y="720089"/>
            <a:ext cx="6773008" cy="1131079"/>
          </a:xfrm>
          <a:prstGeom prst="rect">
            <a:avLst/>
          </a:prstGeom>
          <a:noFill/>
        </p:spPr>
        <p:txBody>
          <a:bodyPr wrap="none">
            <a:spAutoFit/>
          </a:bodyPr>
          <a:lstStyle/>
          <a:p>
            <a:pPr algn="ctr" defTabSz="1371600" fontAlgn="base">
              <a:spcBef>
                <a:spcPct val="0"/>
              </a:spcBef>
              <a:spcAft>
                <a:spcPct val="0"/>
              </a:spcAft>
              <a:defRPr/>
            </a:pP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Yêu</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cầu</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cần</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đạt</a:t>
            </a:r>
            <a:endPar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endParaRPr>
          </a:p>
        </p:txBody>
      </p:sp>
      <p:sp>
        <p:nvSpPr>
          <p:cNvPr id="34" name="菱形 37"/>
          <p:cNvSpPr/>
          <p:nvPr/>
        </p:nvSpPr>
        <p:spPr>
          <a:xfrm>
            <a:off x="6609160" y="2811704"/>
            <a:ext cx="5541170" cy="5538788"/>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5" name="圆角矩形 43"/>
          <p:cNvSpPr/>
          <p:nvPr/>
        </p:nvSpPr>
        <p:spPr>
          <a:xfrm>
            <a:off x="8458198" y="6364529"/>
            <a:ext cx="1985963" cy="198596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7" name="圆角矩形 45"/>
          <p:cNvSpPr/>
          <p:nvPr/>
        </p:nvSpPr>
        <p:spPr>
          <a:xfrm>
            <a:off x="8386763" y="2567609"/>
            <a:ext cx="1985963" cy="1985963"/>
          </a:xfrm>
          <a:prstGeom prst="roundRect">
            <a:avLst/>
          </a:prstGeom>
          <a:solidFill>
            <a:srgbClr val="9E44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8" name="TextBox 47"/>
          <p:cNvSpPr txBox="1">
            <a:spLocks noChangeArrowheads="1"/>
          </p:cNvSpPr>
          <p:nvPr/>
        </p:nvSpPr>
        <p:spPr bwMode="auto">
          <a:xfrm>
            <a:off x="8551358" y="2910187"/>
            <a:ext cx="1726755"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defTabSz="1326357" fontAlgn="base">
              <a:spcBef>
                <a:spcPct val="0"/>
              </a:spcBef>
              <a:spcAft>
                <a:spcPct val="0"/>
              </a:spcAft>
            </a:pPr>
            <a:r>
              <a:rPr lang="en-US" altLang="zh-CN"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rPr>
              <a:t>01</a:t>
            </a:r>
            <a:endParaRPr lang="zh-CN" altLang="en-US"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9" name="TextBox 48"/>
          <p:cNvSpPr txBox="1">
            <a:spLocks noChangeArrowheads="1"/>
          </p:cNvSpPr>
          <p:nvPr/>
        </p:nvSpPr>
        <p:spPr bwMode="auto">
          <a:xfrm>
            <a:off x="8587801" y="6561138"/>
            <a:ext cx="1726755"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defTabSz="1326357" fontAlgn="base">
              <a:spcBef>
                <a:spcPct val="0"/>
              </a:spcBef>
              <a:spcAft>
                <a:spcPct val="0"/>
              </a:spcAft>
            </a:pPr>
            <a:r>
              <a:rPr lang="en-US" altLang="zh-CN"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rPr>
              <a:t>02</a:t>
            </a:r>
            <a:endParaRPr lang="zh-CN" altLang="en-US"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13322" name="矩形 47"/>
          <p:cNvSpPr>
            <a:spLocks noChangeArrowheads="1"/>
          </p:cNvSpPr>
          <p:nvPr/>
        </p:nvSpPr>
        <p:spPr bwMode="auto">
          <a:xfrm>
            <a:off x="10744200" y="6933808"/>
            <a:ext cx="67437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371600" fontAlgn="base">
              <a:spcBef>
                <a:spcPct val="0"/>
              </a:spcBef>
              <a:spcAft>
                <a:spcPct val="0"/>
              </a:spcAft>
            </a:pPr>
            <a:r>
              <a:rPr lang="en-US" sz="4000" dirty="0" err="1">
                <a:solidFill>
                  <a:srgbClr val="002060"/>
                </a:solidFill>
                <a:latin typeface="Arial" panose="020B0604020202020204" pitchFamily="34" charset="0"/>
                <a:cs typeface="Arial" panose="020B0604020202020204" pitchFamily="34" charset="0"/>
              </a:rPr>
              <a:t>Biết</a:t>
            </a:r>
            <a:r>
              <a:rPr lang="en-US" sz="4000" dirty="0">
                <a:solidFill>
                  <a:srgbClr val="002060"/>
                </a:solidFill>
                <a:latin typeface="Arial" panose="020B0604020202020204" pitchFamily="34" charset="0"/>
                <a:cs typeface="Arial" panose="020B0604020202020204" pitchFamily="34" charset="0"/>
              </a:rPr>
              <a:t> chia </a:t>
            </a:r>
            <a:r>
              <a:rPr lang="en-US" sz="4000" dirty="0" err="1">
                <a:solidFill>
                  <a:srgbClr val="002060"/>
                </a:solidFill>
                <a:latin typeface="Arial" panose="020B0604020202020204" pitchFamily="34" charset="0"/>
                <a:cs typeface="Arial" panose="020B0604020202020204" pitchFamily="34" charset="0"/>
              </a:rPr>
              <a:t>sẻ</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suy</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nghĩ</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nhận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thức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cách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đánh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giá</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của</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mình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về</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bản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thân</a:t>
            </a:r>
            <a:r>
              <a:rPr lang="en-US" sz="4000" dirty="0">
                <a:solidFill>
                  <a:srgbClr val="002060"/>
                </a:solidFill>
                <a:latin typeface="Arial" panose="020B0604020202020204" pitchFamily="34" charset="0"/>
                <a:cs typeface="Arial" panose="020B0604020202020204" pitchFamily="34" charset="0"/>
              </a:rPr>
              <a:t>.</a:t>
            </a:r>
            <a:endParaRPr lang="en-US" altLang="en-US" sz="4000" dirty="0">
              <a:solidFill>
                <a:srgbClr val="002060"/>
              </a:solidFill>
              <a:latin typeface="Arial" panose="020B0604020202020204" pitchFamily="34" charset="0"/>
              <a:cs typeface="Arial" panose="020B0604020202020204" pitchFamily="34" charset="0"/>
            </a:endParaRPr>
          </a:p>
        </p:txBody>
      </p:sp>
      <p:sp>
        <p:nvSpPr>
          <p:cNvPr id="13323" name="矩形 50"/>
          <p:cNvSpPr>
            <a:spLocks noChangeArrowheads="1"/>
          </p:cNvSpPr>
          <p:nvPr/>
        </p:nvSpPr>
        <p:spPr bwMode="auto">
          <a:xfrm>
            <a:off x="990600" y="2811704"/>
            <a:ext cx="713897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371600" fontAlgn="base">
              <a:spcBef>
                <a:spcPct val="0"/>
              </a:spcBef>
              <a:spcAft>
                <a:spcPct val="0"/>
              </a:spcAft>
            </a:pPr>
            <a:r>
              <a:rPr lang="vi-VN" sz="4000" dirty="0">
                <a:solidFill>
                  <a:srgbClr val="002060"/>
                </a:solidFill>
                <a:latin typeface="Arial" panose="020B0604020202020204" pitchFamily="34" charset="0"/>
                <a:cs typeface="Arial" panose="020B0604020202020204" pitchFamily="34" charset="0"/>
              </a:rPr>
              <a:t>Biết nói trước nhóm, trước lớp về những đặc điểm nổi bật của mình và của bạn.</a:t>
            </a:r>
            <a:endParaRPr lang="en-US" altLang="en-US" sz="4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480535"/>
      </p:ext>
    </p:extLst>
  </p:cSld>
  <p:clrMapOvr>
    <a:masterClrMapping/>
  </p:clrMapOvr>
  <p:transition spd="slow" advTm="1000">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21133024">
            <a:off x="-552616" y="6152904"/>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13" name="Picture 12"/>
          <p:cNvPicPr>
            <a:picLocks noChangeAspect="1"/>
          </p:cNvPicPr>
          <p:nvPr/>
        </p:nvPicPr>
        <p:blipFill>
          <a:blip r:embed="rId8"/>
          <a:stretch>
            <a:fillRect/>
          </a:stretch>
        </p:blipFill>
        <p:spPr>
          <a:xfrm>
            <a:off x="1166509" y="1514399"/>
            <a:ext cx="15619306" cy="7230483"/>
          </a:xfrm>
          <a:prstGeom prst="rect">
            <a:avLst/>
          </a:prstGeom>
        </p:spPr>
      </p:pic>
    </p:spTree>
    <p:extLst>
      <p:ext uri="{BB962C8B-B14F-4D97-AF65-F5344CB8AC3E}">
        <p14:creationId xmlns:p14="http://schemas.microsoft.com/office/powerpoint/2010/main" val="3244071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809689" y="1222134"/>
            <a:ext cx="12458999" cy="6922386"/>
          </a:xfrm>
          <a:custGeom>
            <a:avLst/>
            <a:gdLst/>
            <a:ahLst/>
            <a:cxnLst/>
            <a:rect l="l" t="t" r="r" b="b"/>
            <a:pathLst>
              <a:path w="12458999" h="6922386">
                <a:moveTo>
                  <a:pt x="0" y="0"/>
                </a:moveTo>
                <a:lnTo>
                  <a:pt x="12459000" y="0"/>
                </a:lnTo>
                <a:lnTo>
                  <a:pt x="12459000" y="6922386"/>
                </a:lnTo>
                <a:lnTo>
                  <a:pt x="0" y="69223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2189909" y="5578505"/>
            <a:ext cx="6306587" cy="4903012"/>
          </a:xfrm>
          <a:custGeom>
            <a:avLst/>
            <a:gdLst/>
            <a:ahLst/>
            <a:cxnLst/>
            <a:rect l="l" t="t" r="r" b="b"/>
            <a:pathLst>
              <a:path w="8604405" h="6754458">
                <a:moveTo>
                  <a:pt x="0" y="0"/>
                </a:moveTo>
                <a:lnTo>
                  <a:pt x="8604405" y="0"/>
                </a:lnTo>
                <a:lnTo>
                  <a:pt x="8604405" y="6754458"/>
                </a:lnTo>
                <a:lnTo>
                  <a:pt x="0" y="675445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260761">
            <a:off x="1452819" y="5664978"/>
            <a:ext cx="2398611" cy="3067991"/>
          </a:xfrm>
          <a:custGeom>
            <a:avLst/>
            <a:gdLst/>
            <a:ahLst/>
            <a:cxnLst/>
            <a:rect l="l" t="t" r="r" b="b"/>
            <a:pathLst>
              <a:path w="2398611" h="3067991">
                <a:moveTo>
                  <a:pt x="0" y="0"/>
                </a:moveTo>
                <a:lnTo>
                  <a:pt x="2398611" y="0"/>
                </a:lnTo>
                <a:lnTo>
                  <a:pt x="2398611" y="3067991"/>
                </a:lnTo>
                <a:lnTo>
                  <a:pt x="0" y="306799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2835535">
            <a:off x="-464353" y="735143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14047313" y="-1046176"/>
            <a:ext cx="5083922" cy="4149752"/>
          </a:xfrm>
          <a:custGeom>
            <a:avLst/>
            <a:gdLst/>
            <a:ahLst/>
            <a:cxnLst/>
            <a:rect l="l" t="t" r="r" b="b"/>
            <a:pathLst>
              <a:path w="5083922" h="4149752">
                <a:moveTo>
                  <a:pt x="0" y="0"/>
                </a:moveTo>
                <a:lnTo>
                  <a:pt x="5083922" y="0"/>
                </a:lnTo>
                <a:lnTo>
                  <a:pt x="5083922" y="4149752"/>
                </a:lnTo>
                <a:lnTo>
                  <a:pt x="0" y="414975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657031" y="446843"/>
            <a:ext cx="2654363" cy="3121459"/>
          </a:xfrm>
          <a:custGeom>
            <a:avLst/>
            <a:gdLst/>
            <a:ahLst/>
            <a:cxnLst/>
            <a:rect l="l" t="t" r="r" b="b"/>
            <a:pathLst>
              <a:path w="2654363" h="3121459">
                <a:moveTo>
                  <a:pt x="0" y="0"/>
                </a:moveTo>
                <a:lnTo>
                  <a:pt x="2654363" y="0"/>
                </a:lnTo>
                <a:lnTo>
                  <a:pt x="2654363" y="3121460"/>
                </a:lnTo>
                <a:lnTo>
                  <a:pt x="0" y="312146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1314356">
            <a:off x="12376830" y="1492090"/>
            <a:ext cx="1704938" cy="1331983"/>
          </a:xfrm>
          <a:custGeom>
            <a:avLst/>
            <a:gdLst/>
            <a:ahLst/>
            <a:cxnLst/>
            <a:rect l="l" t="t" r="r" b="b"/>
            <a:pathLst>
              <a:path w="1704938" h="1331983">
                <a:moveTo>
                  <a:pt x="0" y="0"/>
                </a:moveTo>
                <a:lnTo>
                  <a:pt x="1704938" y="0"/>
                </a:lnTo>
                <a:lnTo>
                  <a:pt x="1704938" y="1331983"/>
                </a:lnTo>
                <a:lnTo>
                  <a:pt x="0" y="1331983"/>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TextBox 11"/>
          <p:cNvSpPr txBox="1"/>
          <p:nvPr/>
        </p:nvSpPr>
        <p:spPr>
          <a:xfrm>
            <a:off x="3211217" y="3021568"/>
            <a:ext cx="9801523" cy="4985980"/>
          </a:xfrm>
          <a:prstGeom prst="rect">
            <a:avLst/>
          </a:prstGeom>
        </p:spPr>
        <p:txBody>
          <a:bodyPr wrap="square" lIns="0" tIns="0" rIns="0" bIns="0" rtlCol="0" anchor="t">
            <a:spAutoFit/>
          </a:bodyPr>
          <a:lstStyle/>
          <a:p>
            <a:pPr marL="742950" indent="-742950" algn="just">
              <a:buAutoNum type="alphaLcPeriod"/>
            </a:pPr>
            <a:r>
              <a:rPr lang="en-US" sz="5400" dirty="0" err="1">
                <a:solidFill>
                  <a:srgbClr val="000000"/>
                </a:solidFill>
                <a:latin typeface="Calibri" panose="020F0502020204030204" pitchFamily="34" charset="0"/>
                <a:cs typeface="Calibri" panose="020F0502020204030204" pitchFamily="34" charset="0"/>
              </a:rPr>
              <a:t>Giới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thiệu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bức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chân</a:t>
            </a:r>
            <a:r>
              <a:rPr lang="en-US" sz="5400" dirty="0">
                <a:solidFill>
                  <a:srgbClr val="000000"/>
                </a:solidFill>
                <a:latin typeface="Calibri" panose="020F0502020204030204" pitchFamily="34" charset="0"/>
                <a:cs typeface="Calibri" panose="020F0502020204030204" pitchFamily="34" charset="0"/>
              </a:rPr>
              <a:t> dung </a:t>
            </a:r>
            <a:r>
              <a:rPr lang="en-US" sz="5400" dirty="0" err="1">
                <a:solidFill>
                  <a:srgbClr val="000000"/>
                </a:solidFill>
                <a:latin typeface="Calibri" panose="020F0502020204030204" pitchFamily="34" charset="0"/>
                <a:cs typeface="Calibri" panose="020F0502020204030204" pitchFamily="34" charset="0"/>
              </a:rPr>
              <a:t>tự</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họa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nếu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có</a:t>
            </a:r>
            <a:r>
              <a:rPr lang="en-US" sz="5400" dirty="0">
                <a:solidFill>
                  <a:srgbClr val="000000"/>
                </a:solidFill>
                <a:latin typeface="Calibri" panose="020F0502020204030204" pitchFamily="34" charset="0"/>
                <a:cs typeface="Calibri" panose="020F0502020204030204" pitchFamily="34" charset="0"/>
              </a:rPr>
              <a:t>)</a:t>
            </a:r>
          </a:p>
          <a:p>
            <a:pPr marL="742950" indent="-742950" algn="just">
              <a:buAutoNum type="alphaLcPeriod"/>
            </a:pPr>
            <a:r>
              <a:rPr lang="en-US" sz="5400" dirty="0" err="1">
                <a:solidFill>
                  <a:srgbClr val="000000"/>
                </a:solidFill>
                <a:latin typeface="Calibri" panose="020F0502020204030204" pitchFamily="34" charset="0"/>
                <a:cs typeface="Calibri" panose="020F0502020204030204" pitchFamily="34" charset="0"/>
              </a:rPr>
              <a:t>Nêu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những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điểm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của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bản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thân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giải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thích</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rõ</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từng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điểm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hoặc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đưa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ra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ví</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dụ</a:t>
            </a:r>
            <a:r>
              <a:rPr lang="en-US" sz="5400" dirty="0">
                <a:solidFill>
                  <a:srgbClr val="000000"/>
                </a:solidFill>
                <a:latin typeface="Calibri" panose="020F0502020204030204" pitchFamily="34" charset="0"/>
                <a:cs typeface="Calibri" panose="020F0502020204030204" pitchFamily="34" charset="0"/>
              </a:rPr>
              <a:t> minh </a:t>
            </a:r>
            <a:r>
              <a:rPr lang="en-US" sz="5400" dirty="0" err="1">
                <a:solidFill>
                  <a:srgbClr val="000000"/>
                </a:solidFill>
                <a:latin typeface="Calibri" panose="020F0502020204030204" pitchFamily="34" charset="0"/>
                <a:cs typeface="Calibri" panose="020F0502020204030204" pitchFamily="34" charset="0"/>
              </a:rPr>
              <a:t>họa</a:t>
            </a:r>
            <a:r>
              <a:rPr lang="en-US" sz="5400" dirty="0">
                <a:solidFill>
                  <a:srgbClr val="000000"/>
                </a:solidFill>
                <a:latin typeface="Calibri" panose="020F0502020204030204" pitchFamily="34" charset="0"/>
                <a:cs typeface="Calibri" panose="020F0502020204030204" pitchFamily="34" charset="0"/>
              </a:rPr>
              <a:t>).</a:t>
            </a:r>
          </a:p>
        </p:txBody>
      </p:sp>
      <p:pic>
        <p:nvPicPr>
          <p:cNvPr id="12" name="Picture 11"/>
          <p:cNvPicPr>
            <a:picLocks noChangeAspect="1"/>
          </p:cNvPicPr>
          <p:nvPr/>
        </p:nvPicPr>
        <p:blipFill>
          <a:blip r:embed="rId18"/>
          <a:stretch>
            <a:fillRect/>
          </a:stretch>
        </p:blipFill>
        <p:spPr>
          <a:xfrm>
            <a:off x="2536703" y="1791547"/>
            <a:ext cx="11150550" cy="20301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910342" y="1982487"/>
            <a:ext cx="12006955" cy="6575383"/>
          </a:xfrm>
          <a:custGeom>
            <a:avLst/>
            <a:gdLst/>
            <a:ahLst/>
            <a:cxnLst/>
            <a:rect l="l" t="t" r="r" b="b"/>
            <a:pathLst>
              <a:path w="10794016" h="5997299">
                <a:moveTo>
                  <a:pt x="0" y="0"/>
                </a:moveTo>
                <a:lnTo>
                  <a:pt x="10794016" y="0"/>
                </a:lnTo>
                <a:lnTo>
                  <a:pt x="10794016" y="5997299"/>
                </a:lnTo>
                <a:lnTo>
                  <a:pt x="0" y="599729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1183683" y="2251362"/>
            <a:ext cx="11425479" cy="5936407"/>
          </a:xfrm>
          <a:custGeom>
            <a:avLst/>
            <a:gdLst/>
            <a:ahLst/>
            <a:cxnLst/>
            <a:rect l="l" t="t" r="r" b="b"/>
            <a:pathLst>
              <a:path w="10014053" h="5563941">
                <a:moveTo>
                  <a:pt x="0" y="0"/>
                </a:moveTo>
                <a:lnTo>
                  <a:pt x="10014054" y="0"/>
                </a:lnTo>
                <a:lnTo>
                  <a:pt x="10014054" y="5563941"/>
                </a:lnTo>
                <a:lnTo>
                  <a:pt x="0" y="5563941"/>
                </a:lnTo>
                <a:lnTo>
                  <a:pt x="0" y="0"/>
                </a:lnTo>
                <a:close/>
              </a:path>
            </a:pathLst>
          </a:custGeom>
          <a:blipFill>
            <a:blip r:embed="rId7">
              <a:duotone>
                <a:schemeClr val="accent3">
                  <a:shade val="45000"/>
                  <a:satMod val="135000"/>
                </a:schemeClr>
                <a:prstClr val="white"/>
              </a:duotone>
              <a:extLst>
                <a:ext uri="{96DAC541-7B7A-43D3-8B79-37D633B846F1}">
                  <asvg:svgBlip xmlns="" xmlns:asvg="http://schemas.microsoft.com/office/drawing/2016/SVG/main" r:embed="rId8"/>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1">
              <a:extLst>
                <a:ext uri="{96DAC541-7B7A-43D3-8B79-37D633B846F1}">
                  <asvg:svgBlip xmlns="" xmlns:asvg="http://schemas.microsoft.com/office/drawing/2016/SVG/main" r:embed="rId12"/>
                </a:ext>
              </a:extLst>
            </a:blip>
            <a:stretch>
              <a:fillRect/>
            </a:stretch>
          </a:blipFill>
        </p:spPr>
      </p:sp>
      <p:pic>
        <p:nvPicPr>
          <p:cNvPr id="1026" name="Picture 2" descr="Past, Present, and Future Self Portrait Activity. | Clip art library, Art  therapy activities, Self portrait ar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28674" y="2251362"/>
            <a:ext cx="4762500" cy="541972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977112" y="2898627"/>
            <a:ext cx="9982200" cy="1446550"/>
          </a:xfrm>
          <a:prstGeom prst="rect">
            <a:avLst/>
          </a:prstGeom>
        </p:spPr>
        <p:txBody>
          <a:bodyPr wrap="square">
            <a:spAutoFit/>
          </a:bodyPr>
          <a:lstStyle/>
          <a:p>
            <a:pPr algn="just"/>
            <a:r>
              <a:rPr lang="en-US" sz="4400" b="1" i="1" dirty="0" err="1">
                <a:solidFill>
                  <a:srgbClr val="C00000"/>
                </a:solidFill>
                <a:latin typeface="Calibri" panose="020F0502020204030204" pitchFamily="34" charset="0"/>
                <a:cs typeface="Calibri" panose="020F0502020204030204" pitchFamily="34" charset="0"/>
              </a:rPr>
              <a:t>Chân</a:t>
            </a:r>
            <a:r>
              <a:rPr lang="en-US" sz="4400" b="1" i="1" dirty="0">
                <a:solidFill>
                  <a:srgbClr val="C00000"/>
                </a:solidFill>
                <a:latin typeface="Calibri" panose="020F0502020204030204" pitchFamily="34" charset="0"/>
                <a:cs typeface="Calibri" panose="020F0502020204030204" pitchFamily="34" charset="0"/>
              </a:rPr>
              <a:t> dung </a:t>
            </a:r>
            <a:r>
              <a:rPr lang="en-US" sz="4400" b="1" i="1" dirty="0" err="1">
                <a:solidFill>
                  <a:srgbClr val="C00000"/>
                </a:solidFill>
                <a:latin typeface="Calibri" panose="020F0502020204030204" pitchFamily="34" charset="0"/>
                <a:cs typeface="Calibri" panose="020F0502020204030204" pitchFamily="34" charset="0"/>
              </a:rPr>
              <a:t>tự</a:t>
            </a:r>
            <a:r>
              <a:rPr lang="en-US" sz="4400" b="1" i="1" dirty="0">
                <a:solidFill>
                  <a:srgbClr val="C00000"/>
                </a:solidFill>
                <a:latin typeface="Calibri" panose="020F0502020204030204" pitchFamily="34" charset="0"/>
                <a:cs typeface="Calibri" panose="020F0502020204030204" pitchFamily="34" charset="0"/>
              </a:rPr>
              <a:t> </a:t>
            </a:r>
            <a:r>
              <a:rPr lang="en-US" sz="4400" b="1" i="1" dirty="0" err="1">
                <a:solidFill>
                  <a:srgbClr val="C00000"/>
                </a:solidFill>
                <a:latin typeface="Calibri" panose="020F0502020204030204" pitchFamily="34" charset="0"/>
                <a:cs typeface="Calibri" panose="020F0502020204030204" pitchFamily="34" charset="0"/>
              </a:rPr>
              <a:t>họa</a:t>
            </a:r>
            <a:r>
              <a:rPr lang="en-US" sz="4400" b="1" i="1" dirty="0">
                <a:solidFill>
                  <a:srgbClr val="C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là</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bức</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vẽ</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chân</a:t>
            </a:r>
            <a:r>
              <a:rPr lang="en-US" sz="4400" dirty="0">
                <a:solidFill>
                  <a:srgbClr val="000000"/>
                </a:solidFill>
                <a:latin typeface="Calibri" panose="020F0502020204030204" pitchFamily="34" charset="0"/>
                <a:cs typeface="Calibri" panose="020F0502020204030204" pitchFamily="34" charset="0"/>
              </a:rPr>
              <a:t> dung </a:t>
            </a:r>
            <a:r>
              <a:rPr lang="en-US" sz="4400" dirty="0" err="1">
                <a:solidFill>
                  <a:srgbClr val="000000"/>
                </a:solidFill>
                <a:latin typeface="Calibri" panose="020F0502020204030204" pitchFamily="34" charset="0"/>
                <a:cs typeface="Calibri" panose="020F0502020204030204" pitchFamily="34" charset="0"/>
              </a:rPr>
              <a:t>chính</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bản</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thân</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mình</a:t>
            </a:r>
            <a:r>
              <a:rPr lang="en-US" sz="4400" dirty="0">
                <a:solidFill>
                  <a:srgbClr val="000000"/>
                </a:solidFill>
                <a:latin typeface="Calibri" panose="020F0502020204030204" pitchFamily="34" charset="0"/>
                <a:cs typeface="Calibri" panose="020F0502020204030204" pitchFamily="34" charset="0"/>
              </a:rPr>
              <a:t> do </a:t>
            </a:r>
            <a:r>
              <a:rPr lang="en-US" sz="4400" dirty="0" err="1">
                <a:solidFill>
                  <a:srgbClr val="000000"/>
                </a:solidFill>
                <a:latin typeface="Calibri" panose="020F0502020204030204" pitchFamily="34" charset="0"/>
                <a:cs typeface="Calibri" panose="020F0502020204030204" pitchFamily="34" charset="0"/>
              </a:rPr>
              <a:t>mình</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tự</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vẽ</a:t>
            </a:r>
            <a:r>
              <a:rPr lang="en-US" sz="4400" dirty="0">
                <a:solidFill>
                  <a:srgbClr val="000000"/>
                </a:solidFill>
                <a:latin typeface="Calibri" panose="020F0502020204030204" pitchFamily="34" charset="0"/>
                <a:cs typeface="Calibri" panose="020F0502020204030204" pitchFamily="34" charset="0"/>
              </a:rPr>
              <a:t>.</a:t>
            </a:r>
            <a:endParaRPr lang="vi-VN" sz="4400" dirty="0">
              <a:solidFill>
                <a:srgbClr val="000000"/>
              </a:solidFill>
              <a:latin typeface="Calibri" panose="020F0502020204030204" pitchFamily="34" charset="0"/>
              <a:cs typeface="Calibri" panose="020F0502020204030204" pitchFamily="34" charset="0"/>
            </a:endParaRPr>
          </a:p>
        </p:txBody>
      </p:sp>
      <p:grpSp>
        <p:nvGrpSpPr>
          <p:cNvPr id="19" name="Group 18"/>
          <p:cNvGrpSpPr/>
          <p:nvPr/>
        </p:nvGrpSpPr>
        <p:grpSpPr>
          <a:xfrm>
            <a:off x="1977112" y="4648963"/>
            <a:ext cx="9605609" cy="2888426"/>
            <a:chOff x="2057401" y="4371356"/>
            <a:chExt cx="9605609" cy="2888426"/>
          </a:xfrm>
        </p:grpSpPr>
        <p:pic>
          <p:nvPicPr>
            <p:cNvPr id="17" name="Picture 16"/>
            <p:cNvPicPr>
              <a:picLocks noChangeAspect="1"/>
            </p:cNvPicPr>
            <p:nvPr/>
          </p:nvPicPr>
          <p:blipFill>
            <a:blip r:embed="rId14"/>
            <a:stretch>
              <a:fillRect/>
            </a:stretch>
          </p:blipFill>
          <p:spPr>
            <a:xfrm>
              <a:off x="2057401" y="4371356"/>
              <a:ext cx="2479650" cy="2854860"/>
            </a:xfrm>
            <a:prstGeom prst="rect">
              <a:avLst/>
            </a:prstGeom>
          </p:spPr>
        </p:pic>
        <p:pic>
          <p:nvPicPr>
            <p:cNvPr id="18" name="Picture 17"/>
            <p:cNvPicPr>
              <a:picLocks noChangeAspect="1"/>
            </p:cNvPicPr>
            <p:nvPr/>
          </p:nvPicPr>
          <p:blipFill>
            <a:blip r:embed="rId15"/>
            <a:stretch>
              <a:fillRect/>
            </a:stretch>
          </p:blipFill>
          <p:spPr>
            <a:xfrm>
              <a:off x="4537050" y="4409398"/>
              <a:ext cx="7125960" cy="2850384"/>
            </a:xfrm>
            <a:prstGeom prst="rect">
              <a:avLst/>
            </a:prstGeom>
          </p:spPr>
        </p:pic>
      </p:grpSp>
      <p:sp>
        <p:nvSpPr>
          <p:cNvPr id="20" name="Rounded Rectangle 19"/>
          <p:cNvSpPr/>
          <p:nvPr/>
        </p:nvSpPr>
        <p:spPr>
          <a:xfrm>
            <a:off x="2987442" y="7936916"/>
            <a:ext cx="7239000" cy="166321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err="1">
                <a:latin typeface="Calibri" panose="020F0502020204030204" pitchFamily="34" charset="0"/>
                <a:cs typeface="Calibri" panose="020F0502020204030204" pitchFamily="34" charset="0"/>
              </a:rPr>
              <a:t>Hãy</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giới</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thiệu</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chân</a:t>
            </a:r>
            <a:r>
              <a:rPr lang="en-US" sz="4400" dirty="0">
                <a:latin typeface="Calibri" panose="020F0502020204030204" pitchFamily="34" charset="0"/>
                <a:cs typeface="Calibri" panose="020F0502020204030204" pitchFamily="34" charset="0"/>
              </a:rPr>
              <a:t> dung </a:t>
            </a:r>
          </a:p>
          <a:p>
            <a:pPr algn="ctr"/>
            <a:r>
              <a:rPr lang="en-US" sz="4400" dirty="0" err="1">
                <a:latin typeface="Calibri" panose="020F0502020204030204" pitchFamily="34" charset="0"/>
                <a:cs typeface="Calibri" panose="020F0502020204030204" pitchFamily="34" charset="0"/>
              </a:rPr>
              <a:t>tự</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họa</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của</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em</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với</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các</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bạn</a:t>
            </a:r>
            <a:endParaRPr lang="en-US" sz="4400" dirty="0">
              <a:latin typeface="Calibri" panose="020F0502020204030204" pitchFamily="34" charset="0"/>
              <a:cs typeface="Calibri" panose="020F0502020204030204" pitchFamily="34" charset="0"/>
            </a:endParaRPr>
          </a:p>
        </p:txBody>
      </p:sp>
      <p:sp>
        <p:nvSpPr>
          <p:cNvPr id="23" name="TextBox 10"/>
          <p:cNvSpPr txBox="1"/>
          <p:nvPr/>
        </p:nvSpPr>
        <p:spPr>
          <a:xfrm>
            <a:off x="70096" y="953976"/>
            <a:ext cx="13599247" cy="969496"/>
          </a:xfrm>
          <a:prstGeom prst="rect">
            <a:avLst/>
          </a:prstGeom>
        </p:spPr>
        <p:txBody>
          <a:bodyPr wrap="square" lIns="0" tIns="0" rIns="0" bIns="0" rtlCol="0" anchor="t">
            <a:spAutoFit/>
          </a:bodyPr>
          <a:lstStyle/>
          <a:p>
            <a:pPr algn="ctr">
              <a:lnSpc>
                <a:spcPts val="7200"/>
              </a:lnSpc>
            </a:pPr>
            <a:r>
              <a:rPr lang="en-US" sz="7200" b="1" dirty="0">
                <a:solidFill>
                  <a:schemeClr val="tx1">
                    <a:lumMod val="65000"/>
                    <a:lumOff val="35000"/>
                  </a:schemeClr>
                </a:solidFill>
                <a:latin typeface="Calibri" panose="020F0502020204030204" pitchFamily="34" charset="0"/>
                <a:cs typeface="Calibri" panose="020F0502020204030204" pitchFamily="34" charset="0"/>
              </a:rPr>
              <a:t>a.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Giới</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thiệu</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chân</a:t>
            </a:r>
            <a:r>
              <a:rPr lang="en-US" sz="7200" b="1" dirty="0">
                <a:solidFill>
                  <a:schemeClr val="tx1">
                    <a:lumMod val="65000"/>
                    <a:lumOff val="35000"/>
                  </a:schemeClr>
                </a:solidFill>
                <a:latin typeface="Calibri" panose="020F0502020204030204" pitchFamily="34" charset="0"/>
                <a:cs typeface="Calibri" panose="020F0502020204030204" pitchFamily="34" charset="0"/>
              </a:rPr>
              <a:t> dung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tự</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họa</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6" name="Freeform 6"/>
          <p:cNvSpPr/>
          <p:nvPr/>
        </p:nvSpPr>
        <p:spPr>
          <a:xfrm rot="2835535" flipH="1">
            <a:off x="15846288" y="740883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2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par>
                                <p:cTn id="22" presetID="22" presetClass="entr" presetSubtype="2"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TextBox 10"/>
          <p:cNvSpPr txBox="1"/>
          <p:nvPr/>
        </p:nvSpPr>
        <p:spPr>
          <a:xfrm>
            <a:off x="188898" y="722828"/>
            <a:ext cx="14791526" cy="2215991"/>
          </a:xfrm>
          <a:prstGeom prst="rect">
            <a:avLst/>
          </a:prstGeom>
        </p:spPr>
        <p:txBody>
          <a:bodyPr wrap="square" lIns="0" tIns="0" rIns="0" bIns="0" rtlCol="0" anchor="t">
            <a:spAutoFit/>
          </a:bodyPr>
          <a:lstStyle/>
          <a:p>
            <a:pPr algn="ctr"/>
            <a:r>
              <a:rPr lang="en-US" sz="7200" b="1" dirty="0">
                <a:solidFill>
                  <a:schemeClr val="tx1">
                    <a:lumMod val="65000"/>
                    <a:lumOff val="35000"/>
                  </a:schemeClr>
                </a:solidFill>
                <a:latin typeface="Calibri" panose="020F0502020204030204" pitchFamily="34" charset="0"/>
                <a:cs typeface="Calibri" panose="020F0502020204030204" pitchFamily="34" charset="0"/>
              </a:rPr>
              <a:t>b.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Nêu</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những</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đặc</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điểm</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nổi</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bật</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của</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bản</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thân</a:t>
            </a:r>
            <a:r>
              <a:rPr lang="en-US" sz="7200" b="1" dirty="0">
                <a:solidFill>
                  <a:schemeClr val="tx1">
                    <a:lumMod val="65000"/>
                    <a:lumOff val="35000"/>
                  </a:schemeClr>
                </a:solidFill>
                <a:latin typeface="Calibri" panose="020F0502020204030204" pitchFamily="34" charset="0"/>
                <a:cs typeface="Calibri" panose="020F0502020204030204" pitchFamily="34" charset="0"/>
              </a:rPr>
              <a:t>. Chia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sẻ</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với</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các</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bạn</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8"/>
          <a:stretch>
            <a:fillRect/>
          </a:stretch>
        </p:blipFill>
        <p:spPr>
          <a:xfrm>
            <a:off x="592350" y="2833674"/>
            <a:ext cx="11577307" cy="6693988"/>
          </a:xfrm>
          <a:prstGeom prst="rect">
            <a:avLst/>
          </a:prstGeom>
        </p:spPr>
      </p:pic>
      <p:sp>
        <p:nvSpPr>
          <p:cNvPr id="15" name="Rectangle 14"/>
          <p:cNvSpPr/>
          <p:nvPr/>
        </p:nvSpPr>
        <p:spPr>
          <a:xfrm>
            <a:off x="1905152" y="3767042"/>
            <a:ext cx="8627358" cy="5078313"/>
          </a:xfrm>
          <a:prstGeom prst="rect">
            <a:avLst/>
          </a:prstGeom>
        </p:spPr>
        <p:txBody>
          <a:bodyPr wrap="square">
            <a:spAutoFit/>
          </a:bodyPr>
          <a:lstStyle/>
          <a:p>
            <a:pPr algn="just"/>
            <a:r>
              <a:rPr lang="en-US" sz="3600" i="1" u="sng" dirty="0" err="1">
                <a:solidFill>
                  <a:srgbClr val="000000"/>
                </a:solidFill>
                <a:latin typeface="Calibri" panose="020F0502020204030204" pitchFamily="34" charset="0"/>
                <a:cs typeface="Calibri" panose="020F0502020204030204" pitchFamily="34" charset="0"/>
              </a:rPr>
              <a:t>Mẫu</a:t>
            </a:r>
            <a:r>
              <a:rPr lang="en-US" sz="3600" i="1" u="sng" dirty="0">
                <a:solidFill>
                  <a:srgbClr val="000000"/>
                </a:solidFill>
                <a:latin typeface="Calibri" panose="020F0502020204030204" pitchFamily="34" charset="0"/>
                <a:cs typeface="Calibri" panose="020F0502020204030204" pitchFamily="34" charset="0"/>
              </a:rPr>
              <a:t>: </a:t>
            </a:r>
          </a:p>
          <a:p>
            <a:pPr algn="just"/>
            <a:r>
              <a:rPr lang="vi-VN" sz="3600" dirty="0">
                <a:solidFill>
                  <a:srgbClr val="000000"/>
                </a:solidFill>
                <a:latin typeface="Calibri" panose="020F0502020204030204" pitchFamily="34" charset="0"/>
                <a:cs typeface="Calibri" panose="020F0502020204030204" pitchFamily="34" charset="0"/>
              </a:rPr>
              <a:t>Đây là chân dung của em. Em có một mái tóc dài ngang hông, đen bóng. Mái tóc này em đã nuôi từ bé đến bây giờ. Em còn có một đôi mắt không quá to nhưng rất sáng. Em có thể nhìn thấy những vật dù ở rất xa. Ngoài ra em còn có một nụ cười rất tươi. Mẹ thường bảo khi mệt mỏi, nhìn thấy nụ cười của em là bao mệt nhọc của mẹ đều tan biến hết. </a:t>
            </a:r>
          </a:p>
        </p:txBody>
      </p:sp>
      <p:pic>
        <p:nvPicPr>
          <p:cNvPr id="2050" name="Picture 2" descr="Myself Clipart Images | Free Download | PNG Transparent Background - Pngtree"/>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917" b="92250" l="6167" r="93917">
                        <a14:foregroundMark x1="8917" y1="17000" x2="12083" y2="25083"/>
                        <a14:foregroundMark x1="23583" y1="19667" x2="24250" y2="21833"/>
                        <a14:foregroundMark x1="21667" y1="13083" x2="21667" y2="13083"/>
                        <a14:foregroundMark x1="28833" y1="9917" x2="28583" y2="16500"/>
                        <a14:foregroundMark x1="30167" y1="19917" x2="30167" y2="19917"/>
                      </a14:backgroundRemoval>
                    </a14:imgEffect>
                  </a14:imgLayer>
                </a14:imgProps>
              </a:ext>
              <a:ext uri="{28A0092B-C50C-407E-A947-70E740481C1C}">
                <a14:useLocalDpi xmlns:a14="http://schemas.microsoft.com/office/drawing/2010/main" val="0"/>
              </a:ext>
            </a:extLst>
          </a:blip>
          <a:srcRect/>
          <a:stretch>
            <a:fillRect/>
          </a:stretch>
        </p:blipFill>
        <p:spPr bwMode="auto">
          <a:xfrm>
            <a:off x="11373914" y="2833674"/>
            <a:ext cx="7101133" cy="809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82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900" decel="100000" fill="hold"/>
                                        <p:tgtEl>
                                          <p:spTgt spid="1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900" decel="100000" fill="hold"/>
                                        <p:tgtEl>
                                          <p:spTgt spid="205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5678652" y="1353699"/>
            <a:ext cx="11615695" cy="7551884"/>
          </a:xfrm>
          <a:custGeom>
            <a:avLst/>
            <a:gdLst/>
            <a:ahLst/>
            <a:cxnLst/>
            <a:rect l="l" t="t" r="r" b="b"/>
            <a:pathLst>
              <a:path w="13591979" h="7551884">
                <a:moveTo>
                  <a:pt x="0" y="0"/>
                </a:moveTo>
                <a:lnTo>
                  <a:pt x="13591978" y="0"/>
                </a:lnTo>
                <a:lnTo>
                  <a:pt x="13591978" y="7551884"/>
                </a:lnTo>
                <a:lnTo>
                  <a:pt x="0" y="755188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6248400" y="1525798"/>
            <a:ext cx="10668000" cy="7091572"/>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flipH="1" flipV="1">
            <a:off x="14946659" y="8232076"/>
            <a:ext cx="3341341" cy="2054924"/>
          </a:xfrm>
          <a:custGeom>
            <a:avLst/>
            <a:gdLst/>
            <a:ahLst/>
            <a:cxnLst/>
            <a:rect l="l" t="t" r="r" b="b"/>
            <a:pathLst>
              <a:path w="3341341" h="2054924">
                <a:moveTo>
                  <a:pt x="3341341" y="2054924"/>
                </a:moveTo>
                <a:lnTo>
                  <a:pt x="0" y="2054924"/>
                </a:lnTo>
                <a:lnTo>
                  <a:pt x="0" y="0"/>
                </a:lnTo>
                <a:lnTo>
                  <a:pt x="3341341" y="0"/>
                </a:lnTo>
                <a:lnTo>
                  <a:pt x="3341341" y="2054924"/>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4" name="TextBox 14"/>
          <p:cNvSpPr txBox="1"/>
          <p:nvPr/>
        </p:nvSpPr>
        <p:spPr>
          <a:xfrm>
            <a:off x="7871021" y="3264655"/>
            <a:ext cx="8428257" cy="5078313"/>
          </a:xfrm>
          <a:prstGeom prst="rect">
            <a:avLst/>
          </a:prstGeom>
        </p:spPr>
        <p:txBody>
          <a:bodyPr wrap="square" lIns="0" tIns="0" rIns="0" bIns="0" rtlCol="0" anchor="t">
            <a:spAutoFit/>
          </a:bodyPr>
          <a:lstStyle/>
          <a:p>
            <a:pPr marL="914400" indent="-914400" algn="just">
              <a:buAutoNum type="alphaLcPeriod"/>
            </a:pPr>
            <a:r>
              <a:rPr lang="en-US" sz="6600" dirty="0" err="1">
                <a:solidFill>
                  <a:srgbClr val="000000"/>
                </a:solidFill>
                <a:latin typeface="Calibri" panose="020F0502020204030204" pitchFamily="34" charset="0"/>
                <a:cs typeface="Calibri" panose="020F0502020204030204" pitchFamily="34" charset="0"/>
              </a:rPr>
              <a:t>Nêu</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những</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điểm</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tốt</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của</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một</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người</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bạn</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mà</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em</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muốn</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học</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tập</a:t>
            </a:r>
            <a:r>
              <a:rPr lang="en-US" sz="6600" dirty="0">
                <a:solidFill>
                  <a:srgbClr val="000000"/>
                </a:solidFill>
                <a:latin typeface="Calibri" panose="020F0502020204030204" pitchFamily="34" charset="0"/>
                <a:cs typeface="Calibri" panose="020F0502020204030204" pitchFamily="34" charset="0"/>
              </a:rPr>
              <a:t>.</a:t>
            </a:r>
          </a:p>
          <a:p>
            <a:pPr marL="914400" indent="-914400" algn="just">
              <a:buAutoNum type="alphaLcPeriod"/>
            </a:pPr>
            <a:r>
              <a:rPr lang="en-US" sz="6600" dirty="0" err="1">
                <a:solidFill>
                  <a:srgbClr val="000000"/>
                </a:solidFill>
                <a:latin typeface="Calibri" panose="020F0502020204030204" pitchFamily="34" charset="0"/>
                <a:cs typeface="Calibri" panose="020F0502020204030204" pitchFamily="34" charset="0"/>
              </a:rPr>
              <a:t>Nói</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điều</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em</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mong</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muốn</a:t>
            </a:r>
            <a:r>
              <a:rPr lang="en-US" sz="6600" dirty="0">
                <a:solidFill>
                  <a:srgbClr val="000000"/>
                </a:solidFill>
                <a:latin typeface="Calibri" panose="020F0502020204030204" pitchFamily="34" charset="0"/>
                <a:cs typeface="Calibri" panose="020F0502020204030204" pitchFamily="34" charset="0"/>
              </a:rPr>
              <a:t> ở </a:t>
            </a:r>
            <a:r>
              <a:rPr lang="en-US" sz="6600" dirty="0" err="1">
                <a:solidFill>
                  <a:srgbClr val="000000"/>
                </a:solidFill>
                <a:latin typeface="Calibri" panose="020F0502020204030204" pitchFamily="34" charset="0"/>
                <a:cs typeface="Calibri" panose="020F0502020204030204" pitchFamily="34" charset="0"/>
              </a:rPr>
              <a:t>bạn</a:t>
            </a:r>
            <a:r>
              <a:rPr lang="en-US" sz="6600" dirty="0">
                <a:solidFill>
                  <a:srgbClr val="000000"/>
                </a:solidFill>
                <a:latin typeface="Calibri" panose="020F0502020204030204" pitchFamily="34" charset="0"/>
                <a:cs typeface="Calibri" panose="020F0502020204030204" pitchFamily="34" charset="0"/>
              </a:rPr>
              <a:t>.</a:t>
            </a:r>
          </a:p>
        </p:txBody>
      </p:sp>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7176" y="5984058"/>
            <a:ext cx="8863704" cy="4302942"/>
          </a:xfrm>
          <a:prstGeom prst="rect">
            <a:avLst/>
          </a:prstGeom>
        </p:spPr>
      </p:pic>
      <p:grpSp>
        <p:nvGrpSpPr>
          <p:cNvPr id="19" name="Group 18"/>
          <p:cNvGrpSpPr/>
          <p:nvPr/>
        </p:nvGrpSpPr>
        <p:grpSpPr>
          <a:xfrm>
            <a:off x="974624" y="1273332"/>
            <a:ext cx="7382355" cy="2556679"/>
            <a:chOff x="974624" y="1273332"/>
            <a:chExt cx="7382355" cy="2556679"/>
          </a:xfrm>
        </p:grpSpPr>
        <p:sp>
          <p:nvSpPr>
            <p:cNvPr id="7" name="Freeform 7"/>
            <p:cNvSpPr/>
            <p:nvPr/>
          </p:nvSpPr>
          <p:spPr>
            <a:xfrm>
              <a:off x="974624" y="1273332"/>
              <a:ext cx="7382355" cy="2343898"/>
            </a:xfrm>
            <a:custGeom>
              <a:avLst/>
              <a:gdLst/>
              <a:ahLst/>
              <a:cxnLst/>
              <a:rect l="l" t="t" r="r" b="b"/>
              <a:pathLst>
                <a:path w="7382355" h="2343898">
                  <a:moveTo>
                    <a:pt x="0" y="0"/>
                  </a:moveTo>
                  <a:lnTo>
                    <a:pt x="7382355" y="0"/>
                  </a:lnTo>
                  <a:lnTo>
                    <a:pt x="7382355" y="2343897"/>
                  </a:lnTo>
                  <a:lnTo>
                    <a:pt x="0" y="234389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8" name="Freeform 8"/>
            <p:cNvSpPr/>
            <p:nvPr/>
          </p:nvSpPr>
          <p:spPr>
            <a:xfrm>
              <a:off x="1283684" y="1371458"/>
              <a:ext cx="6764236" cy="2147645"/>
            </a:xfrm>
            <a:custGeom>
              <a:avLst/>
              <a:gdLst/>
              <a:ahLst/>
              <a:cxnLst/>
              <a:rect l="l" t="t" r="r" b="b"/>
              <a:pathLst>
                <a:path w="6764236" h="2147645">
                  <a:moveTo>
                    <a:pt x="0" y="0"/>
                  </a:moveTo>
                  <a:lnTo>
                    <a:pt x="6764236" y="0"/>
                  </a:lnTo>
                  <a:lnTo>
                    <a:pt x="6764236" y="2147645"/>
                  </a:lnTo>
                  <a:lnTo>
                    <a:pt x="0" y="2147645"/>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pic>
          <p:nvPicPr>
            <p:cNvPr id="18" name="Picture 17"/>
            <p:cNvPicPr>
              <a:picLocks noChangeAspect="1"/>
            </p:cNvPicPr>
            <p:nvPr/>
          </p:nvPicPr>
          <p:blipFill>
            <a:blip r:embed="rId19"/>
            <a:stretch>
              <a:fillRect/>
            </a:stretch>
          </p:blipFill>
          <p:spPr>
            <a:xfrm>
              <a:off x="1379827" y="1574295"/>
              <a:ext cx="6761050" cy="2255716"/>
            </a:xfrm>
            <a:prstGeom prst="rect">
              <a:avLst/>
            </a:prstGeom>
          </p:spPr>
        </p:pic>
      </p:grpSp>
      <p:pic>
        <p:nvPicPr>
          <p:cNvPr id="20" name="Picture 19"/>
          <p:cNvPicPr>
            <a:picLocks noChangeAspect="1"/>
          </p:cNvPicPr>
          <p:nvPr/>
        </p:nvPicPr>
        <p:blipFill>
          <a:blip r:embed="rId20"/>
          <a:stretch>
            <a:fillRect/>
          </a:stretch>
        </p:blipFill>
        <p:spPr>
          <a:xfrm>
            <a:off x="1589711" y="4049323"/>
            <a:ext cx="4157832" cy="2414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Horizontal)">
                                      <p:cBhvr>
                                        <p:cTn id="25" dur="500"/>
                                        <p:tgtEl>
                                          <p:spTgt spid="14"/>
                                        </p:tgtEl>
                                      </p:cBhvr>
                                    </p:animEffect>
                                  </p:childTnLst>
                                </p:cTn>
                              </p:par>
                              <p:par>
                                <p:cTn id="26" presetID="16" presetClass="entr" presetSubtype="2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Horizontal)">
                                      <p:cBhvr>
                                        <p:cTn id="28" dur="500"/>
                                        <p:tgtEl>
                                          <p:spTgt spid="4"/>
                                        </p:tgtEl>
                                      </p:cBhvr>
                                    </p:animEffect>
                                  </p:childTnLst>
                                </p:cTn>
                              </p:par>
                              <p:par>
                                <p:cTn id="29" presetID="16" presetClass="entr" presetSubtype="2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1077</Words>
  <Application>Microsoft Office PowerPoint</Application>
  <PresentationFormat>Custom</PresentationFormat>
  <Paragraphs>39</Paragraphs>
  <Slides>15</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SimSun</vt:lpstr>
      <vt:lpstr>Arial</vt:lpstr>
      <vt:lpstr>OpenSans</vt:lpstr>
      <vt:lpstr>Calibri</vt:lpstr>
      <vt:lpstr>Microsoft YaHei</vt:lpstr>
      <vt:lpstr>SimSun</vt:lpstr>
      <vt:lpstr>ITC Avant Garde Std Bk</vt:lpstr>
      <vt:lpstr>SVN-Newton</vt:lpstr>
      <vt:lpstr>#9Slide07 HoneyCream</vt:lpstr>
      <vt:lpstr>等线</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MT50</dc:title>
  <dc:subject>MT50</dc:subject>
  <dc:creator>ADMIN</dc:creator>
  <cp:keywords>MT50</cp:keywords>
  <dc:description>MT50</dc:description>
  <cp:lastModifiedBy>Hai Yen</cp:lastModifiedBy>
  <cp:revision>8</cp:revision>
  <dcterms:created xsi:type="dcterms:W3CDTF">2006-08-16T00:00:00Z</dcterms:created>
  <dcterms:modified xsi:type="dcterms:W3CDTF">2023-08-17T01:53:11Z</dcterms:modified>
  <cp:category>MT50</cp:category>
  <dc:identifier>DAFmO2yyXwI</dc:identifier>
  <cp:version>MT50</cp:version>
</cp:coreProperties>
</file>