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2" r:id="rId2"/>
    <p:sldMasterId id="2147483696" r:id="rId3"/>
  </p:sldMasterIdLst>
  <p:notesMasterIdLst>
    <p:notesMasterId r:id="rId26"/>
  </p:notesMasterIdLst>
  <p:sldIdLst>
    <p:sldId id="444" r:id="rId4"/>
    <p:sldId id="496" r:id="rId5"/>
    <p:sldId id="261" r:id="rId6"/>
    <p:sldId id="262" r:id="rId7"/>
    <p:sldId id="275" r:id="rId8"/>
    <p:sldId id="266" r:id="rId9"/>
    <p:sldId id="4411" r:id="rId10"/>
    <p:sldId id="621" r:id="rId11"/>
    <p:sldId id="622" r:id="rId12"/>
    <p:sldId id="623" r:id="rId13"/>
    <p:sldId id="624" r:id="rId14"/>
    <p:sldId id="265" r:id="rId15"/>
    <p:sldId id="625" r:id="rId16"/>
    <p:sldId id="626" r:id="rId17"/>
    <p:sldId id="629" r:id="rId18"/>
    <p:sldId id="628" r:id="rId19"/>
    <p:sldId id="630" r:id="rId20"/>
    <p:sldId id="488" r:id="rId21"/>
    <p:sldId id="631" r:id="rId22"/>
    <p:sldId id="634" r:id="rId23"/>
    <p:sldId id="4412" r:id="rId24"/>
    <p:sldId id="49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0" d="100"/>
          <a:sy n="70" d="100"/>
        </p:scale>
        <p:origin x="53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75C8EF-1386-424E-A559-C6ED897DAE78}" type="datetimeFigureOut">
              <a:rPr lang="en-US" smtClean="0"/>
              <a:t>10/11/2024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9476EB-6A81-4809-847B-905222694D36}"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0" name="Google Shape;38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10/11/2024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pic>
        <p:nvPicPr>
          <p:cNvPr id="7" name="Picture 6" descr="A round pink circle with a white and black text and a black background&#10;&#10;Description automatically generate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02178" y="0"/>
            <a:ext cx="2102177" cy="210217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10/11/2024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10/11/2024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DEFC98F-EB4A-44BE-8C63-8CA280C0D252}"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7F2F4-9E50-4246-9D46-000F6D88E2D5}"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EFC98F-EB4A-44BE-8C63-8CA280C0D252}"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7F2F4-9E50-4246-9D46-000F6D88E2D5}"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EFC98F-EB4A-44BE-8C63-8CA280C0D252}"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7F2F4-9E50-4246-9D46-000F6D88E2D5}"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DEFC98F-EB4A-44BE-8C63-8CA280C0D252}" type="datetimeFigureOut">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57F2F4-9E50-4246-9D46-000F6D88E2D5}"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DEFC98F-EB4A-44BE-8C63-8CA280C0D252}" type="datetimeFigureOut">
              <a:rPr lang="en-US" smtClean="0"/>
              <a:t>10/11/2024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57F2F4-9E50-4246-9D46-000F6D88E2D5}"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EFC98F-EB4A-44BE-8C63-8CA280C0D252}" type="datetimeFigureOut">
              <a:rPr lang="en-US" smtClean="0"/>
              <a:t>10/11/2024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57F2F4-9E50-4246-9D46-000F6D88E2D5}"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FC98F-EB4A-44BE-8C63-8CA280C0D252}" type="datetimeFigureOut">
              <a:rPr lang="en-US" smtClean="0"/>
              <a:t>10/11/2024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57F2F4-9E50-4246-9D46-000F6D88E2D5}"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EFC98F-EB4A-44BE-8C63-8CA280C0D252}" type="datetimeFigureOut">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57F2F4-9E50-4246-9D46-000F6D88E2D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10/11/2024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EFC98F-EB4A-44BE-8C63-8CA280C0D252}" type="datetimeFigureOut">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57F2F4-9E50-4246-9D46-000F6D88E2D5}"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EFC98F-EB4A-44BE-8C63-8CA280C0D252}"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7F2F4-9E50-4246-9D46-000F6D88E2D5}"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EFC98F-EB4A-44BE-8C63-8CA280C0D252}"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7F2F4-9E50-4246-9D46-000F6D88E2D5}"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10/11/2024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pic>
        <p:nvPicPr>
          <p:cNvPr id="7" name="Picture 6" descr="A round pink circle with a white and black text and a black background&#10;&#10;Description automatically generate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02178" y="0"/>
            <a:ext cx="2102177" cy="2102177"/>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10/11/2024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10/11/2024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10/11/2024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10/11/2024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10/11/2024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10/11/2024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10/11/2024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10/11/2024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10/11/2024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10/11/2024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10/11/2024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10/11/2024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10/11/2024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10/11/2024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10/11/2024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10/11/2024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10/11/2024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EFC98F-EB4A-44BE-8C63-8CA280C0D252}" type="datetimeFigureOut">
              <a:rPr lang="en-US" smtClean="0"/>
              <a:t>10/11/2024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57F2F4-9E50-4246-9D46-000F6D88E2D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microsoft.com/office/2007/relationships/hdphoto" Target="../media/hdphoto2.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p:cNvPicPr>
            <a:picLocks noChangeAspect="1"/>
          </p:cNvPicPr>
          <p:nvPr/>
        </p:nvPicPr>
        <p:blipFill rotWithShape="1">
          <a:blip r:embed="rId2">
            <a:extLst>
              <a:ext uri="{28A0092B-C50C-407E-A947-70E740481C1C}">
                <a14:useLocalDpi xmlns:a14="http://schemas.microsoft.com/office/drawing/2010/main" val="0"/>
              </a:ext>
            </a:extLst>
          </a:blip>
          <a:srcRect t="45949"/>
          <a:stretch>
            <a:fillRect/>
          </a:stretch>
        </p:blipFill>
        <p:spPr>
          <a:xfrm>
            <a:off x="0" y="0"/>
            <a:ext cx="12192000" cy="6858000"/>
          </a:xfrm>
          <a:prstGeom prst="rect">
            <a:avLst/>
          </a:prstGeom>
        </p:spPr>
      </p:pic>
      <p:sp>
        <p:nvSpPr>
          <p:cNvPr id="27" name="Rectangle: Rounded Corners 8"/>
          <p:cNvSpPr/>
          <p:nvPr/>
        </p:nvSpPr>
        <p:spPr>
          <a:xfrm>
            <a:off x="2257425" y="1107730"/>
            <a:ext cx="7791450" cy="4642539"/>
          </a:xfrm>
          <a:prstGeom prst="roundRect">
            <a:avLst>
              <a:gd name="adj" fmla="val 9729"/>
            </a:avLst>
          </a:prstGeom>
          <a:solidFill>
            <a:schemeClr val="bg1">
              <a:lumMod val="95000"/>
              <a:alpha val="98000"/>
            </a:schemeClr>
          </a:solidFill>
          <a:ln>
            <a:no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99"/>
              </a:solidFill>
              <a:effectLst/>
              <a:uLnTx/>
              <a:uFillTx/>
              <a:latin typeface="Calibri" panose="020F0502020204030204"/>
              <a:ea typeface="+mn-ea"/>
              <a:cs typeface="+mn-cs"/>
            </a:endParaRPr>
          </a:p>
        </p:txBody>
      </p:sp>
      <p:sp>
        <p:nvSpPr>
          <p:cNvPr id="28" name="TextBox 3"/>
          <p:cNvSpPr txBox="1"/>
          <p:nvPr/>
        </p:nvSpPr>
        <p:spPr>
          <a:xfrm>
            <a:off x="3114676" y="1299066"/>
            <a:ext cx="598892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err="1">
                <a:ln>
                  <a:noFill/>
                </a:ln>
                <a:solidFill>
                  <a:srgbClr val="44546A"/>
                </a:solidFill>
                <a:effectLst/>
                <a:uLnTx/>
                <a:uFillTx/>
              </a:rPr>
              <a:t>Thứ</a:t>
            </a:r>
            <a:r>
              <a:rPr kumimoji="0" lang="en-US" sz="3600" b="1" i="0" u="none" strike="noStrike" kern="1200" cap="none" spc="0" normalizeH="0" baseline="0" noProof="0" dirty="0">
                <a:ln>
                  <a:noFill/>
                </a:ln>
                <a:solidFill>
                  <a:srgbClr val="44546A"/>
                </a:solidFill>
                <a:effectLst/>
                <a:uLnTx/>
                <a:uFillTx/>
              </a:rPr>
              <a:t> … </a:t>
            </a:r>
            <a:r>
              <a:rPr kumimoji="0" lang="en-US" sz="3600" b="1" i="0" u="none" strike="noStrike" kern="1200" cap="none" spc="0" normalizeH="0" baseline="0" noProof="0" dirty="0" err="1">
                <a:ln>
                  <a:noFill/>
                </a:ln>
                <a:solidFill>
                  <a:srgbClr val="44546A"/>
                </a:solidFill>
                <a:effectLst/>
                <a:uLnTx/>
                <a:uFillTx/>
              </a:rPr>
              <a:t>ngày</a:t>
            </a:r>
            <a:r>
              <a:rPr kumimoji="0" lang="en-US" sz="3600" b="1" i="0" u="none" strike="noStrike" kern="1200" cap="none" spc="0" normalizeH="0" baseline="0" noProof="0" dirty="0">
                <a:ln>
                  <a:noFill/>
                </a:ln>
                <a:solidFill>
                  <a:srgbClr val="44546A"/>
                </a:solidFill>
                <a:effectLst/>
                <a:uLnTx/>
                <a:uFillTx/>
              </a:rPr>
              <a:t> … </a:t>
            </a:r>
            <a:r>
              <a:rPr kumimoji="0" lang="en-US" sz="3600" b="1" i="0" u="none" strike="noStrike" kern="1200" cap="none" spc="0" normalizeH="0" baseline="0" noProof="0" dirty="0" err="1">
                <a:ln>
                  <a:noFill/>
                </a:ln>
                <a:solidFill>
                  <a:srgbClr val="44546A"/>
                </a:solidFill>
                <a:effectLst/>
                <a:uLnTx/>
                <a:uFillTx/>
              </a:rPr>
              <a:t>tháng</a:t>
            </a:r>
            <a:r>
              <a:rPr kumimoji="0" lang="en-US" sz="3600" b="1" i="0" u="none" strike="noStrike" kern="1200" cap="none" spc="0" normalizeH="0" baseline="0" noProof="0" dirty="0">
                <a:ln>
                  <a:noFill/>
                </a:ln>
                <a:solidFill>
                  <a:srgbClr val="44546A"/>
                </a:solidFill>
                <a:effectLst/>
                <a:uLnTx/>
                <a:uFillTx/>
              </a:rPr>
              <a:t> … </a:t>
            </a:r>
            <a:r>
              <a:rPr kumimoji="0" lang="en-US" sz="3600" b="1" i="0" u="none" strike="noStrike" kern="1200" cap="none" spc="0" normalizeH="0" baseline="0" noProof="0" dirty="0" err="1">
                <a:ln>
                  <a:noFill/>
                </a:ln>
                <a:solidFill>
                  <a:srgbClr val="44546A"/>
                </a:solidFill>
                <a:effectLst/>
                <a:uLnTx/>
                <a:uFillTx/>
              </a:rPr>
              <a:t>năm</a:t>
            </a:r>
            <a:r>
              <a:rPr kumimoji="0" lang="en-US" sz="3600" b="1" i="0" u="none" strike="noStrike" kern="1200" cap="none" spc="0" normalizeH="0" baseline="0" noProof="0" dirty="0">
                <a:ln>
                  <a:noFill/>
                </a:ln>
                <a:solidFill>
                  <a:srgbClr val="44546A"/>
                </a:solidFill>
                <a:effectLst/>
                <a:uLnTx/>
                <a:uFillTx/>
              </a:rPr>
              <a:t> …</a:t>
            </a:r>
          </a:p>
        </p:txBody>
      </p:sp>
      <p:pic>
        <p:nvPicPr>
          <p:cNvPr id="15" name="Hình ảnh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520476">
            <a:off x="8994767" y="2048543"/>
            <a:ext cx="632232" cy="715382"/>
          </a:xfrm>
          <a:prstGeom prst="rect">
            <a:avLst/>
          </a:prstGeom>
        </p:spPr>
      </p:pic>
      <p:pic>
        <p:nvPicPr>
          <p:cNvPr id="36" name="Hình ảnh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785990">
            <a:off x="7615849" y="5077371"/>
            <a:ext cx="441756" cy="499855"/>
          </a:xfrm>
          <a:prstGeom prst="rect">
            <a:avLst/>
          </a:prstGeom>
        </p:spPr>
      </p:pic>
      <p:pic>
        <p:nvPicPr>
          <p:cNvPr id="10" name="Hình ảnh 9" descr="Ảnh có chứa búp bê, đồ chơi, đồ họa véc-tơ&#10;&#10;Mô tả được tạo tự động"/>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0000" b="99815" l="37604" r="98906">
                        <a14:foregroundMark x1="94635" y1="32963" x2="93333" y2="31944"/>
                        <a14:foregroundMark x1="94635" y1="50556" x2="92969" y2="50278"/>
                        <a14:foregroundMark x1="84896" y1="62037" x2="82135" y2="68889"/>
                        <a14:foregroundMark x1="89115" y1="67593" x2="92031" y2="83241"/>
                        <a14:foregroundMark x1="95885" y1="87870" x2="94063" y2="74722"/>
                        <a14:foregroundMark x1="89635" y1="69537" x2="93542" y2="78981"/>
                        <a14:foregroundMark x1="88906" y1="94352" x2="90417" y2="98981"/>
                        <a14:foregroundMark x1="93125" y1="69537" x2="95729" y2="91759"/>
                        <a14:foregroundMark x1="87083" y1="98981" x2="87656" y2="99907"/>
                        <a14:foregroundMark x1="99010" y1="78333" x2="98490" y2="80926"/>
                        <a14:foregroundMark x1="70365" y1="98611" x2="64635" y2="94074"/>
                        <a14:foregroundMark x1="43333" y1="35185" x2="45000" y2="54537"/>
                        <a14:foregroundMark x1="44219" y1="62315" x2="46875" y2="87593"/>
                        <a14:foregroundMark x1="46875" y1="87593" x2="49948" y2="96019"/>
                        <a14:foregroundMark x1="40000" y1="79352" x2="38177" y2="78704"/>
                        <a14:foregroundMark x1="38750" y1="46944" x2="37604" y2="45648"/>
                        <a14:foregroundMark x1="47396" y1="31574" x2="44219" y2="32315"/>
                        <a14:foregroundMark x1="50677" y1="66944" x2="48281" y2="63611"/>
                      </a14:backgroundRemoval>
                    </a14:imgEffect>
                  </a14:imgLayer>
                </a14:imgProps>
              </a:ext>
              <a:ext uri="{28A0092B-C50C-407E-A947-70E740481C1C}">
                <a14:useLocalDpi xmlns:a14="http://schemas.microsoft.com/office/drawing/2010/main" val="0"/>
              </a:ext>
            </a:extLst>
          </a:blip>
          <a:srcRect l="35617" r="-701"/>
          <a:stretch>
            <a:fillRect/>
          </a:stretch>
        </p:blipFill>
        <p:spPr>
          <a:xfrm>
            <a:off x="-23937" y="3950354"/>
            <a:ext cx="3364250" cy="2907645"/>
          </a:xfrm>
          <a:prstGeom prst="rect">
            <a:avLst/>
          </a:prstGeom>
        </p:spPr>
      </p:pic>
      <p:pic>
        <p:nvPicPr>
          <p:cNvPr id="12" name="Hình ảnh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00438" y="4167862"/>
            <a:ext cx="3189972" cy="2713483"/>
          </a:xfrm>
          <a:prstGeom prst="rect">
            <a:avLst/>
          </a:prstGeom>
        </p:spPr>
      </p:pic>
      <p:pic>
        <p:nvPicPr>
          <p:cNvPr id="6" name="Picture 5"/>
          <p:cNvPicPr>
            <a:picLocks noChangeAspect="1"/>
          </p:cNvPicPr>
          <p:nvPr/>
        </p:nvPicPr>
        <p:blipFill>
          <a:blip r:embed="rId8"/>
          <a:stretch>
            <a:fillRect/>
          </a:stretch>
        </p:blipFill>
        <p:spPr>
          <a:xfrm>
            <a:off x="4550134" y="2050219"/>
            <a:ext cx="3664014" cy="1012024"/>
          </a:xfrm>
          <a:prstGeom prst="rect">
            <a:avLst/>
          </a:prstGeom>
        </p:spPr>
      </p:pic>
      <p:pic>
        <p:nvPicPr>
          <p:cNvPr id="8" name="Picture 7"/>
          <p:cNvPicPr>
            <a:picLocks noChangeAspect="1"/>
          </p:cNvPicPr>
          <p:nvPr/>
        </p:nvPicPr>
        <p:blipFill>
          <a:blip r:embed="rId9"/>
          <a:stretch>
            <a:fillRect/>
          </a:stretch>
        </p:blipFill>
        <p:spPr>
          <a:xfrm>
            <a:off x="2464376" y="3013623"/>
            <a:ext cx="7206097" cy="2011854"/>
          </a:xfrm>
          <a:prstGeom prst="rect">
            <a:avLst/>
          </a:prstGeom>
        </p:spPr>
      </p:pic>
      <p:pic>
        <p:nvPicPr>
          <p:cNvPr id="11" name="Picture 10"/>
          <p:cNvPicPr>
            <a:picLocks noChangeAspect="1"/>
          </p:cNvPicPr>
          <p:nvPr/>
        </p:nvPicPr>
        <p:blipFill>
          <a:blip r:embed="rId10"/>
          <a:stretch>
            <a:fillRect/>
          </a:stretch>
        </p:blipFill>
        <p:spPr>
          <a:xfrm>
            <a:off x="2351088" y="2332444"/>
            <a:ext cx="1450974" cy="859611"/>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2"/>
                                        </p:tgtEl>
                                        <p:attrNameLst>
                                          <p:attrName>r</p:attrName>
                                        </p:attrNameLst>
                                      </p:cBhvr>
                                    </p:animRot>
                                    <p:animRot by="-240000">
                                      <p:cBhvr>
                                        <p:cTn id="7" dur="200" fill="hold">
                                          <p:stCondLst>
                                            <p:cond delay="200"/>
                                          </p:stCondLst>
                                        </p:cTn>
                                        <p:tgtEl>
                                          <p:spTgt spid="12"/>
                                        </p:tgtEl>
                                        <p:attrNameLst>
                                          <p:attrName>r</p:attrName>
                                        </p:attrNameLst>
                                      </p:cBhvr>
                                    </p:animRot>
                                    <p:animRot by="240000">
                                      <p:cBhvr>
                                        <p:cTn id="8" dur="200" fill="hold">
                                          <p:stCondLst>
                                            <p:cond delay="400"/>
                                          </p:stCondLst>
                                        </p:cTn>
                                        <p:tgtEl>
                                          <p:spTgt spid="12"/>
                                        </p:tgtEl>
                                        <p:attrNameLst>
                                          <p:attrName>r</p:attrName>
                                        </p:attrNameLst>
                                      </p:cBhvr>
                                    </p:animRot>
                                    <p:animRot by="-240000">
                                      <p:cBhvr>
                                        <p:cTn id="9" dur="200" fill="hold">
                                          <p:stCondLst>
                                            <p:cond delay="600"/>
                                          </p:stCondLst>
                                        </p:cTn>
                                        <p:tgtEl>
                                          <p:spTgt spid="12"/>
                                        </p:tgtEl>
                                        <p:attrNameLst>
                                          <p:attrName>r</p:attrName>
                                        </p:attrNameLst>
                                      </p:cBhvr>
                                    </p:animRot>
                                    <p:animRot by="120000">
                                      <p:cBhvr>
                                        <p:cTn id="10" dur="200" fill="hold">
                                          <p:stCondLst>
                                            <p:cond delay="800"/>
                                          </p:stCondLst>
                                        </p:cTn>
                                        <p:tgtEl>
                                          <p:spTgt spid="1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nting of a field of flowers&#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Rounded Corners 5"/>
          <p:cNvSpPr/>
          <p:nvPr/>
        </p:nvSpPr>
        <p:spPr>
          <a:xfrm>
            <a:off x="266700" y="137160"/>
            <a:ext cx="11658600" cy="6583680"/>
          </a:xfrm>
          <a:prstGeom prst="roundRect">
            <a:avLst>
              <a:gd name="adj" fmla="val 5907"/>
            </a:avLst>
          </a:prstGeom>
          <a:solidFill>
            <a:schemeClr val="bg1">
              <a:alpha val="96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p:cNvPicPr>
            <a:picLocks noChangeAspect="1"/>
          </p:cNvPicPr>
          <p:nvPr/>
        </p:nvPicPr>
        <p:blipFill>
          <a:blip r:embed="rId3"/>
          <a:stretch>
            <a:fillRect/>
          </a:stretch>
        </p:blipFill>
        <p:spPr>
          <a:xfrm>
            <a:off x="2659898" y="307041"/>
            <a:ext cx="5614903" cy="1024217"/>
          </a:xfrm>
          <a:prstGeom prst="rect">
            <a:avLst/>
          </a:prstGeom>
        </p:spPr>
      </p:pic>
      <p:grpSp>
        <p:nvGrpSpPr>
          <p:cNvPr id="12" name="Group 11"/>
          <p:cNvGrpSpPr/>
          <p:nvPr/>
        </p:nvGrpSpPr>
        <p:grpSpPr>
          <a:xfrm>
            <a:off x="6286501" y="733426"/>
            <a:ext cx="5581650" cy="5905500"/>
            <a:chOff x="442192" y="1257300"/>
            <a:chExt cx="4495801" cy="5372481"/>
          </a:xfrm>
        </p:grpSpPr>
        <p:pic>
          <p:nvPicPr>
            <p:cNvPr id="13" name="Picture 12" descr="A picture containing text&#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193" y="1257300"/>
              <a:ext cx="4495800" cy="5372481"/>
            </a:xfrm>
            <a:prstGeom prst="rect">
              <a:avLst/>
            </a:prstGeom>
          </p:spPr>
        </p:pic>
        <p:sp>
          <p:nvSpPr>
            <p:cNvPr id="14" name="TextBox 13"/>
            <p:cNvSpPr txBox="1"/>
            <p:nvPr/>
          </p:nvSpPr>
          <p:spPr>
            <a:xfrm>
              <a:off x="442192" y="4016369"/>
              <a:ext cx="4495800" cy="232397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4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Hoa mong muốn làm quen và tìm hiểu về trang phục truyền thống của các bạn dân tộc thiểu số.</a:t>
              </a:r>
            </a:p>
          </p:txBody>
        </p:sp>
      </p:grpSp>
      <p:pic>
        <p:nvPicPr>
          <p:cNvPr id="4" name="Picture 3"/>
          <p:cNvPicPr>
            <a:picLocks noChangeAspect="1"/>
          </p:cNvPicPr>
          <p:nvPr/>
        </p:nvPicPr>
        <p:blipFill>
          <a:blip r:embed="rId5"/>
          <a:stretch>
            <a:fillRect/>
          </a:stretch>
        </p:blipFill>
        <p:spPr>
          <a:xfrm>
            <a:off x="428625" y="1277118"/>
            <a:ext cx="5848350" cy="234996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nting of a field of flowers&#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Rounded Corners 5"/>
          <p:cNvSpPr/>
          <p:nvPr/>
        </p:nvSpPr>
        <p:spPr>
          <a:xfrm>
            <a:off x="266700" y="137160"/>
            <a:ext cx="11658600" cy="6583680"/>
          </a:xfrm>
          <a:prstGeom prst="roundRect">
            <a:avLst>
              <a:gd name="adj" fmla="val 5907"/>
            </a:avLst>
          </a:prstGeom>
          <a:solidFill>
            <a:schemeClr val="bg1">
              <a:alpha val="96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p:cNvPicPr>
            <a:picLocks noChangeAspect="1"/>
          </p:cNvPicPr>
          <p:nvPr/>
        </p:nvPicPr>
        <p:blipFill>
          <a:blip r:embed="rId3"/>
          <a:stretch>
            <a:fillRect/>
          </a:stretch>
        </p:blipFill>
        <p:spPr>
          <a:xfrm>
            <a:off x="2659898" y="307041"/>
            <a:ext cx="5614903" cy="1024217"/>
          </a:xfrm>
          <a:prstGeom prst="rect">
            <a:avLst/>
          </a:prstGeom>
        </p:spPr>
      </p:pic>
      <p:grpSp>
        <p:nvGrpSpPr>
          <p:cNvPr id="12" name="Group 11"/>
          <p:cNvGrpSpPr/>
          <p:nvPr/>
        </p:nvGrpSpPr>
        <p:grpSpPr>
          <a:xfrm>
            <a:off x="6286501" y="733426"/>
            <a:ext cx="5581650" cy="5905500"/>
            <a:chOff x="442192" y="1257300"/>
            <a:chExt cx="4495801" cy="5372481"/>
          </a:xfrm>
        </p:grpSpPr>
        <p:pic>
          <p:nvPicPr>
            <p:cNvPr id="13" name="Picture 12" descr="A picture containing text&#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193" y="1257300"/>
              <a:ext cx="4495800" cy="5372481"/>
            </a:xfrm>
            <a:prstGeom prst="rect">
              <a:avLst/>
            </a:prstGeom>
          </p:spPr>
        </p:pic>
        <p:sp>
          <p:nvSpPr>
            <p:cNvPr id="14" name="TextBox 13"/>
            <p:cNvSpPr txBox="1"/>
            <p:nvPr/>
          </p:nvSpPr>
          <p:spPr>
            <a:xfrm>
              <a:off x="442192" y="3903720"/>
              <a:ext cx="4495800" cy="243597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4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4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vi-VN" sz="4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Khi bầu chọn Chi đội trưởng, Luân không phân biệt bạn nam hay bạn nữ.</a:t>
              </a:r>
            </a:p>
          </p:txBody>
        </p:sp>
      </p:grpSp>
      <p:pic>
        <p:nvPicPr>
          <p:cNvPr id="2" name="Picture 1"/>
          <p:cNvPicPr>
            <a:picLocks noChangeAspect="1"/>
          </p:cNvPicPr>
          <p:nvPr/>
        </p:nvPicPr>
        <p:blipFill>
          <a:blip r:embed="rId5"/>
          <a:stretch>
            <a:fillRect/>
          </a:stretch>
        </p:blipFill>
        <p:spPr>
          <a:xfrm>
            <a:off x="409576" y="1257299"/>
            <a:ext cx="5624512" cy="223164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nting of a field of flowers&#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descr="A cartoon of a child with a megaphone&#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135" y="3132667"/>
            <a:ext cx="3520440" cy="3725333"/>
          </a:xfrm>
          <a:prstGeom prst="rect">
            <a:avLst/>
          </a:prstGeom>
        </p:spPr>
      </p:pic>
      <p:sp>
        <p:nvSpPr>
          <p:cNvPr id="13" name="Rectangle: Rounded Corners 12"/>
          <p:cNvSpPr/>
          <p:nvPr/>
        </p:nvSpPr>
        <p:spPr>
          <a:xfrm>
            <a:off x="2986088" y="761356"/>
            <a:ext cx="8529637" cy="1667519"/>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defRPr/>
            </a:pPr>
            <a:r>
              <a:rPr lang="vi-VN" sz="3600" b="1" dirty="0">
                <a:solidFill>
                  <a:prstClr val="black"/>
                </a:solidFill>
                <a:latin typeface="Calibri" panose="020F0502020204030204" pitchFamily="34" charset="0"/>
                <a:ea typeface="Calibri" panose="020F0502020204030204" pitchFamily="34" charset="0"/>
                <a:cs typeface="Calibri" panose="020F0502020204030204" pitchFamily="34" charset="0"/>
              </a:rPr>
              <a:t>Kể thêm các biểu hiện tôn trọng sự khác biệt của người khác mà em biết.</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 name="Rectangle: Rounded Corners 1"/>
          <p:cNvSpPr/>
          <p:nvPr/>
        </p:nvSpPr>
        <p:spPr>
          <a:xfrm>
            <a:off x="3800476" y="2944005"/>
            <a:ext cx="7715250" cy="2809095"/>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0" indent="-571500" algn="just">
              <a:buFont typeface="Arial" panose="020B0604020202020204" pitchFamily="34" charset="0"/>
              <a:buChar char="•"/>
              <a:defRPr/>
            </a:pPr>
            <a:r>
              <a:rPr lang="vi-VN" sz="3600" dirty="0">
                <a:solidFill>
                  <a:srgbClr val="FF0000"/>
                </a:solidFill>
                <a:latin typeface="Calibri" panose="020F0502020204030204" pitchFamily="34" charset="0"/>
                <a:ea typeface="Calibri" panose="020F0502020204030204" pitchFamily="34" charset="0"/>
                <a:cs typeface="Calibri" panose="020F0502020204030204" pitchFamily="34" charset="0"/>
              </a:rPr>
              <a:t>Tôn trọng ý kiến phát biểu của bạn.</a:t>
            </a:r>
            <a:endParaRPr lang="en-US" sz="36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571500" lvl="0" indent="-571500" algn="just">
              <a:buFont typeface="Arial" panose="020B0604020202020204" pitchFamily="34" charset="0"/>
              <a:buChar char="•"/>
              <a:defRPr/>
            </a:pPr>
            <a:r>
              <a:rPr lang="vi-VN" sz="3600" dirty="0">
                <a:solidFill>
                  <a:srgbClr val="FF0000"/>
                </a:solidFill>
                <a:latin typeface="Calibri" panose="020F0502020204030204" pitchFamily="34" charset="0"/>
                <a:ea typeface="Calibri" panose="020F0502020204030204" pitchFamily="34" charset="0"/>
                <a:cs typeface="Calibri" panose="020F0502020204030204" pitchFamily="34" charset="0"/>
              </a:rPr>
              <a:t>Tìm hiểu phong tục của các nước khác trên</a:t>
            </a:r>
            <a:r>
              <a:rPr lang="en-US" sz="36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vi-VN" sz="3600" dirty="0">
                <a:solidFill>
                  <a:srgbClr val="FF0000"/>
                </a:solidFill>
                <a:latin typeface="Calibri" panose="020F0502020204030204" pitchFamily="34" charset="0"/>
                <a:ea typeface="Calibri" panose="020F0502020204030204" pitchFamily="34" charset="0"/>
                <a:cs typeface="Calibri" panose="020F0502020204030204" pitchFamily="34" charset="0"/>
              </a:rPr>
              <a:t>thế giới.</a:t>
            </a:r>
          </a:p>
          <a:p>
            <a:pPr marL="571500" lvl="0" indent="-571500" algn="just">
              <a:buFont typeface="Arial" panose="020B0604020202020204" pitchFamily="34" charset="0"/>
              <a:buChar char="•"/>
              <a:defRPr/>
            </a:pPr>
            <a:r>
              <a:rPr lang="vi-VN" sz="3600" dirty="0">
                <a:solidFill>
                  <a:srgbClr val="FF0000"/>
                </a:solidFill>
                <a:latin typeface="Calibri" panose="020F0502020204030204" pitchFamily="34" charset="0"/>
                <a:ea typeface="Calibri" panose="020F0502020204030204" pitchFamily="34" charset="0"/>
                <a:cs typeface="Calibri" panose="020F0502020204030204" pitchFamily="34" charset="0"/>
              </a:rPr>
              <a:t>Chủ động làm quen bạn mới;...</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nting of a field of flowers&#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 name="Rectangle: Rounded Corners 19"/>
          <p:cNvSpPr/>
          <p:nvPr/>
        </p:nvSpPr>
        <p:spPr>
          <a:xfrm>
            <a:off x="2788158" y="952500"/>
            <a:ext cx="8584692" cy="1819275"/>
          </a:xfrm>
          <a:custGeom>
            <a:avLst/>
            <a:gdLst>
              <a:gd name="connsiteX0" fmla="*/ 0 w 4669536"/>
              <a:gd name="connsiteY0" fmla="*/ 58530 h 1085088"/>
              <a:gd name="connsiteX1" fmla="*/ 58530 w 4669536"/>
              <a:gd name="connsiteY1" fmla="*/ 0 h 1085088"/>
              <a:gd name="connsiteX2" fmla="*/ 4611006 w 4669536"/>
              <a:gd name="connsiteY2" fmla="*/ 0 h 1085088"/>
              <a:gd name="connsiteX3" fmla="*/ 4669536 w 4669536"/>
              <a:gd name="connsiteY3" fmla="*/ 58530 h 1085088"/>
              <a:gd name="connsiteX4" fmla="*/ 4669536 w 4669536"/>
              <a:gd name="connsiteY4" fmla="*/ 1026558 h 1085088"/>
              <a:gd name="connsiteX5" fmla="*/ 4611006 w 4669536"/>
              <a:gd name="connsiteY5" fmla="*/ 1085088 h 1085088"/>
              <a:gd name="connsiteX6" fmla="*/ 58530 w 4669536"/>
              <a:gd name="connsiteY6" fmla="*/ 1085088 h 1085088"/>
              <a:gd name="connsiteX7" fmla="*/ 0 w 4669536"/>
              <a:gd name="connsiteY7" fmla="*/ 1026558 h 1085088"/>
              <a:gd name="connsiteX8" fmla="*/ 0 w 4669536"/>
              <a:gd name="connsiteY8" fmla="*/ 58530 h 108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536" h="1085088" fill="none" extrusionOk="0">
                <a:moveTo>
                  <a:pt x="0" y="58530"/>
                </a:moveTo>
                <a:cubicBezTo>
                  <a:pt x="28" y="26951"/>
                  <a:pt x="27997" y="3007"/>
                  <a:pt x="58530" y="0"/>
                </a:cubicBezTo>
                <a:cubicBezTo>
                  <a:pt x="1016319" y="72427"/>
                  <a:pt x="3356014" y="61419"/>
                  <a:pt x="4611006" y="0"/>
                </a:cubicBezTo>
                <a:cubicBezTo>
                  <a:pt x="4642993" y="-2324"/>
                  <a:pt x="4667097" y="25467"/>
                  <a:pt x="4669536" y="58530"/>
                </a:cubicBezTo>
                <a:cubicBezTo>
                  <a:pt x="4645159" y="226610"/>
                  <a:pt x="4631924" y="843725"/>
                  <a:pt x="4669536" y="1026558"/>
                </a:cubicBezTo>
                <a:cubicBezTo>
                  <a:pt x="4669865" y="1057215"/>
                  <a:pt x="4642676" y="1084354"/>
                  <a:pt x="4611006" y="1085088"/>
                </a:cubicBezTo>
                <a:cubicBezTo>
                  <a:pt x="2511363" y="1114915"/>
                  <a:pt x="2293701" y="1005782"/>
                  <a:pt x="58530" y="1085088"/>
                </a:cubicBezTo>
                <a:cubicBezTo>
                  <a:pt x="28356" y="1084845"/>
                  <a:pt x="-3344" y="1059544"/>
                  <a:pt x="0" y="1026558"/>
                </a:cubicBezTo>
                <a:cubicBezTo>
                  <a:pt x="-13955" y="702521"/>
                  <a:pt x="69048" y="182065"/>
                  <a:pt x="0" y="58530"/>
                </a:cubicBezTo>
                <a:close/>
              </a:path>
              <a:path w="4669536" h="1085088" stroke="0" extrusionOk="0">
                <a:moveTo>
                  <a:pt x="0" y="58530"/>
                </a:moveTo>
                <a:cubicBezTo>
                  <a:pt x="5783" y="27781"/>
                  <a:pt x="28322" y="4411"/>
                  <a:pt x="58530" y="0"/>
                </a:cubicBezTo>
                <a:cubicBezTo>
                  <a:pt x="1646656" y="123000"/>
                  <a:pt x="2858614" y="-96860"/>
                  <a:pt x="4611006" y="0"/>
                </a:cubicBezTo>
                <a:cubicBezTo>
                  <a:pt x="4639892" y="-2621"/>
                  <a:pt x="4672345" y="20543"/>
                  <a:pt x="4669536" y="58530"/>
                </a:cubicBezTo>
                <a:cubicBezTo>
                  <a:pt x="4633780" y="366558"/>
                  <a:pt x="4715676" y="866323"/>
                  <a:pt x="4669536" y="1026558"/>
                </a:cubicBezTo>
                <a:cubicBezTo>
                  <a:pt x="4667271" y="1059704"/>
                  <a:pt x="4638384" y="1084278"/>
                  <a:pt x="4611006" y="1085088"/>
                </a:cubicBezTo>
                <a:cubicBezTo>
                  <a:pt x="3960650" y="924381"/>
                  <a:pt x="2215922" y="1124755"/>
                  <a:pt x="58530" y="1085088"/>
                </a:cubicBezTo>
                <a:cubicBezTo>
                  <a:pt x="25268" y="1084899"/>
                  <a:pt x="-5876" y="1056221"/>
                  <a:pt x="0" y="1026558"/>
                </a:cubicBezTo>
                <a:cubicBezTo>
                  <a:pt x="-70719" y="611061"/>
                  <a:pt x="52974" y="296130"/>
                  <a:pt x="0" y="58530"/>
                </a:cubicBezTo>
                <a:close/>
              </a:path>
            </a:pathLst>
          </a:custGeom>
          <a:ln w="57150">
            <a:solidFill>
              <a:srgbClr val="99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solidFill>
                    <a:prstClr val="black"/>
                  </a:solidFill>
                </a:ln>
                <a:solidFill>
                  <a:srgbClr val="002060"/>
                </a:solidFill>
                <a:effectLst/>
                <a:uLnTx/>
                <a:uFillTx/>
                <a:latin typeface="Calibri" panose="020F0502020204030204"/>
                <a:ea typeface="+mn-ea"/>
                <a:cs typeface="+mn-cs"/>
              </a:rPr>
              <a:t>HOẠT ĐỘNG 2: </a:t>
            </a:r>
            <a:r>
              <a:rPr kumimoji="0" lang="en-US" sz="4400" b="1" i="0" u="none" strike="noStrike" kern="1200" cap="none" spc="0" normalizeH="0" baseline="0" noProof="0" dirty="0" err="1">
                <a:ln>
                  <a:solidFill>
                    <a:prstClr val="black"/>
                  </a:solidFill>
                </a:ln>
                <a:solidFill>
                  <a:srgbClr val="002060"/>
                </a:solidFill>
                <a:effectLst/>
                <a:uLnTx/>
                <a:uFillTx/>
                <a:latin typeface="Calibri" panose="020F0502020204030204"/>
                <a:ea typeface="+mn-ea"/>
                <a:cs typeface="+mn-cs"/>
              </a:rPr>
              <a:t>Tìm</a:t>
            </a:r>
            <a:r>
              <a:rPr kumimoji="0" lang="en-US" sz="4400" b="1" i="0" u="none" strike="noStrike" kern="1200" cap="none" spc="0" normalizeH="0" baseline="0" noProof="0" dirty="0">
                <a:ln>
                  <a:solidFill>
                    <a:prstClr val="black"/>
                  </a:solidFill>
                </a:ln>
                <a:solidFill>
                  <a:srgbClr val="002060"/>
                </a:solidFill>
                <a:effectLst/>
                <a:uLnTx/>
                <a:uFillTx/>
                <a:latin typeface="Calibri" panose="020F0502020204030204"/>
                <a:ea typeface="+mn-ea"/>
                <a:cs typeface="+mn-cs"/>
              </a:rPr>
              <a:t> </a:t>
            </a:r>
            <a:r>
              <a:rPr kumimoji="0" lang="en-US" sz="4400" b="1" i="0" u="none" strike="noStrike" kern="1200" cap="none" spc="0" normalizeH="0" baseline="0" noProof="0" dirty="0" err="1">
                <a:ln>
                  <a:solidFill>
                    <a:prstClr val="black"/>
                  </a:solidFill>
                </a:ln>
                <a:solidFill>
                  <a:srgbClr val="002060"/>
                </a:solidFill>
                <a:effectLst/>
                <a:uLnTx/>
                <a:uFillTx/>
                <a:latin typeface="Calibri" panose="020F0502020204030204"/>
                <a:ea typeface="+mn-ea"/>
                <a:cs typeface="+mn-cs"/>
              </a:rPr>
              <a:t>hiểu</a:t>
            </a:r>
            <a:r>
              <a:rPr kumimoji="0" lang="en-US" sz="4400" b="1" i="0" u="none" strike="noStrike" kern="1200" cap="none" spc="0" normalizeH="0" baseline="0" noProof="0" dirty="0">
                <a:ln>
                  <a:solidFill>
                    <a:prstClr val="black"/>
                  </a:solidFill>
                </a:ln>
                <a:solidFill>
                  <a:srgbClr val="002060"/>
                </a:solidFill>
                <a:effectLst/>
                <a:uLnTx/>
                <a:uFillTx/>
                <a:latin typeface="Calibri" panose="020F0502020204030204"/>
                <a:ea typeface="+mn-ea"/>
                <a:cs typeface="+mn-cs"/>
              </a:rPr>
              <a:t> </a:t>
            </a:r>
            <a:r>
              <a:rPr kumimoji="0" lang="en-US" sz="4400" b="1" i="0" u="none" strike="noStrike" kern="1200" cap="none" spc="0" normalizeH="0" baseline="0" noProof="0" dirty="0" err="1">
                <a:ln>
                  <a:solidFill>
                    <a:prstClr val="black"/>
                  </a:solidFill>
                </a:ln>
                <a:solidFill>
                  <a:srgbClr val="002060"/>
                </a:solidFill>
                <a:effectLst/>
                <a:uLnTx/>
                <a:uFillTx/>
                <a:latin typeface="Calibri" panose="020F0502020204030204"/>
                <a:ea typeface="+mn-ea"/>
                <a:cs typeface="+mn-cs"/>
              </a:rPr>
              <a:t>vì</a:t>
            </a:r>
            <a:r>
              <a:rPr kumimoji="0" lang="en-US" sz="4400" b="1" i="0" u="none" strike="noStrike" kern="1200" cap="none" spc="0" normalizeH="0" noProof="0" dirty="0">
                <a:ln>
                  <a:solidFill>
                    <a:prstClr val="black"/>
                  </a:solidFill>
                </a:ln>
                <a:solidFill>
                  <a:srgbClr val="002060"/>
                </a:solidFill>
                <a:effectLst/>
                <a:uLnTx/>
                <a:uFillTx/>
                <a:latin typeface="Calibri" panose="020F0502020204030204"/>
                <a:ea typeface="+mn-ea"/>
                <a:cs typeface="+mn-cs"/>
              </a:rPr>
              <a:t> </a:t>
            </a:r>
            <a:r>
              <a:rPr kumimoji="0" lang="en-US" sz="4400" b="1" i="0" u="none" strike="noStrike" kern="1200" cap="none" spc="0" normalizeH="0" noProof="0" dirty="0" err="1">
                <a:ln>
                  <a:solidFill>
                    <a:prstClr val="black"/>
                  </a:solidFill>
                </a:ln>
                <a:solidFill>
                  <a:srgbClr val="002060"/>
                </a:solidFill>
                <a:effectLst/>
                <a:uLnTx/>
                <a:uFillTx/>
                <a:latin typeface="Calibri" panose="020F0502020204030204"/>
                <a:ea typeface="+mn-ea"/>
                <a:cs typeface="+mn-cs"/>
              </a:rPr>
              <a:t>sao</a:t>
            </a:r>
            <a:r>
              <a:rPr kumimoji="0" lang="en-US" sz="4400" b="1" i="0" u="none" strike="noStrike" kern="1200" cap="none" spc="0" normalizeH="0" noProof="0" dirty="0">
                <a:ln>
                  <a:solidFill>
                    <a:prstClr val="black"/>
                  </a:solidFill>
                </a:ln>
                <a:solidFill>
                  <a:srgbClr val="002060"/>
                </a:solidFill>
                <a:effectLst/>
                <a:uLnTx/>
                <a:uFillTx/>
                <a:latin typeface="Calibri" panose="020F0502020204030204"/>
                <a:ea typeface="+mn-ea"/>
                <a:cs typeface="+mn-cs"/>
              </a:rPr>
              <a:t> </a:t>
            </a:r>
            <a:r>
              <a:rPr kumimoji="0" lang="en-US" sz="4400" b="1" i="0" u="none" strike="noStrike" kern="1200" cap="none" spc="0" normalizeH="0" noProof="0" dirty="0" err="1">
                <a:ln>
                  <a:solidFill>
                    <a:prstClr val="black"/>
                  </a:solidFill>
                </a:ln>
                <a:solidFill>
                  <a:srgbClr val="002060"/>
                </a:solidFill>
                <a:effectLst/>
                <a:uLnTx/>
                <a:uFillTx/>
                <a:latin typeface="Calibri" panose="020F0502020204030204"/>
                <a:ea typeface="+mn-ea"/>
                <a:cs typeface="+mn-cs"/>
              </a:rPr>
              <a:t>phải</a:t>
            </a:r>
            <a:r>
              <a:rPr kumimoji="0" lang="en-US" sz="4400" b="1" i="0" u="none" strike="noStrike" kern="1200" cap="none" spc="0" normalizeH="0" noProof="0" dirty="0">
                <a:ln>
                  <a:solidFill>
                    <a:prstClr val="black"/>
                  </a:solidFill>
                </a:ln>
                <a:solidFill>
                  <a:srgbClr val="002060"/>
                </a:solidFill>
                <a:effectLst/>
                <a:uLnTx/>
                <a:uFillTx/>
                <a:latin typeface="Calibri" panose="020F0502020204030204"/>
                <a:ea typeface="+mn-ea"/>
                <a:cs typeface="+mn-cs"/>
              </a:rPr>
              <a:t> </a:t>
            </a:r>
            <a:r>
              <a:rPr kumimoji="0" lang="en-US" sz="4400" b="1" i="0" u="none" strike="noStrike" kern="1200" cap="none" spc="0" normalizeH="0" baseline="0" noProof="0" dirty="0" err="1">
                <a:ln>
                  <a:solidFill>
                    <a:prstClr val="black"/>
                  </a:solidFill>
                </a:ln>
                <a:solidFill>
                  <a:srgbClr val="002060"/>
                </a:solidFill>
                <a:effectLst/>
                <a:uLnTx/>
                <a:uFillTx/>
                <a:latin typeface="Calibri" panose="020F0502020204030204"/>
                <a:ea typeface="+mn-ea"/>
                <a:cs typeface="+mn-cs"/>
              </a:rPr>
              <a:t>tôn</a:t>
            </a:r>
            <a:r>
              <a:rPr kumimoji="0" lang="en-US" sz="4400" b="1" i="0" u="none" strike="noStrike" kern="1200" cap="none" spc="0" normalizeH="0" baseline="0" noProof="0" dirty="0">
                <a:ln>
                  <a:solidFill>
                    <a:prstClr val="black"/>
                  </a:solidFill>
                </a:ln>
                <a:solidFill>
                  <a:srgbClr val="002060"/>
                </a:solidFill>
                <a:effectLst/>
                <a:uLnTx/>
                <a:uFillTx/>
                <a:latin typeface="Calibri" panose="020F0502020204030204"/>
                <a:ea typeface="+mn-ea"/>
                <a:cs typeface="+mn-cs"/>
              </a:rPr>
              <a:t> </a:t>
            </a:r>
            <a:r>
              <a:rPr kumimoji="0" lang="en-US" sz="4400" b="1" i="0" u="none" strike="noStrike" kern="1200" cap="none" spc="0" normalizeH="0" baseline="0" noProof="0" dirty="0" err="1">
                <a:ln>
                  <a:solidFill>
                    <a:prstClr val="black"/>
                  </a:solidFill>
                </a:ln>
                <a:solidFill>
                  <a:srgbClr val="002060"/>
                </a:solidFill>
                <a:effectLst/>
                <a:uLnTx/>
                <a:uFillTx/>
                <a:latin typeface="Calibri" panose="020F0502020204030204"/>
                <a:ea typeface="+mn-ea"/>
                <a:cs typeface="+mn-cs"/>
              </a:rPr>
              <a:t>trọng</a:t>
            </a:r>
            <a:r>
              <a:rPr kumimoji="0" lang="en-US" sz="4400" b="1" i="0" u="none" strike="noStrike" kern="1200" cap="none" spc="0" normalizeH="0" baseline="0" noProof="0" dirty="0">
                <a:ln>
                  <a:solidFill>
                    <a:prstClr val="black"/>
                  </a:solidFill>
                </a:ln>
                <a:solidFill>
                  <a:srgbClr val="002060"/>
                </a:solidFill>
                <a:effectLst/>
                <a:uLnTx/>
                <a:uFillTx/>
                <a:latin typeface="Calibri" panose="020F0502020204030204"/>
                <a:ea typeface="+mn-ea"/>
                <a:cs typeface="+mn-cs"/>
              </a:rPr>
              <a:t> </a:t>
            </a:r>
            <a:r>
              <a:rPr kumimoji="0" lang="en-US" sz="4400" b="1" i="0" u="none" strike="noStrike" kern="1200" cap="none" spc="0" normalizeH="0" baseline="0" noProof="0" dirty="0" err="1">
                <a:ln>
                  <a:solidFill>
                    <a:prstClr val="black"/>
                  </a:solidFill>
                </a:ln>
                <a:solidFill>
                  <a:srgbClr val="002060"/>
                </a:solidFill>
                <a:effectLst/>
                <a:uLnTx/>
                <a:uFillTx/>
                <a:latin typeface="Calibri" panose="020F0502020204030204"/>
                <a:ea typeface="+mn-ea"/>
                <a:cs typeface="+mn-cs"/>
              </a:rPr>
              <a:t>sự</a:t>
            </a:r>
            <a:r>
              <a:rPr kumimoji="0" lang="en-US" sz="4400" b="1" i="0" u="none" strike="noStrike" kern="1200" cap="none" spc="0" normalizeH="0" baseline="0" noProof="0" dirty="0">
                <a:ln>
                  <a:solidFill>
                    <a:prstClr val="black"/>
                  </a:solidFill>
                </a:ln>
                <a:solidFill>
                  <a:srgbClr val="002060"/>
                </a:solidFill>
                <a:effectLst/>
                <a:uLnTx/>
                <a:uFillTx/>
                <a:latin typeface="Calibri" panose="020F0502020204030204"/>
                <a:ea typeface="+mn-ea"/>
                <a:cs typeface="+mn-cs"/>
              </a:rPr>
              <a:t> </a:t>
            </a:r>
            <a:r>
              <a:rPr kumimoji="0" lang="en-US" sz="4400" b="1" i="0" u="none" strike="noStrike" kern="1200" cap="none" spc="0" normalizeH="0" baseline="0" noProof="0" dirty="0" err="1">
                <a:ln>
                  <a:solidFill>
                    <a:prstClr val="black"/>
                  </a:solidFill>
                </a:ln>
                <a:solidFill>
                  <a:srgbClr val="002060"/>
                </a:solidFill>
                <a:effectLst/>
                <a:uLnTx/>
                <a:uFillTx/>
                <a:latin typeface="Calibri" panose="020F0502020204030204"/>
                <a:ea typeface="+mn-ea"/>
                <a:cs typeface="+mn-cs"/>
              </a:rPr>
              <a:t>khác</a:t>
            </a:r>
            <a:r>
              <a:rPr kumimoji="0" lang="en-US" sz="4400" b="1" i="0" u="none" strike="noStrike" kern="1200" cap="none" spc="0" normalizeH="0" baseline="0" noProof="0" dirty="0">
                <a:ln>
                  <a:solidFill>
                    <a:prstClr val="black"/>
                  </a:solidFill>
                </a:ln>
                <a:solidFill>
                  <a:srgbClr val="002060"/>
                </a:solidFill>
                <a:effectLst/>
                <a:uLnTx/>
                <a:uFillTx/>
                <a:latin typeface="Calibri" panose="020F0502020204030204"/>
                <a:ea typeface="+mn-ea"/>
                <a:cs typeface="+mn-cs"/>
              </a:rPr>
              <a:t> </a:t>
            </a:r>
            <a:r>
              <a:rPr kumimoji="0" lang="en-US" sz="4400" b="1" i="0" u="none" strike="noStrike" kern="1200" cap="none" spc="0" normalizeH="0" baseline="0" noProof="0" dirty="0" err="1">
                <a:ln>
                  <a:solidFill>
                    <a:prstClr val="black"/>
                  </a:solidFill>
                </a:ln>
                <a:solidFill>
                  <a:srgbClr val="002060"/>
                </a:solidFill>
                <a:effectLst/>
                <a:uLnTx/>
                <a:uFillTx/>
                <a:latin typeface="Calibri" panose="020F0502020204030204"/>
                <a:ea typeface="+mn-ea"/>
                <a:cs typeface="+mn-cs"/>
              </a:rPr>
              <a:t>biệt</a:t>
            </a:r>
            <a:endParaRPr kumimoji="0" lang="en-US" sz="4400" b="1" i="0" u="none" strike="noStrike" kern="1200" cap="none" spc="0" normalizeH="0" baseline="0" noProof="0" dirty="0">
              <a:ln>
                <a:solidFill>
                  <a:prstClr val="black"/>
                </a:solidFill>
              </a:ln>
              <a:solidFill>
                <a:srgbClr val="002060"/>
              </a:solidFill>
              <a:effectLst/>
              <a:uLnTx/>
              <a:uFillTx/>
              <a:latin typeface="Calibri" panose="020F0502020204030204"/>
              <a:ea typeface="+mn-ea"/>
              <a:cs typeface="+mn-cs"/>
            </a:endParaRPr>
          </a:p>
        </p:txBody>
      </p:sp>
      <p:pic>
        <p:nvPicPr>
          <p:cNvPr id="4" name="Picture 3" descr="A cartoon of a child holding a book&#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693" y="2540896"/>
            <a:ext cx="3415890" cy="431710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nting of a field of flowers&#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p:cNvSpPr/>
          <p:nvPr/>
        </p:nvSpPr>
        <p:spPr>
          <a:xfrm>
            <a:off x="186690" y="314325"/>
            <a:ext cx="11818620" cy="6438900"/>
          </a:xfrm>
          <a:prstGeom prst="roundRect">
            <a:avLst>
              <a:gd name="adj" fmla="val 12736"/>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sz="36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 name="Rectangle: Rounded Corners 3"/>
          <p:cNvSpPr/>
          <p:nvPr/>
        </p:nvSpPr>
        <p:spPr>
          <a:xfrm>
            <a:off x="1066800" y="134131"/>
            <a:ext cx="9991725" cy="761220"/>
          </a:xfrm>
          <a:prstGeom prst="roundRect">
            <a:avLst/>
          </a:prstGeom>
          <a:solidFill>
            <a:schemeClr val="accent4">
              <a:lumMod val="20000"/>
              <a:lumOff val="80000"/>
            </a:schemeClr>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600" dirty="0">
                <a:solidFill>
                  <a:prstClr val="black"/>
                </a:solidFill>
                <a:latin typeface="Calibri" panose="020F0502020204030204" pitchFamily="34" charset="0"/>
                <a:ea typeface="Calibri" panose="020F0502020204030204" pitchFamily="34" charset="0"/>
                <a:cs typeface="Calibri" panose="020F0502020204030204" pitchFamily="34" charset="0"/>
              </a:rPr>
              <a:t>Đọc câu chuyện và trả lời câu hỏi:</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3"/>
          <a:stretch>
            <a:fillRect/>
          </a:stretch>
        </p:blipFill>
        <p:spPr>
          <a:xfrm>
            <a:off x="876300" y="1272369"/>
            <a:ext cx="4748212" cy="5342743"/>
          </a:xfrm>
          <a:prstGeom prst="rect">
            <a:avLst/>
          </a:prstGeom>
        </p:spPr>
      </p:pic>
      <p:grpSp>
        <p:nvGrpSpPr>
          <p:cNvPr id="8" name="Group 7"/>
          <p:cNvGrpSpPr/>
          <p:nvPr/>
        </p:nvGrpSpPr>
        <p:grpSpPr>
          <a:xfrm>
            <a:off x="5852012" y="1419225"/>
            <a:ext cx="5816113" cy="1447800"/>
            <a:chOff x="1594337" y="1602154"/>
            <a:chExt cx="9003323" cy="3477846"/>
          </a:xfrm>
        </p:grpSpPr>
        <p:sp>
          <p:nvSpPr>
            <p:cNvPr id="10" name="Rounded Rectangle 8"/>
            <p:cNvSpPr/>
            <p:nvPr/>
          </p:nvSpPr>
          <p:spPr>
            <a:xfrm>
              <a:off x="1594337" y="1602154"/>
              <a:ext cx="9003323" cy="3477846"/>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 name="Rounded Rectangle 9"/>
            <p:cNvSpPr/>
            <p:nvPr/>
          </p:nvSpPr>
          <p:spPr>
            <a:xfrm>
              <a:off x="1825851" y="1733931"/>
              <a:ext cx="8540294" cy="31757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sz="3200" b="0" i="0" dirty="0">
                  <a:solidFill>
                    <a:srgbClr val="000000"/>
                  </a:solidFill>
                  <a:effectLst/>
                  <a:ea typeface="Open Sans" panose="020B0606030504020204" pitchFamily="34" charset="0"/>
                  <a:cs typeface="Open Sans" panose="020B0606030504020204" pitchFamily="34" charset="0"/>
                </a:rPr>
                <a:t>Thái </a:t>
              </a:r>
              <a:r>
                <a:rPr lang="en-US" sz="3200" b="0" i="0" dirty="0" err="1">
                  <a:solidFill>
                    <a:srgbClr val="000000"/>
                  </a:solidFill>
                  <a:effectLst/>
                  <a:ea typeface="Open Sans" panose="020B0606030504020204" pitchFamily="34" charset="0"/>
                  <a:cs typeface="Open Sans" panose="020B0606030504020204" pitchFamily="34" charset="0"/>
                </a:rPr>
                <a:t>độ</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của</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các</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cây</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cọ</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khác</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đối</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với</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cọ</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nhí</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thể</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hiện</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điều</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gì</a:t>
              </a:r>
              <a:r>
                <a:rPr lang="en-US" sz="3200" b="0" i="0" dirty="0">
                  <a:solidFill>
                    <a:srgbClr val="000000"/>
                  </a:solidFill>
                  <a:effectLst/>
                  <a:ea typeface="Open Sans" panose="020B0606030504020204" pitchFamily="34" charset="0"/>
                  <a:cs typeface="Open Sans" panose="020B0606030504020204" pitchFamily="34" charset="0"/>
                </a:rPr>
                <a:t>?</a:t>
              </a:r>
              <a:endParaRPr kumimoji="0" lang="vi-VN" b="0" i="0" u="none" strike="noStrike" kern="1200" cap="none" spc="0" normalizeH="0" baseline="0" noProof="0" dirty="0">
                <a:ln>
                  <a:noFill/>
                </a:ln>
                <a:solidFill>
                  <a:prstClr val="black"/>
                </a:solidFill>
                <a:effectLst/>
                <a:uLnTx/>
                <a:uFillTx/>
                <a:ea typeface="Open Sans" panose="020B0606030504020204" pitchFamily="34" charset="0"/>
                <a:cs typeface="Open Sans" panose="020B0606030504020204" pitchFamily="34" charset="0"/>
              </a:endParaRPr>
            </a:p>
          </p:txBody>
        </p:sp>
      </p:grpSp>
      <p:grpSp>
        <p:nvGrpSpPr>
          <p:cNvPr id="14" name="Group 13"/>
          <p:cNvGrpSpPr/>
          <p:nvPr/>
        </p:nvGrpSpPr>
        <p:grpSpPr>
          <a:xfrm>
            <a:off x="5966312" y="3162300"/>
            <a:ext cx="5816113" cy="1447800"/>
            <a:chOff x="1594337" y="1602154"/>
            <a:chExt cx="9003323" cy="3477846"/>
          </a:xfrm>
        </p:grpSpPr>
        <p:sp>
          <p:nvSpPr>
            <p:cNvPr id="15" name="Rounded Rectangle 8"/>
            <p:cNvSpPr/>
            <p:nvPr/>
          </p:nvSpPr>
          <p:spPr>
            <a:xfrm>
              <a:off x="1594337" y="1602154"/>
              <a:ext cx="9003323" cy="3477846"/>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6" name="Rounded Rectangle 9"/>
            <p:cNvSpPr/>
            <p:nvPr/>
          </p:nvSpPr>
          <p:spPr>
            <a:xfrm>
              <a:off x="1825851" y="1733931"/>
              <a:ext cx="8540294" cy="31757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sz="3200" b="0" i="0" dirty="0" err="1">
                  <a:solidFill>
                    <a:srgbClr val="000000"/>
                  </a:solidFill>
                  <a:effectLst/>
                  <a:ea typeface="Open Sans" panose="020B0606030504020204" pitchFamily="34" charset="0"/>
                  <a:cs typeface="Open Sans" panose="020B0606030504020204" pitchFamily="34" charset="0"/>
                </a:rPr>
                <a:t>Vì</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sao</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các</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cây</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cọ</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khác</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lại</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cảm</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thấy</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hối</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hận</a:t>
              </a:r>
              <a:r>
                <a:rPr lang="en-US" sz="3200" b="0" i="0" dirty="0">
                  <a:solidFill>
                    <a:srgbClr val="000000"/>
                  </a:solidFill>
                  <a:effectLst/>
                  <a:ea typeface="Open Sans" panose="020B0606030504020204" pitchFamily="34" charset="0"/>
                  <a:cs typeface="Open Sans" panose="020B0606030504020204" pitchFamily="34" charset="0"/>
                </a:rPr>
                <a:t>?</a:t>
              </a:r>
              <a:endParaRPr kumimoji="0" lang="vi-VN" b="0" i="0" u="none" strike="noStrike" kern="1200" cap="none" spc="0" normalizeH="0" baseline="0" noProof="0" dirty="0">
                <a:ln>
                  <a:noFill/>
                </a:ln>
                <a:solidFill>
                  <a:prstClr val="black"/>
                </a:solidFill>
                <a:effectLst/>
                <a:uLnTx/>
                <a:uFillTx/>
                <a:ea typeface="Open Sans" panose="020B0606030504020204" pitchFamily="34" charset="0"/>
                <a:cs typeface="Open Sans" panose="020B0606030504020204" pitchFamily="34" charset="0"/>
              </a:endParaRPr>
            </a:p>
          </p:txBody>
        </p:sp>
      </p:grpSp>
      <p:grpSp>
        <p:nvGrpSpPr>
          <p:cNvPr id="22" name="Group 21"/>
          <p:cNvGrpSpPr/>
          <p:nvPr/>
        </p:nvGrpSpPr>
        <p:grpSpPr>
          <a:xfrm>
            <a:off x="5956787" y="4905375"/>
            <a:ext cx="6006613" cy="1409700"/>
            <a:chOff x="1594337" y="1602154"/>
            <a:chExt cx="9003323" cy="3477846"/>
          </a:xfrm>
        </p:grpSpPr>
        <p:sp>
          <p:nvSpPr>
            <p:cNvPr id="23" name="Rounded Rectangle 8"/>
            <p:cNvSpPr/>
            <p:nvPr/>
          </p:nvSpPr>
          <p:spPr>
            <a:xfrm>
              <a:off x="1594337" y="1602154"/>
              <a:ext cx="9003323" cy="3477846"/>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4" name="Rounded Rectangle 9"/>
            <p:cNvSpPr/>
            <p:nvPr/>
          </p:nvSpPr>
          <p:spPr>
            <a:xfrm>
              <a:off x="1825851" y="1733931"/>
              <a:ext cx="8540294" cy="31757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vi-VN" sz="3000" b="0" i="0" dirty="0">
                  <a:solidFill>
                    <a:srgbClr val="000000"/>
                  </a:solidFill>
                  <a:effectLst/>
                  <a:latin typeface="Calibri (Body)"/>
                  <a:ea typeface="Open Sans" panose="020B0606030504020204" pitchFamily="34" charset="0"/>
                  <a:cs typeface="Open Sans" panose="020B0606030504020204" pitchFamily="34" charset="0"/>
                </a:rPr>
                <a:t>Nêu những lí do cần phải tôn trọng sự khác biệt giữa mọi</a:t>
              </a:r>
              <a:r>
                <a:rPr lang="en-US" sz="3000" b="0" i="0" dirty="0">
                  <a:solidFill>
                    <a:srgbClr val="000000"/>
                  </a:solidFill>
                  <a:effectLst/>
                  <a:latin typeface="Calibri (Body)"/>
                  <a:ea typeface="Open Sans" panose="020B0606030504020204" pitchFamily="34" charset="0"/>
                  <a:cs typeface="Open Sans" panose="020B0606030504020204" pitchFamily="34" charset="0"/>
                </a:rPr>
                <a:t> </a:t>
              </a:r>
              <a:r>
                <a:rPr lang="vi-VN" sz="3000" b="0" i="0" dirty="0">
                  <a:solidFill>
                    <a:srgbClr val="000000"/>
                  </a:solidFill>
                  <a:effectLst/>
                  <a:latin typeface="Calibri (Body)"/>
                  <a:ea typeface="Open Sans" panose="020B0606030504020204" pitchFamily="34" charset="0"/>
                  <a:cs typeface="Open Sans" panose="020B0606030504020204" pitchFamily="34" charset="0"/>
                </a:rPr>
                <a:t>người.</a:t>
              </a:r>
              <a:endParaRPr kumimoji="0" lang="vi-VN" sz="3000" b="0" i="0" u="none" strike="noStrike" kern="1200" cap="none" spc="0" normalizeH="0" baseline="0" noProof="0" dirty="0">
                <a:ln>
                  <a:noFill/>
                </a:ln>
                <a:solidFill>
                  <a:prstClr val="black"/>
                </a:solidFill>
                <a:effectLst/>
                <a:uLnTx/>
                <a:uFillTx/>
                <a:latin typeface="Calibri (Body)"/>
                <a:ea typeface="Open Sans" panose="020B0606030504020204" pitchFamily="34" charset="0"/>
                <a:cs typeface="Open Sans" panose="020B0606030504020204"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down)">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nting of a field of flowers&#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p:cNvSpPr/>
          <p:nvPr/>
        </p:nvSpPr>
        <p:spPr>
          <a:xfrm>
            <a:off x="186690" y="314325"/>
            <a:ext cx="11818620" cy="6438900"/>
          </a:xfrm>
          <a:prstGeom prst="roundRect">
            <a:avLst>
              <a:gd name="adj" fmla="val 12736"/>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sz="36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3"/>
          <a:stretch>
            <a:fillRect/>
          </a:stretch>
        </p:blipFill>
        <p:spPr>
          <a:xfrm>
            <a:off x="876300" y="1272369"/>
            <a:ext cx="4748212" cy="5342743"/>
          </a:xfrm>
          <a:prstGeom prst="rect">
            <a:avLst/>
          </a:prstGeom>
        </p:spPr>
      </p:pic>
      <p:grpSp>
        <p:nvGrpSpPr>
          <p:cNvPr id="8" name="Group 7"/>
          <p:cNvGrpSpPr/>
          <p:nvPr/>
        </p:nvGrpSpPr>
        <p:grpSpPr>
          <a:xfrm>
            <a:off x="5880587" y="809625"/>
            <a:ext cx="5816113" cy="1447800"/>
            <a:chOff x="1594337" y="1602154"/>
            <a:chExt cx="9003323" cy="3477846"/>
          </a:xfrm>
        </p:grpSpPr>
        <p:sp>
          <p:nvSpPr>
            <p:cNvPr id="10" name="Rounded Rectangle 8"/>
            <p:cNvSpPr/>
            <p:nvPr/>
          </p:nvSpPr>
          <p:spPr>
            <a:xfrm>
              <a:off x="1594337" y="1602154"/>
              <a:ext cx="9003323" cy="3477846"/>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 name="Rounded Rectangle 9"/>
            <p:cNvSpPr/>
            <p:nvPr/>
          </p:nvSpPr>
          <p:spPr>
            <a:xfrm>
              <a:off x="1825851" y="1733931"/>
              <a:ext cx="8540294" cy="31757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Thái </a:t>
              </a:r>
              <a:r>
                <a:rPr kumimoji="0" lang="en-US" sz="3200" b="0"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độ</a:t>
              </a:r>
              <a:r>
                <a:rPr kumimoji="0" lang="en-US" sz="3200" b="0"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của</a:t>
              </a:r>
              <a:r>
                <a:rPr kumimoji="0" lang="en-US" sz="3200" b="0"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các</a:t>
              </a:r>
              <a:r>
                <a:rPr kumimoji="0" lang="en-US" sz="3200" b="0"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cây</a:t>
              </a:r>
              <a:r>
                <a:rPr kumimoji="0" lang="en-US" sz="3200" b="0"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cọ</a:t>
              </a:r>
              <a:r>
                <a:rPr kumimoji="0" lang="en-US" sz="3200" b="0"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khác</a:t>
              </a:r>
              <a:r>
                <a:rPr kumimoji="0" lang="en-US" sz="3200" b="0"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đối</a:t>
              </a:r>
              <a:r>
                <a:rPr kumimoji="0" lang="en-US" sz="3200" b="0"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với</a:t>
              </a:r>
              <a:r>
                <a:rPr kumimoji="0" lang="en-US" sz="3200" b="0"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cọ</a:t>
              </a:r>
              <a:r>
                <a:rPr kumimoji="0" lang="en-US" sz="3200" b="0"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nhí</a:t>
              </a:r>
              <a:r>
                <a:rPr kumimoji="0" lang="en-US" sz="3200" b="0"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thể</a:t>
              </a:r>
              <a:r>
                <a:rPr kumimoji="0" lang="en-US" sz="3200" b="0"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hiện</a:t>
              </a:r>
              <a:r>
                <a:rPr kumimoji="0" lang="en-US" sz="3200" b="0"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điều</a:t>
              </a:r>
              <a:r>
                <a:rPr kumimoji="0" lang="en-US" sz="3200" b="0"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gì</a:t>
              </a:r>
              <a:r>
                <a:rPr kumimoji="0" lang="en-US" sz="3200" b="0"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a:t>
              </a: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Open Sans" panose="020B0606030504020204" pitchFamily="34" charset="0"/>
                <a:cs typeface="Open Sans" panose="020B0606030504020204" pitchFamily="34" charset="0"/>
              </a:endParaRPr>
            </a:p>
          </p:txBody>
        </p:sp>
      </p:grpSp>
      <p:sp>
        <p:nvSpPr>
          <p:cNvPr id="5" name="Arrow: Curved Right 4"/>
          <p:cNvSpPr/>
          <p:nvPr/>
        </p:nvSpPr>
        <p:spPr>
          <a:xfrm>
            <a:off x="5829300" y="2190750"/>
            <a:ext cx="523875" cy="78105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Rounded Corners 6"/>
          <p:cNvSpPr/>
          <p:nvPr/>
        </p:nvSpPr>
        <p:spPr>
          <a:xfrm>
            <a:off x="5962650" y="3001156"/>
            <a:ext cx="5581650" cy="2361419"/>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just" defTabSz="914400" rtl="0" eaLnBrk="1" fontAlgn="auto" latinLnBrk="0" hangingPunct="1">
              <a:lnSpc>
                <a:spcPct val="100000"/>
              </a:lnSpc>
              <a:spcBef>
                <a:spcPts val="0"/>
              </a:spcBef>
              <a:spcAft>
                <a:spcPts val="0"/>
              </a:spcAft>
              <a:buClrTx/>
              <a:buSzTx/>
              <a:defRPr/>
            </a:pPr>
            <a:r>
              <a:rPr kumimoji="0" lang="vi-VN" sz="32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Thái độ coi thường của các cây cọ khác đối với cây cọ nhí thể hiện thiếu tôn trọng sự khác biệt của người khác.</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nting of a field of flowers&#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p:cNvSpPr/>
          <p:nvPr/>
        </p:nvSpPr>
        <p:spPr>
          <a:xfrm>
            <a:off x="186690" y="314325"/>
            <a:ext cx="11818620" cy="6438900"/>
          </a:xfrm>
          <a:prstGeom prst="roundRect">
            <a:avLst>
              <a:gd name="adj" fmla="val 12736"/>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sz="36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3"/>
          <a:stretch>
            <a:fillRect/>
          </a:stretch>
        </p:blipFill>
        <p:spPr>
          <a:xfrm>
            <a:off x="876300" y="1272369"/>
            <a:ext cx="4748212" cy="5342743"/>
          </a:xfrm>
          <a:prstGeom prst="rect">
            <a:avLst/>
          </a:prstGeom>
        </p:spPr>
      </p:pic>
      <p:grpSp>
        <p:nvGrpSpPr>
          <p:cNvPr id="8" name="Group 7"/>
          <p:cNvGrpSpPr/>
          <p:nvPr/>
        </p:nvGrpSpPr>
        <p:grpSpPr>
          <a:xfrm>
            <a:off x="5880587" y="809625"/>
            <a:ext cx="5816113" cy="1447800"/>
            <a:chOff x="1594337" y="1602154"/>
            <a:chExt cx="9003323" cy="3477846"/>
          </a:xfrm>
        </p:grpSpPr>
        <p:sp>
          <p:nvSpPr>
            <p:cNvPr id="10" name="Rounded Rectangle 8"/>
            <p:cNvSpPr/>
            <p:nvPr/>
          </p:nvSpPr>
          <p:spPr>
            <a:xfrm>
              <a:off x="1594337" y="1602154"/>
              <a:ext cx="9003323" cy="3477846"/>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 name="Rounded Rectangle 9"/>
            <p:cNvSpPr/>
            <p:nvPr/>
          </p:nvSpPr>
          <p:spPr>
            <a:xfrm>
              <a:off x="1825851" y="1733931"/>
              <a:ext cx="8540294" cy="31757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sz="3200" b="0" i="0" dirty="0" err="1">
                  <a:solidFill>
                    <a:srgbClr val="000000"/>
                  </a:solidFill>
                  <a:effectLst/>
                  <a:ea typeface="Open Sans" panose="020B0606030504020204" pitchFamily="34" charset="0"/>
                  <a:cs typeface="Open Sans" panose="020B0606030504020204" pitchFamily="34" charset="0"/>
                </a:rPr>
                <a:t>Vì</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sao</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các</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cây</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cọ</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khác</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lại</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cảm</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thấy</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hối</a:t>
              </a:r>
              <a:r>
                <a:rPr lang="en-US" sz="3200" b="0" i="0" dirty="0">
                  <a:solidFill>
                    <a:srgbClr val="000000"/>
                  </a:solidFill>
                  <a:effectLst/>
                  <a:ea typeface="Open Sans" panose="020B0606030504020204" pitchFamily="34" charset="0"/>
                  <a:cs typeface="Open Sans" panose="020B0606030504020204" pitchFamily="34" charset="0"/>
                </a:rPr>
                <a:t> </a:t>
              </a:r>
              <a:r>
                <a:rPr lang="en-US" sz="3200" b="0" i="0" dirty="0" err="1">
                  <a:solidFill>
                    <a:srgbClr val="000000"/>
                  </a:solidFill>
                  <a:effectLst/>
                  <a:ea typeface="Open Sans" panose="020B0606030504020204" pitchFamily="34" charset="0"/>
                  <a:cs typeface="Open Sans" panose="020B0606030504020204" pitchFamily="34" charset="0"/>
                </a:rPr>
                <a:t>hận</a:t>
              </a:r>
              <a:r>
                <a:rPr lang="en-US" sz="3200" b="0" i="0" dirty="0">
                  <a:solidFill>
                    <a:srgbClr val="000000"/>
                  </a:solidFill>
                  <a:effectLst/>
                  <a:ea typeface="Open Sans" panose="020B0606030504020204" pitchFamily="34" charset="0"/>
                  <a:cs typeface="Open Sans" panose="020B0606030504020204" pitchFamily="34" charset="0"/>
                </a:rPr>
                <a:t>?</a:t>
              </a:r>
              <a:endParaRPr kumimoji="0" lang="vi-VN" sz="3200" b="0" i="0" u="none" strike="noStrike" kern="1200" cap="none" spc="0" normalizeH="0" baseline="0" noProof="0" dirty="0">
                <a:ln>
                  <a:noFill/>
                </a:ln>
                <a:solidFill>
                  <a:prstClr val="black"/>
                </a:solidFill>
                <a:effectLst/>
                <a:uLnTx/>
                <a:uFillTx/>
                <a:ea typeface="Open Sans" panose="020B0606030504020204" pitchFamily="34" charset="0"/>
                <a:cs typeface="Open Sans" panose="020B0606030504020204" pitchFamily="34" charset="0"/>
              </a:endParaRPr>
            </a:p>
          </p:txBody>
        </p:sp>
      </p:grpSp>
      <p:sp>
        <p:nvSpPr>
          <p:cNvPr id="5" name="Arrow: Curved Right 4"/>
          <p:cNvSpPr/>
          <p:nvPr/>
        </p:nvSpPr>
        <p:spPr>
          <a:xfrm>
            <a:off x="5829300" y="2190750"/>
            <a:ext cx="523875" cy="78105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Rounded Corners 6"/>
          <p:cNvSpPr/>
          <p:nvPr/>
        </p:nvSpPr>
        <p:spPr>
          <a:xfrm>
            <a:off x="5934074" y="3001156"/>
            <a:ext cx="5610226" cy="2628120"/>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a:solidFill>
                  <a:srgbClr val="FF0000"/>
                </a:solidFill>
                <a:latin typeface="Calibri" panose="020F0502020204030204" pitchFamily="34" charset="0"/>
                <a:ea typeface="Calibri" panose="020F0502020204030204" pitchFamily="34" charset="0"/>
                <a:cs typeface="Calibri" panose="020F0502020204030204" pitchFamily="34" charset="0"/>
              </a:rPr>
              <a:t>Vì các cây cọ đã nhận ra cọ nhí tuy nhỏ bé nhưng cũng có tác dụng và giá trị của riêng mình, đó là làm cho bức tranh của ông đồ trở nên sống động hơn.</a:t>
            </a:r>
            <a:endParaRPr lang="vi-VN" sz="3200"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nting of a field of flowers&#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p:cNvSpPr/>
          <p:nvPr/>
        </p:nvSpPr>
        <p:spPr>
          <a:xfrm>
            <a:off x="186690" y="314325"/>
            <a:ext cx="11818620" cy="6438900"/>
          </a:xfrm>
          <a:prstGeom prst="roundRect">
            <a:avLst>
              <a:gd name="adj" fmla="val 12736"/>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sz="36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3"/>
          <a:stretch>
            <a:fillRect/>
          </a:stretch>
        </p:blipFill>
        <p:spPr>
          <a:xfrm>
            <a:off x="876300" y="1272369"/>
            <a:ext cx="4748212" cy="5342743"/>
          </a:xfrm>
          <a:prstGeom prst="rect">
            <a:avLst/>
          </a:prstGeom>
        </p:spPr>
      </p:pic>
      <p:grpSp>
        <p:nvGrpSpPr>
          <p:cNvPr id="8" name="Group 7"/>
          <p:cNvGrpSpPr/>
          <p:nvPr/>
        </p:nvGrpSpPr>
        <p:grpSpPr>
          <a:xfrm>
            <a:off x="5871062" y="447675"/>
            <a:ext cx="6006613" cy="1143000"/>
            <a:chOff x="1594337" y="1602154"/>
            <a:chExt cx="9003323" cy="3477846"/>
          </a:xfrm>
        </p:grpSpPr>
        <p:sp>
          <p:nvSpPr>
            <p:cNvPr id="10" name="Rounded Rectangle 8"/>
            <p:cNvSpPr/>
            <p:nvPr/>
          </p:nvSpPr>
          <p:spPr>
            <a:xfrm>
              <a:off x="1594337" y="1602154"/>
              <a:ext cx="9003323" cy="3477846"/>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 name="Rounded Rectangle 9"/>
            <p:cNvSpPr/>
            <p:nvPr/>
          </p:nvSpPr>
          <p:spPr>
            <a:xfrm>
              <a:off x="1825851" y="1733931"/>
              <a:ext cx="8540294" cy="31757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vi-VN" sz="3000" b="0" i="0" dirty="0">
                  <a:solidFill>
                    <a:srgbClr val="000000"/>
                  </a:solidFill>
                  <a:effectLst/>
                  <a:latin typeface="Calibri (Body)"/>
                  <a:ea typeface="Open Sans" panose="020B0606030504020204" pitchFamily="34" charset="0"/>
                  <a:cs typeface="Open Sans" panose="020B0606030504020204" pitchFamily="34" charset="0"/>
                </a:rPr>
                <a:t>Nêu những lí do cần phải tôn trọng sự khác biệt giữa mọi</a:t>
              </a:r>
              <a:r>
                <a:rPr lang="en-US" sz="3000" b="0" i="0" dirty="0">
                  <a:solidFill>
                    <a:srgbClr val="000000"/>
                  </a:solidFill>
                  <a:effectLst/>
                  <a:latin typeface="Calibri (Body)"/>
                  <a:ea typeface="Open Sans" panose="020B0606030504020204" pitchFamily="34" charset="0"/>
                  <a:cs typeface="Open Sans" panose="020B0606030504020204" pitchFamily="34" charset="0"/>
                </a:rPr>
                <a:t> </a:t>
              </a:r>
              <a:r>
                <a:rPr lang="vi-VN" sz="3000" b="0" i="0" dirty="0">
                  <a:solidFill>
                    <a:srgbClr val="000000"/>
                  </a:solidFill>
                  <a:effectLst/>
                  <a:latin typeface="Calibri (Body)"/>
                  <a:ea typeface="Open Sans" panose="020B0606030504020204" pitchFamily="34" charset="0"/>
                  <a:cs typeface="Open Sans" panose="020B0606030504020204" pitchFamily="34" charset="0"/>
                </a:rPr>
                <a:t>người.</a:t>
              </a:r>
              <a:endParaRPr kumimoji="0" lang="vi-VN" sz="3000" b="0" i="0" u="none" strike="noStrike" kern="1200" cap="none" spc="0" normalizeH="0" baseline="0" noProof="0" dirty="0">
                <a:ln>
                  <a:noFill/>
                </a:ln>
                <a:solidFill>
                  <a:prstClr val="black"/>
                </a:solidFill>
                <a:effectLst/>
                <a:uLnTx/>
                <a:uFillTx/>
                <a:latin typeface="Calibri (Body)"/>
                <a:ea typeface="Open Sans" panose="020B0606030504020204" pitchFamily="34" charset="0"/>
                <a:cs typeface="Open Sans" panose="020B0606030504020204" pitchFamily="34" charset="0"/>
              </a:endParaRPr>
            </a:p>
          </p:txBody>
        </p:sp>
      </p:grpSp>
      <p:sp>
        <p:nvSpPr>
          <p:cNvPr id="5" name="Arrow: Curved Right 4"/>
          <p:cNvSpPr/>
          <p:nvPr/>
        </p:nvSpPr>
        <p:spPr>
          <a:xfrm>
            <a:off x="5867400" y="1485900"/>
            <a:ext cx="523875" cy="78105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Rounded Corners 6"/>
          <p:cNvSpPr/>
          <p:nvPr/>
        </p:nvSpPr>
        <p:spPr>
          <a:xfrm>
            <a:off x="5934074" y="2295525"/>
            <a:ext cx="5838826" cy="4019550"/>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2800" dirty="0">
                <a:solidFill>
                  <a:srgbClr val="FF0000"/>
                </a:solidFill>
                <a:latin typeface="Calibri" panose="020F0502020204030204" pitchFamily="34" charset="0"/>
                <a:ea typeface="Calibri" panose="020F0502020204030204" pitchFamily="34" charset="0"/>
                <a:cs typeface="Calibri" panose="020F0502020204030204" pitchFamily="34" charset="0"/>
              </a:rPr>
              <a:t>Cần tôn trọng sự khác biệt vì mỗi người có những nét riêng, không giống với những người khác và chính điều này tạo nên sự đa dạng của cuộc sống. Tôn trọng sự khác biệt của người khác sẽ giúp chúng ta xây dựng và duy trì được các mối quan hệ tốt đẹp, thân thiên với ban bè và mọi người xung quanh.</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p:cNvPicPr>
            <a:picLocks noChangeAspect="1"/>
          </p:cNvPicPr>
          <p:nvPr/>
        </p:nvPicPr>
        <p:blipFill rotWithShape="1">
          <a:blip r:embed="rId4">
            <a:extLst>
              <a:ext uri="{28A0092B-C50C-407E-A947-70E740481C1C}">
                <a14:useLocalDpi xmlns:a14="http://schemas.microsoft.com/office/drawing/2010/main" val="0"/>
              </a:ext>
            </a:extLst>
          </a:blip>
          <a:srcRect t="19"/>
          <a:stretch>
            <a:fillRect/>
          </a:stretch>
        </p:blipFill>
        <p:spPr>
          <a:xfrm>
            <a:off x="0" y="0"/>
            <a:ext cx="12192000" cy="6858000"/>
          </a:xfrm>
          <a:prstGeom prst="rect">
            <a:avLst/>
          </a:prstGeom>
        </p:spPr>
      </p:pic>
      <p:pic>
        <p:nvPicPr>
          <p:cNvPr id="2" name="Tieng-yeah-tre-con-www_nhacchuongvui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1019597"/>
            <a:ext cx="609600" cy="609600"/>
          </a:xfrm>
          <a:prstGeom prst="rect">
            <a:avLst/>
          </a:prstGeom>
        </p:spPr>
      </p:pic>
      <p:grpSp>
        <p:nvGrpSpPr>
          <p:cNvPr id="6" name="Nhóm 5"/>
          <p:cNvGrpSpPr/>
          <p:nvPr/>
        </p:nvGrpSpPr>
        <p:grpSpPr>
          <a:xfrm>
            <a:off x="2689891" y="1000565"/>
            <a:ext cx="7250368" cy="893302"/>
            <a:chOff x="3183001" y="1988840"/>
            <a:chExt cx="7250368" cy="893302"/>
          </a:xfrm>
        </p:grpSpPr>
        <p:sp>
          <p:nvSpPr>
            <p:cNvPr id="7" name="TextBox 12"/>
            <p:cNvSpPr txBox="1"/>
            <p:nvPr/>
          </p:nvSpPr>
          <p:spPr>
            <a:xfrm>
              <a:off x="3183001" y="2020368"/>
              <a:ext cx="7250368" cy="861774"/>
            </a:xfrm>
            <a:prstGeom prst="rect">
              <a:avLst/>
            </a:prstGeom>
            <a:noFill/>
          </p:spPr>
          <p:txBody>
            <a:bodyPr wrap="square" rtlCol="0">
              <a:prstTxWarp prst="textArchUp">
                <a:avLst>
                  <a:gd name="adj" fmla="val 6496796"/>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000" b="1" i="0" u="none" strike="noStrike" kern="1200" cap="none" spc="0" normalizeH="0" baseline="0" noProof="0" dirty="0" err="1">
                  <a:ln w="254000">
                    <a:solidFill>
                      <a:prstClr val="white"/>
                    </a:solidFill>
                  </a:ln>
                  <a:solidFill>
                    <a:prstClr val="black"/>
                  </a:solidFill>
                  <a:effectLst/>
                  <a:uLnTx/>
                  <a:uFillTx/>
                  <a:ea typeface="LNTH-LuoLuoNotangYuanTi 1" pitchFamily="2" charset="-128"/>
                  <a:cs typeface="LNTH-LuoLuoNotangYuanTi 1" pitchFamily="2" charset="-128"/>
                </a:rPr>
                <a:t>Ghi</a:t>
              </a:r>
              <a:r>
                <a:rPr kumimoji="0" lang="en-US" sz="8000" b="1" i="0" u="none" strike="noStrike" kern="1200" cap="none" spc="0" normalizeH="0" baseline="0" noProof="0" dirty="0">
                  <a:ln w="254000">
                    <a:solidFill>
                      <a:prstClr val="white"/>
                    </a:solidFill>
                  </a:ln>
                  <a:solidFill>
                    <a:prstClr val="black"/>
                  </a:solidFill>
                  <a:effectLst/>
                  <a:uLnTx/>
                  <a:uFillTx/>
                  <a:ea typeface="LNTH-LuoLuoNotangYuanTi 1" pitchFamily="2" charset="-128"/>
                  <a:cs typeface="LNTH-LuoLuoNotangYuanTi 1" pitchFamily="2" charset="-128"/>
                </a:rPr>
                <a:t> </a:t>
              </a:r>
              <a:r>
                <a:rPr kumimoji="0" lang="en-US" sz="8000" b="1" i="0" u="none" strike="noStrike" kern="1200" cap="none" spc="0" normalizeH="0" baseline="0" noProof="0" dirty="0" err="1">
                  <a:ln w="254000">
                    <a:solidFill>
                      <a:prstClr val="white"/>
                    </a:solidFill>
                  </a:ln>
                  <a:solidFill>
                    <a:prstClr val="black"/>
                  </a:solidFill>
                  <a:effectLst/>
                  <a:uLnTx/>
                  <a:uFillTx/>
                  <a:ea typeface="LNTH-LuoLuoNotangYuanTi 1" pitchFamily="2" charset="-128"/>
                  <a:cs typeface="LNTH-LuoLuoNotangYuanTi 1" pitchFamily="2" charset="-128"/>
                </a:rPr>
                <a:t>nhớ</a:t>
              </a:r>
              <a:endParaRPr kumimoji="0" lang="en-US" sz="8000" b="1" i="0" u="none" strike="noStrike" kern="1200" cap="none" spc="0" normalizeH="0" baseline="0" noProof="0" dirty="0">
                <a:ln w="254000">
                  <a:solidFill>
                    <a:prstClr val="white"/>
                  </a:solidFill>
                </a:ln>
                <a:solidFill>
                  <a:prstClr val="black"/>
                </a:solidFill>
                <a:effectLst/>
                <a:uLnTx/>
                <a:uFillTx/>
                <a:ea typeface="LNTH-LuoLuoNotangYuanTi 1" pitchFamily="2" charset="-128"/>
                <a:cs typeface="LNTH-LuoLuoNotangYuanTi 1" pitchFamily="2" charset="-128"/>
              </a:endParaRPr>
            </a:p>
          </p:txBody>
        </p:sp>
        <p:sp>
          <p:nvSpPr>
            <p:cNvPr id="8" name="TextBox 12"/>
            <p:cNvSpPr txBox="1"/>
            <p:nvPr/>
          </p:nvSpPr>
          <p:spPr>
            <a:xfrm>
              <a:off x="3183001" y="1988840"/>
              <a:ext cx="7250368" cy="861774"/>
            </a:xfrm>
            <a:prstGeom prst="rect">
              <a:avLst/>
            </a:prstGeom>
            <a:noFill/>
          </p:spPr>
          <p:txBody>
            <a:bodyPr wrap="square" rtlCol="0">
              <a:prstTxWarp prst="textArchUp">
                <a:avLst>
                  <a:gd name="adj" fmla="val 6496796"/>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000" b="1" i="0" u="none" strike="noStrike" kern="1200" cap="none" spc="0" normalizeH="0" baseline="0" noProof="0" dirty="0" err="1">
                  <a:ln w="0"/>
                  <a:solidFill>
                    <a:srgbClr val="ED7D31">
                      <a:lumMod val="60000"/>
                      <a:lumOff val="40000"/>
                    </a:srgbClr>
                  </a:solidFill>
                  <a:effectLst/>
                  <a:uLnTx/>
                  <a:uFillTx/>
                  <a:ea typeface="LNTH-LuoLuoNotangYuanTi 1" pitchFamily="2" charset="-128"/>
                  <a:cs typeface="LNTH-LuoLuoNotangYuanTi 1" pitchFamily="2" charset="-128"/>
                </a:rPr>
                <a:t>Ghi</a:t>
              </a:r>
              <a:r>
                <a:rPr kumimoji="0" lang="en-US" sz="8000" b="1" i="0" u="none" strike="noStrike" kern="1200" cap="none" spc="0" normalizeH="0" baseline="0" noProof="0" dirty="0">
                  <a:ln w="0"/>
                  <a:solidFill>
                    <a:srgbClr val="ED7D31">
                      <a:lumMod val="60000"/>
                      <a:lumOff val="40000"/>
                    </a:srgbClr>
                  </a:solidFill>
                  <a:effectLst/>
                  <a:uLnTx/>
                  <a:uFillTx/>
                  <a:ea typeface="LNTH-LuoLuoNotangYuanTi 1" pitchFamily="2" charset="-128"/>
                  <a:cs typeface="LNTH-LuoLuoNotangYuanTi 1" pitchFamily="2" charset="-128"/>
                </a:rPr>
                <a:t> </a:t>
              </a:r>
              <a:r>
                <a:rPr kumimoji="0" lang="en-US" sz="8000" b="1" i="0" u="none" strike="noStrike" kern="1200" cap="none" spc="0" normalizeH="0" baseline="0" noProof="0" dirty="0" err="1">
                  <a:ln w="0"/>
                  <a:solidFill>
                    <a:srgbClr val="ED7D31">
                      <a:lumMod val="60000"/>
                      <a:lumOff val="40000"/>
                    </a:srgbClr>
                  </a:solidFill>
                  <a:effectLst/>
                  <a:uLnTx/>
                  <a:uFillTx/>
                  <a:ea typeface="LNTH-LuoLuoNotangYuanTi 1" pitchFamily="2" charset="-128"/>
                  <a:cs typeface="LNTH-LuoLuoNotangYuanTi 1" pitchFamily="2" charset="-128"/>
                </a:rPr>
                <a:t>nhớ</a:t>
              </a:r>
              <a:endParaRPr kumimoji="0" lang="en-US" sz="8000" b="1" i="0" u="none" strike="noStrike" kern="1200" cap="none" spc="0" normalizeH="0" baseline="0" noProof="0" dirty="0">
                <a:ln w="0"/>
                <a:solidFill>
                  <a:srgbClr val="ED7D31">
                    <a:lumMod val="60000"/>
                    <a:lumOff val="40000"/>
                  </a:srgbClr>
                </a:solidFill>
                <a:effectLst/>
                <a:uLnTx/>
                <a:uFillTx/>
                <a:ea typeface="LNTH-LuoLuoNotangYuanTi 1" pitchFamily="2" charset="-128"/>
                <a:cs typeface="LNTH-LuoLuoNotangYuanTi 1" pitchFamily="2" charset="-128"/>
              </a:endParaRPr>
            </a:p>
          </p:txBody>
        </p:sp>
      </p:grpSp>
      <p:grpSp>
        <p:nvGrpSpPr>
          <p:cNvPr id="25" name="Nhóm 24"/>
          <p:cNvGrpSpPr/>
          <p:nvPr/>
        </p:nvGrpSpPr>
        <p:grpSpPr>
          <a:xfrm>
            <a:off x="-249287" y="1666460"/>
            <a:ext cx="12227586" cy="4710938"/>
            <a:chOff x="-462988" y="2657696"/>
            <a:chExt cx="12227586" cy="3809801"/>
          </a:xfrm>
        </p:grpSpPr>
        <p:grpSp>
          <p:nvGrpSpPr>
            <p:cNvPr id="20" name="Nhóm 19"/>
            <p:cNvGrpSpPr/>
            <p:nvPr/>
          </p:nvGrpSpPr>
          <p:grpSpPr>
            <a:xfrm>
              <a:off x="1234288" y="2657696"/>
              <a:ext cx="10530310" cy="3449530"/>
              <a:chOff x="1225414" y="337973"/>
              <a:chExt cx="10530310" cy="3589822"/>
            </a:xfrm>
          </p:grpSpPr>
          <p:sp>
            <p:nvSpPr>
              <p:cNvPr id="11" name="Hình chữ nhật: Góc Tròn 10"/>
              <p:cNvSpPr/>
              <p:nvPr/>
            </p:nvSpPr>
            <p:spPr>
              <a:xfrm>
                <a:off x="1225414" y="337973"/>
                <a:ext cx="10530310" cy="3560294"/>
              </a:xfrm>
              <a:custGeom>
                <a:avLst/>
                <a:gdLst>
                  <a:gd name="connsiteX0" fmla="*/ 0 w 10530310"/>
                  <a:gd name="connsiteY0" fmla="*/ 593394 h 3560294"/>
                  <a:gd name="connsiteX1" fmla="*/ 570204 w 10530310"/>
                  <a:gd name="connsiteY1" fmla="*/ 0 h 3560294"/>
                  <a:gd name="connsiteX2" fmla="*/ 1428709 w 10530310"/>
                  <a:gd name="connsiteY2" fmla="*/ 0 h 3560294"/>
                  <a:gd name="connsiteX3" fmla="*/ 2099417 w 10530310"/>
                  <a:gd name="connsiteY3" fmla="*/ 0 h 3560294"/>
                  <a:gd name="connsiteX4" fmla="*/ 2488427 w 10530310"/>
                  <a:gd name="connsiteY4" fmla="*/ 0 h 3560294"/>
                  <a:gd name="connsiteX5" fmla="*/ 2877437 w 10530310"/>
                  <a:gd name="connsiteY5" fmla="*/ 0 h 3560294"/>
                  <a:gd name="connsiteX6" fmla="*/ 3360346 w 10530310"/>
                  <a:gd name="connsiteY6" fmla="*/ 0 h 3560294"/>
                  <a:gd name="connsiteX7" fmla="*/ 4031054 w 10530310"/>
                  <a:gd name="connsiteY7" fmla="*/ 0 h 3560294"/>
                  <a:gd name="connsiteX8" fmla="*/ 4420064 w 10530310"/>
                  <a:gd name="connsiteY8" fmla="*/ 0 h 3560294"/>
                  <a:gd name="connsiteX9" fmla="*/ 5090771 w 10530310"/>
                  <a:gd name="connsiteY9" fmla="*/ 0 h 3560294"/>
                  <a:gd name="connsiteX10" fmla="*/ 5949276 w 10530310"/>
                  <a:gd name="connsiteY10" fmla="*/ 0 h 3560294"/>
                  <a:gd name="connsiteX11" fmla="*/ 6619984 w 10530310"/>
                  <a:gd name="connsiteY11" fmla="*/ 0 h 3560294"/>
                  <a:gd name="connsiteX12" fmla="*/ 7384590 w 10530310"/>
                  <a:gd name="connsiteY12" fmla="*/ 0 h 3560294"/>
                  <a:gd name="connsiteX13" fmla="*/ 7961398 w 10530310"/>
                  <a:gd name="connsiteY13" fmla="*/ 0 h 3560294"/>
                  <a:gd name="connsiteX14" fmla="*/ 8726005 w 10530310"/>
                  <a:gd name="connsiteY14" fmla="*/ 0 h 3560294"/>
                  <a:gd name="connsiteX15" fmla="*/ 9115015 w 10530310"/>
                  <a:gd name="connsiteY15" fmla="*/ 0 h 3560294"/>
                  <a:gd name="connsiteX16" fmla="*/ 9960106 w 10530310"/>
                  <a:gd name="connsiteY16" fmla="*/ 0 h 3560294"/>
                  <a:gd name="connsiteX17" fmla="*/ 10530310 w 10530310"/>
                  <a:gd name="connsiteY17" fmla="*/ 593394 h 3560294"/>
                  <a:gd name="connsiteX18" fmla="*/ 10530310 w 10530310"/>
                  <a:gd name="connsiteY18" fmla="*/ 1234240 h 3560294"/>
                  <a:gd name="connsiteX19" fmla="*/ 10530310 w 10530310"/>
                  <a:gd name="connsiteY19" fmla="*/ 1851351 h 3560294"/>
                  <a:gd name="connsiteX20" fmla="*/ 10530310 w 10530310"/>
                  <a:gd name="connsiteY20" fmla="*/ 2397257 h 3560294"/>
                  <a:gd name="connsiteX21" fmla="*/ 10530310 w 10530310"/>
                  <a:gd name="connsiteY21" fmla="*/ 2966899 h 3560294"/>
                  <a:gd name="connsiteX22" fmla="*/ 9960106 w 10530310"/>
                  <a:gd name="connsiteY22" fmla="*/ 3560294 h 3560294"/>
                  <a:gd name="connsiteX23" fmla="*/ 9383298 w 10530310"/>
                  <a:gd name="connsiteY23" fmla="*/ 3560294 h 3560294"/>
                  <a:gd name="connsiteX24" fmla="*/ 8618691 w 10530310"/>
                  <a:gd name="connsiteY24" fmla="*/ 3560294 h 3560294"/>
                  <a:gd name="connsiteX25" fmla="*/ 7947984 w 10530310"/>
                  <a:gd name="connsiteY25" fmla="*/ 3560294 h 3560294"/>
                  <a:gd name="connsiteX26" fmla="*/ 7465075 w 10530310"/>
                  <a:gd name="connsiteY26" fmla="*/ 3560294 h 3560294"/>
                  <a:gd name="connsiteX27" fmla="*/ 6794368 w 10530310"/>
                  <a:gd name="connsiteY27" fmla="*/ 3560294 h 3560294"/>
                  <a:gd name="connsiteX28" fmla="*/ 6405357 w 10530310"/>
                  <a:gd name="connsiteY28" fmla="*/ 3560294 h 3560294"/>
                  <a:gd name="connsiteX29" fmla="*/ 5640751 w 10530310"/>
                  <a:gd name="connsiteY29" fmla="*/ 3560294 h 3560294"/>
                  <a:gd name="connsiteX30" fmla="*/ 5063943 w 10530310"/>
                  <a:gd name="connsiteY30" fmla="*/ 3560294 h 3560294"/>
                  <a:gd name="connsiteX31" fmla="*/ 4205437 w 10530310"/>
                  <a:gd name="connsiteY31" fmla="*/ 3560294 h 3560294"/>
                  <a:gd name="connsiteX32" fmla="*/ 3534730 w 10530310"/>
                  <a:gd name="connsiteY32" fmla="*/ 3560294 h 3560294"/>
                  <a:gd name="connsiteX33" fmla="*/ 2770124 w 10530310"/>
                  <a:gd name="connsiteY33" fmla="*/ 3560294 h 3560294"/>
                  <a:gd name="connsiteX34" fmla="*/ 2287215 w 10530310"/>
                  <a:gd name="connsiteY34" fmla="*/ 3560294 h 3560294"/>
                  <a:gd name="connsiteX35" fmla="*/ 1522608 w 10530310"/>
                  <a:gd name="connsiteY35" fmla="*/ 3560294 h 3560294"/>
                  <a:gd name="connsiteX36" fmla="*/ 570204 w 10530310"/>
                  <a:gd name="connsiteY36" fmla="*/ 3560294 h 3560294"/>
                  <a:gd name="connsiteX37" fmla="*/ 0 w 10530310"/>
                  <a:gd name="connsiteY37" fmla="*/ 2966899 h 3560294"/>
                  <a:gd name="connsiteX38" fmla="*/ 0 w 10530310"/>
                  <a:gd name="connsiteY38" fmla="*/ 2420993 h 3560294"/>
                  <a:gd name="connsiteX39" fmla="*/ 0 w 10530310"/>
                  <a:gd name="connsiteY39" fmla="*/ 1827617 h 3560294"/>
                  <a:gd name="connsiteX40" fmla="*/ 0 w 10530310"/>
                  <a:gd name="connsiteY40" fmla="*/ 1186770 h 3560294"/>
                  <a:gd name="connsiteX41" fmla="*/ 0 w 10530310"/>
                  <a:gd name="connsiteY41" fmla="*/ 593394 h 3560294"/>
                  <a:gd name="connsiteX0-1" fmla="*/ 0 w 10530310"/>
                  <a:gd name="connsiteY0-2" fmla="*/ 593394 h 3560294"/>
                  <a:gd name="connsiteX1-3" fmla="*/ 570204 w 10530310"/>
                  <a:gd name="connsiteY1-4" fmla="*/ 0 h 3560294"/>
                  <a:gd name="connsiteX2-5" fmla="*/ 1053113 w 10530310"/>
                  <a:gd name="connsiteY2-6" fmla="*/ 0 h 3560294"/>
                  <a:gd name="connsiteX3-7" fmla="*/ 1536022 w 10530310"/>
                  <a:gd name="connsiteY3-8" fmla="*/ 0 h 3560294"/>
                  <a:gd name="connsiteX4-9" fmla="*/ 2300629 w 10530310"/>
                  <a:gd name="connsiteY4-10" fmla="*/ 0 h 3560294"/>
                  <a:gd name="connsiteX5-11" fmla="*/ 3159134 w 10530310"/>
                  <a:gd name="connsiteY5-12" fmla="*/ 0 h 3560294"/>
                  <a:gd name="connsiteX6-13" fmla="*/ 3829841 w 10530310"/>
                  <a:gd name="connsiteY6-14" fmla="*/ 0 h 3560294"/>
                  <a:gd name="connsiteX7-15" fmla="*/ 4406650 w 10530310"/>
                  <a:gd name="connsiteY7-16" fmla="*/ 0 h 3560294"/>
                  <a:gd name="connsiteX8-17" fmla="*/ 4795660 w 10530310"/>
                  <a:gd name="connsiteY8-18" fmla="*/ 0 h 3560294"/>
                  <a:gd name="connsiteX9-19" fmla="*/ 5466367 w 10530310"/>
                  <a:gd name="connsiteY9-20" fmla="*/ 0 h 3560294"/>
                  <a:gd name="connsiteX10-21" fmla="*/ 6137074 w 10530310"/>
                  <a:gd name="connsiteY10-22" fmla="*/ 0 h 3560294"/>
                  <a:gd name="connsiteX11-23" fmla="*/ 6619984 w 10530310"/>
                  <a:gd name="connsiteY11-24" fmla="*/ 0 h 3560294"/>
                  <a:gd name="connsiteX12-25" fmla="*/ 7008994 w 10530310"/>
                  <a:gd name="connsiteY12-26" fmla="*/ 0 h 3560294"/>
                  <a:gd name="connsiteX13-27" fmla="*/ 7398004 w 10530310"/>
                  <a:gd name="connsiteY13-28" fmla="*/ 0 h 3560294"/>
                  <a:gd name="connsiteX14-29" fmla="*/ 8256509 w 10530310"/>
                  <a:gd name="connsiteY14-30" fmla="*/ 0 h 3560294"/>
                  <a:gd name="connsiteX15-31" fmla="*/ 8833318 w 10530310"/>
                  <a:gd name="connsiteY15-32" fmla="*/ 0 h 3560294"/>
                  <a:gd name="connsiteX16-33" fmla="*/ 9316227 w 10530310"/>
                  <a:gd name="connsiteY16-34" fmla="*/ 0 h 3560294"/>
                  <a:gd name="connsiteX17-35" fmla="*/ 9960106 w 10530310"/>
                  <a:gd name="connsiteY17-36" fmla="*/ 0 h 3560294"/>
                  <a:gd name="connsiteX18-37" fmla="*/ 10530310 w 10530310"/>
                  <a:gd name="connsiteY18-38" fmla="*/ 593394 h 3560294"/>
                  <a:gd name="connsiteX19-39" fmla="*/ 10530310 w 10530310"/>
                  <a:gd name="connsiteY19-40" fmla="*/ 1234240 h 3560294"/>
                  <a:gd name="connsiteX20-41" fmla="*/ 10530310 w 10530310"/>
                  <a:gd name="connsiteY20-42" fmla="*/ 1875087 h 3560294"/>
                  <a:gd name="connsiteX21-43" fmla="*/ 10530310 w 10530310"/>
                  <a:gd name="connsiteY21-44" fmla="*/ 2420993 h 3560294"/>
                  <a:gd name="connsiteX22-45" fmla="*/ 10530310 w 10530310"/>
                  <a:gd name="connsiteY22-46" fmla="*/ 2966899 h 3560294"/>
                  <a:gd name="connsiteX23-47" fmla="*/ 9960106 w 10530310"/>
                  <a:gd name="connsiteY23-48" fmla="*/ 3560294 h 3560294"/>
                  <a:gd name="connsiteX24-49" fmla="*/ 9195500 w 10530310"/>
                  <a:gd name="connsiteY24-50" fmla="*/ 3560294 h 3560294"/>
                  <a:gd name="connsiteX25-51" fmla="*/ 8430893 w 10530310"/>
                  <a:gd name="connsiteY25-52" fmla="*/ 3560294 h 3560294"/>
                  <a:gd name="connsiteX26-53" fmla="*/ 7854085 w 10530310"/>
                  <a:gd name="connsiteY26-54" fmla="*/ 3560294 h 3560294"/>
                  <a:gd name="connsiteX27-55" fmla="*/ 7089479 w 10530310"/>
                  <a:gd name="connsiteY27-56" fmla="*/ 3560294 h 3560294"/>
                  <a:gd name="connsiteX28-57" fmla="*/ 6512671 w 10530310"/>
                  <a:gd name="connsiteY28-58" fmla="*/ 3560294 h 3560294"/>
                  <a:gd name="connsiteX29-59" fmla="*/ 5654165 w 10530310"/>
                  <a:gd name="connsiteY29-60" fmla="*/ 3560294 h 3560294"/>
                  <a:gd name="connsiteX30-61" fmla="*/ 5265155 w 10530310"/>
                  <a:gd name="connsiteY30-62" fmla="*/ 3560294 h 3560294"/>
                  <a:gd name="connsiteX31-63" fmla="*/ 4782246 w 10530310"/>
                  <a:gd name="connsiteY31-64" fmla="*/ 3560294 h 3560294"/>
                  <a:gd name="connsiteX32-65" fmla="*/ 4111538 w 10530310"/>
                  <a:gd name="connsiteY32-66" fmla="*/ 3560294 h 3560294"/>
                  <a:gd name="connsiteX33-67" fmla="*/ 3534730 w 10530310"/>
                  <a:gd name="connsiteY33-68" fmla="*/ 3560294 h 3560294"/>
                  <a:gd name="connsiteX34-69" fmla="*/ 3051821 w 10530310"/>
                  <a:gd name="connsiteY34-70" fmla="*/ 3560294 h 3560294"/>
                  <a:gd name="connsiteX35-71" fmla="*/ 2193316 w 10530310"/>
                  <a:gd name="connsiteY35-72" fmla="*/ 3560294 h 3560294"/>
                  <a:gd name="connsiteX36-73" fmla="*/ 1804305 w 10530310"/>
                  <a:gd name="connsiteY36-74" fmla="*/ 3560294 h 3560294"/>
                  <a:gd name="connsiteX37-75" fmla="*/ 1321396 w 10530310"/>
                  <a:gd name="connsiteY37-76" fmla="*/ 3560294 h 3560294"/>
                  <a:gd name="connsiteX38-77" fmla="*/ 570204 w 10530310"/>
                  <a:gd name="connsiteY38-78" fmla="*/ 3560294 h 3560294"/>
                  <a:gd name="connsiteX39-79" fmla="*/ 0 w 10530310"/>
                  <a:gd name="connsiteY39-80" fmla="*/ 2966899 h 3560294"/>
                  <a:gd name="connsiteX40-81" fmla="*/ 0 w 10530310"/>
                  <a:gd name="connsiteY40-82" fmla="*/ 2373523 h 3560294"/>
                  <a:gd name="connsiteX41-83" fmla="*/ 0 w 10530310"/>
                  <a:gd name="connsiteY41-84" fmla="*/ 1827617 h 3560294"/>
                  <a:gd name="connsiteX42" fmla="*/ 0 w 10530310"/>
                  <a:gd name="connsiteY42" fmla="*/ 1210505 h 3560294"/>
                  <a:gd name="connsiteX43" fmla="*/ 0 w 10530310"/>
                  <a:gd name="connsiteY43" fmla="*/ 593394 h 35602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 y="connsiteY42"/>
                  </a:cxn>
                  <a:cxn ang="0">
                    <a:pos x="connsiteX43" y="connsiteY43"/>
                  </a:cxn>
                </a:cxnLst>
                <a:rect l="l" t="t" r="r" b="b"/>
                <a:pathLst>
                  <a:path w="10530310" h="3560294" fill="none" extrusionOk="0">
                    <a:moveTo>
                      <a:pt x="0" y="593394"/>
                    </a:moveTo>
                    <a:cubicBezTo>
                      <a:pt x="32171" y="209861"/>
                      <a:pt x="261149" y="-50541"/>
                      <a:pt x="570204" y="0"/>
                    </a:cubicBezTo>
                    <a:cubicBezTo>
                      <a:pt x="877049" y="-12429"/>
                      <a:pt x="1109486" y="-79606"/>
                      <a:pt x="1428709" y="0"/>
                    </a:cubicBezTo>
                    <a:cubicBezTo>
                      <a:pt x="1753054" y="62348"/>
                      <a:pt x="1975002" y="-26288"/>
                      <a:pt x="2099417" y="0"/>
                    </a:cubicBezTo>
                    <a:cubicBezTo>
                      <a:pt x="2262292" y="2608"/>
                      <a:pt x="2382537" y="-11219"/>
                      <a:pt x="2488427" y="0"/>
                    </a:cubicBezTo>
                    <a:cubicBezTo>
                      <a:pt x="2613100" y="4793"/>
                      <a:pt x="2690227" y="26051"/>
                      <a:pt x="2877437" y="0"/>
                    </a:cubicBezTo>
                    <a:cubicBezTo>
                      <a:pt x="3059493" y="6009"/>
                      <a:pt x="3138521" y="6198"/>
                      <a:pt x="3360346" y="0"/>
                    </a:cubicBezTo>
                    <a:cubicBezTo>
                      <a:pt x="3535594" y="-33129"/>
                      <a:pt x="3716345" y="3192"/>
                      <a:pt x="4031054" y="0"/>
                    </a:cubicBezTo>
                    <a:cubicBezTo>
                      <a:pt x="4339225" y="-36347"/>
                      <a:pt x="4289098" y="-1245"/>
                      <a:pt x="4420064" y="0"/>
                    </a:cubicBezTo>
                    <a:cubicBezTo>
                      <a:pt x="4572017" y="15410"/>
                      <a:pt x="4940808" y="-35674"/>
                      <a:pt x="5090771" y="0"/>
                    </a:cubicBezTo>
                    <a:cubicBezTo>
                      <a:pt x="5235068" y="-24227"/>
                      <a:pt x="5680578" y="-47195"/>
                      <a:pt x="5949276" y="0"/>
                    </a:cubicBezTo>
                    <a:cubicBezTo>
                      <a:pt x="6195672" y="17081"/>
                      <a:pt x="6291903" y="13948"/>
                      <a:pt x="6619984" y="0"/>
                    </a:cubicBezTo>
                    <a:cubicBezTo>
                      <a:pt x="6917457" y="-60063"/>
                      <a:pt x="7123306" y="2453"/>
                      <a:pt x="7384590" y="0"/>
                    </a:cubicBezTo>
                    <a:cubicBezTo>
                      <a:pt x="7645064" y="-19059"/>
                      <a:pt x="7839779" y="-4864"/>
                      <a:pt x="7961398" y="0"/>
                    </a:cubicBezTo>
                    <a:cubicBezTo>
                      <a:pt x="8081323" y="5907"/>
                      <a:pt x="8475529" y="57741"/>
                      <a:pt x="8726005" y="0"/>
                    </a:cubicBezTo>
                    <a:cubicBezTo>
                      <a:pt x="8952736" y="-28116"/>
                      <a:pt x="8972875" y="-15429"/>
                      <a:pt x="9115015" y="0"/>
                    </a:cubicBezTo>
                    <a:cubicBezTo>
                      <a:pt x="9256362" y="-14739"/>
                      <a:pt x="9676279" y="-33083"/>
                      <a:pt x="9960106" y="0"/>
                    </a:cubicBezTo>
                    <a:cubicBezTo>
                      <a:pt x="10268578" y="-26755"/>
                      <a:pt x="10509220" y="222297"/>
                      <a:pt x="10530310" y="593394"/>
                    </a:cubicBezTo>
                    <a:cubicBezTo>
                      <a:pt x="10526412" y="908327"/>
                      <a:pt x="10514762" y="952111"/>
                      <a:pt x="10530310" y="1234240"/>
                    </a:cubicBezTo>
                    <a:cubicBezTo>
                      <a:pt x="10538047" y="1516064"/>
                      <a:pt x="10511864" y="1565817"/>
                      <a:pt x="10530310" y="1851351"/>
                    </a:cubicBezTo>
                    <a:cubicBezTo>
                      <a:pt x="10564289" y="2143109"/>
                      <a:pt x="10528656" y="2285100"/>
                      <a:pt x="10530310" y="2397257"/>
                    </a:cubicBezTo>
                    <a:cubicBezTo>
                      <a:pt x="10500505" y="2524068"/>
                      <a:pt x="10534947" y="2766848"/>
                      <a:pt x="10530310" y="2966899"/>
                    </a:cubicBezTo>
                    <a:cubicBezTo>
                      <a:pt x="10599337" y="3262776"/>
                      <a:pt x="10218805" y="3577797"/>
                      <a:pt x="9960106" y="3560294"/>
                    </a:cubicBezTo>
                    <a:cubicBezTo>
                      <a:pt x="9769475" y="3534584"/>
                      <a:pt x="9667130" y="3593732"/>
                      <a:pt x="9383298" y="3560294"/>
                    </a:cubicBezTo>
                    <a:cubicBezTo>
                      <a:pt x="9120279" y="3545153"/>
                      <a:pt x="8993980" y="3613036"/>
                      <a:pt x="8618691" y="3560294"/>
                    </a:cubicBezTo>
                    <a:cubicBezTo>
                      <a:pt x="8256854" y="3527774"/>
                      <a:pt x="8234864" y="3579005"/>
                      <a:pt x="7947984" y="3560294"/>
                    </a:cubicBezTo>
                    <a:cubicBezTo>
                      <a:pt x="7650128" y="3539904"/>
                      <a:pt x="7601084" y="3594265"/>
                      <a:pt x="7465075" y="3560294"/>
                    </a:cubicBezTo>
                    <a:cubicBezTo>
                      <a:pt x="7296789" y="3523658"/>
                      <a:pt x="6998368" y="3546375"/>
                      <a:pt x="6794368" y="3560294"/>
                    </a:cubicBezTo>
                    <a:cubicBezTo>
                      <a:pt x="6558110" y="3561911"/>
                      <a:pt x="6491108" y="3570115"/>
                      <a:pt x="6405357" y="3560294"/>
                    </a:cubicBezTo>
                    <a:cubicBezTo>
                      <a:pt x="6305425" y="3532229"/>
                      <a:pt x="5793338" y="3582155"/>
                      <a:pt x="5640751" y="3560294"/>
                    </a:cubicBezTo>
                    <a:cubicBezTo>
                      <a:pt x="5456337" y="3578260"/>
                      <a:pt x="5330047" y="3534267"/>
                      <a:pt x="5063943" y="3560294"/>
                    </a:cubicBezTo>
                    <a:cubicBezTo>
                      <a:pt x="4885250" y="3511269"/>
                      <a:pt x="4598227" y="3529045"/>
                      <a:pt x="4205437" y="3560294"/>
                    </a:cubicBezTo>
                    <a:cubicBezTo>
                      <a:pt x="3809120" y="3564714"/>
                      <a:pt x="3860412" y="3567912"/>
                      <a:pt x="3534730" y="3560294"/>
                    </a:cubicBezTo>
                    <a:cubicBezTo>
                      <a:pt x="3195844" y="3536283"/>
                      <a:pt x="3058809" y="3571292"/>
                      <a:pt x="2770124" y="3560294"/>
                    </a:cubicBezTo>
                    <a:cubicBezTo>
                      <a:pt x="2454378" y="3566297"/>
                      <a:pt x="2496597" y="3562134"/>
                      <a:pt x="2287215" y="3560294"/>
                    </a:cubicBezTo>
                    <a:cubicBezTo>
                      <a:pt x="2047326" y="3566859"/>
                      <a:pt x="1787024" y="3620221"/>
                      <a:pt x="1522608" y="3560294"/>
                    </a:cubicBezTo>
                    <a:cubicBezTo>
                      <a:pt x="1249630" y="3553367"/>
                      <a:pt x="860416" y="3507981"/>
                      <a:pt x="570204" y="3560294"/>
                    </a:cubicBezTo>
                    <a:cubicBezTo>
                      <a:pt x="219470" y="3646199"/>
                      <a:pt x="39781" y="3277687"/>
                      <a:pt x="0" y="2966899"/>
                    </a:cubicBezTo>
                    <a:cubicBezTo>
                      <a:pt x="7618" y="2731018"/>
                      <a:pt x="-13961" y="2570598"/>
                      <a:pt x="0" y="2420993"/>
                    </a:cubicBezTo>
                    <a:cubicBezTo>
                      <a:pt x="5007" y="2225444"/>
                      <a:pt x="-15364" y="2044632"/>
                      <a:pt x="0" y="1827617"/>
                    </a:cubicBezTo>
                    <a:cubicBezTo>
                      <a:pt x="7904" y="1607841"/>
                      <a:pt x="-18885" y="1490012"/>
                      <a:pt x="0" y="1186770"/>
                    </a:cubicBezTo>
                    <a:cubicBezTo>
                      <a:pt x="5497" y="894796"/>
                      <a:pt x="-16815" y="761446"/>
                      <a:pt x="0" y="593394"/>
                    </a:cubicBezTo>
                    <a:close/>
                  </a:path>
                  <a:path w="10530310" h="3560294" stroke="0" extrusionOk="0">
                    <a:moveTo>
                      <a:pt x="0" y="593394"/>
                    </a:moveTo>
                    <a:cubicBezTo>
                      <a:pt x="81197" y="281506"/>
                      <a:pt x="255624" y="-84908"/>
                      <a:pt x="570204" y="0"/>
                    </a:cubicBezTo>
                    <a:cubicBezTo>
                      <a:pt x="721446" y="-6869"/>
                      <a:pt x="839558" y="-11242"/>
                      <a:pt x="1053113" y="0"/>
                    </a:cubicBezTo>
                    <a:cubicBezTo>
                      <a:pt x="1276549" y="6158"/>
                      <a:pt x="1402837" y="-16410"/>
                      <a:pt x="1536022" y="0"/>
                    </a:cubicBezTo>
                    <a:cubicBezTo>
                      <a:pt x="1666058" y="17333"/>
                      <a:pt x="2064383" y="88193"/>
                      <a:pt x="2300629" y="0"/>
                    </a:cubicBezTo>
                    <a:cubicBezTo>
                      <a:pt x="2579311" y="-74919"/>
                      <a:pt x="2791305" y="-39380"/>
                      <a:pt x="3159134" y="0"/>
                    </a:cubicBezTo>
                    <a:cubicBezTo>
                      <a:pt x="3515196" y="29724"/>
                      <a:pt x="3537244" y="-31723"/>
                      <a:pt x="3829841" y="0"/>
                    </a:cubicBezTo>
                    <a:cubicBezTo>
                      <a:pt x="4103573" y="16315"/>
                      <a:pt x="4269612" y="-43744"/>
                      <a:pt x="4406650" y="0"/>
                    </a:cubicBezTo>
                    <a:cubicBezTo>
                      <a:pt x="4577474" y="39426"/>
                      <a:pt x="4649197" y="-5744"/>
                      <a:pt x="4795660" y="0"/>
                    </a:cubicBezTo>
                    <a:cubicBezTo>
                      <a:pt x="4961171" y="21464"/>
                      <a:pt x="5238211" y="-11906"/>
                      <a:pt x="5466367" y="0"/>
                    </a:cubicBezTo>
                    <a:cubicBezTo>
                      <a:pt x="5698434" y="-42707"/>
                      <a:pt x="5867023" y="25102"/>
                      <a:pt x="6137074" y="0"/>
                    </a:cubicBezTo>
                    <a:cubicBezTo>
                      <a:pt x="6416710" y="-11550"/>
                      <a:pt x="6536037" y="2378"/>
                      <a:pt x="6619984" y="0"/>
                    </a:cubicBezTo>
                    <a:cubicBezTo>
                      <a:pt x="6719223" y="-4491"/>
                      <a:pt x="6898414" y="-22444"/>
                      <a:pt x="7008994" y="0"/>
                    </a:cubicBezTo>
                    <a:cubicBezTo>
                      <a:pt x="7131369" y="14606"/>
                      <a:pt x="7227989" y="-19763"/>
                      <a:pt x="7398004" y="0"/>
                    </a:cubicBezTo>
                    <a:cubicBezTo>
                      <a:pt x="7612684" y="22427"/>
                      <a:pt x="7934342" y="39495"/>
                      <a:pt x="8256509" y="0"/>
                    </a:cubicBezTo>
                    <a:cubicBezTo>
                      <a:pt x="8583543" y="-29469"/>
                      <a:pt x="8636174" y="4792"/>
                      <a:pt x="8833318" y="0"/>
                    </a:cubicBezTo>
                    <a:cubicBezTo>
                      <a:pt x="9014687" y="-11878"/>
                      <a:pt x="9118034" y="13438"/>
                      <a:pt x="9316227" y="0"/>
                    </a:cubicBezTo>
                    <a:cubicBezTo>
                      <a:pt x="9545926" y="587"/>
                      <a:pt x="9836064" y="20993"/>
                      <a:pt x="9960106" y="0"/>
                    </a:cubicBezTo>
                    <a:cubicBezTo>
                      <a:pt x="10299782" y="19220"/>
                      <a:pt x="10516383" y="259119"/>
                      <a:pt x="10530310" y="593394"/>
                    </a:cubicBezTo>
                    <a:cubicBezTo>
                      <a:pt x="10478586" y="753446"/>
                      <a:pt x="10505810" y="1016929"/>
                      <a:pt x="10530310" y="1234240"/>
                    </a:cubicBezTo>
                    <a:cubicBezTo>
                      <a:pt x="10527528" y="1450284"/>
                      <a:pt x="10534327" y="1542997"/>
                      <a:pt x="10530310" y="1875087"/>
                    </a:cubicBezTo>
                    <a:cubicBezTo>
                      <a:pt x="10526498" y="2185635"/>
                      <a:pt x="10544409" y="2193854"/>
                      <a:pt x="10530310" y="2420993"/>
                    </a:cubicBezTo>
                    <a:cubicBezTo>
                      <a:pt x="10515558" y="2647913"/>
                      <a:pt x="10548895" y="2725093"/>
                      <a:pt x="10530310" y="2966899"/>
                    </a:cubicBezTo>
                    <a:cubicBezTo>
                      <a:pt x="10582724" y="3261482"/>
                      <a:pt x="10340884" y="3639826"/>
                      <a:pt x="9960106" y="3560294"/>
                    </a:cubicBezTo>
                    <a:cubicBezTo>
                      <a:pt x="9578283" y="3581068"/>
                      <a:pt x="9470583" y="3583430"/>
                      <a:pt x="9195500" y="3560294"/>
                    </a:cubicBezTo>
                    <a:cubicBezTo>
                      <a:pt x="8915257" y="3509159"/>
                      <a:pt x="8597516" y="3602746"/>
                      <a:pt x="8430893" y="3560294"/>
                    </a:cubicBezTo>
                    <a:cubicBezTo>
                      <a:pt x="8262819" y="3540438"/>
                      <a:pt x="7974738" y="3525754"/>
                      <a:pt x="7854085" y="3560294"/>
                    </a:cubicBezTo>
                    <a:cubicBezTo>
                      <a:pt x="7710531" y="3575923"/>
                      <a:pt x="7349530" y="3564325"/>
                      <a:pt x="7089479" y="3560294"/>
                    </a:cubicBezTo>
                    <a:cubicBezTo>
                      <a:pt x="6828558" y="3605960"/>
                      <a:pt x="6675608" y="3554349"/>
                      <a:pt x="6512671" y="3560294"/>
                    </a:cubicBezTo>
                    <a:cubicBezTo>
                      <a:pt x="6312348" y="3532535"/>
                      <a:pt x="5969311" y="3505868"/>
                      <a:pt x="5654165" y="3560294"/>
                    </a:cubicBezTo>
                    <a:cubicBezTo>
                      <a:pt x="5342139" y="3555095"/>
                      <a:pt x="5391660" y="3567230"/>
                      <a:pt x="5265155" y="3560294"/>
                    </a:cubicBezTo>
                    <a:cubicBezTo>
                      <a:pt x="5156516" y="3569291"/>
                      <a:pt x="4945845" y="3560797"/>
                      <a:pt x="4782246" y="3560294"/>
                    </a:cubicBezTo>
                    <a:cubicBezTo>
                      <a:pt x="4578972" y="3597335"/>
                      <a:pt x="4349859" y="3551449"/>
                      <a:pt x="4111538" y="3560294"/>
                    </a:cubicBezTo>
                    <a:cubicBezTo>
                      <a:pt x="3884841" y="3601076"/>
                      <a:pt x="3717830" y="3509601"/>
                      <a:pt x="3534730" y="3560294"/>
                    </a:cubicBezTo>
                    <a:cubicBezTo>
                      <a:pt x="3374686" y="3595211"/>
                      <a:pt x="3243117" y="3557577"/>
                      <a:pt x="3051821" y="3560294"/>
                    </a:cubicBezTo>
                    <a:cubicBezTo>
                      <a:pt x="2891277" y="3621894"/>
                      <a:pt x="2453288" y="3517567"/>
                      <a:pt x="2193316" y="3560294"/>
                    </a:cubicBezTo>
                    <a:cubicBezTo>
                      <a:pt x="1930364" y="3608265"/>
                      <a:pt x="1926776" y="3531721"/>
                      <a:pt x="1804305" y="3560294"/>
                    </a:cubicBezTo>
                    <a:cubicBezTo>
                      <a:pt x="1655664" y="3587520"/>
                      <a:pt x="1563293" y="3523235"/>
                      <a:pt x="1321396" y="3560294"/>
                    </a:cubicBezTo>
                    <a:cubicBezTo>
                      <a:pt x="1039115" y="3571568"/>
                      <a:pt x="932299" y="3525591"/>
                      <a:pt x="570204" y="3560294"/>
                    </a:cubicBezTo>
                    <a:cubicBezTo>
                      <a:pt x="256417" y="3593091"/>
                      <a:pt x="-45933" y="3327835"/>
                      <a:pt x="0" y="2966899"/>
                    </a:cubicBezTo>
                    <a:cubicBezTo>
                      <a:pt x="4383" y="2866909"/>
                      <a:pt x="13761" y="2673214"/>
                      <a:pt x="0" y="2373523"/>
                    </a:cubicBezTo>
                    <a:cubicBezTo>
                      <a:pt x="-17763" y="2083959"/>
                      <a:pt x="-7029" y="2014488"/>
                      <a:pt x="0" y="1827617"/>
                    </a:cubicBezTo>
                    <a:cubicBezTo>
                      <a:pt x="13020" y="1625189"/>
                      <a:pt x="4135" y="1409596"/>
                      <a:pt x="0" y="1210505"/>
                    </a:cubicBezTo>
                    <a:cubicBezTo>
                      <a:pt x="6640" y="1021496"/>
                      <a:pt x="22097" y="765948"/>
                      <a:pt x="0" y="593394"/>
                    </a:cubicBezTo>
                    <a:close/>
                  </a:path>
                  <a:path w="10530310" h="3560294" fill="none" stroke="0" extrusionOk="0">
                    <a:moveTo>
                      <a:pt x="0" y="593394"/>
                    </a:moveTo>
                    <a:cubicBezTo>
                      <a:pt x="69151" y="267780"/>
                      <a:pt x="256260" y="-121126"/>
                      <a:pt x="570204" y="0"/>
                    </a:cubicBezTo>
                    <a:cubicBezTo>
                      <a:pt x="856663" y="13466"/>
                      <a:pt x="1116700" y="-20500"/>
                      <a:pt x="1428709" y="0"/>
                    </a:cubicBezTo>
                    <a:cubicBezTo>
                      <a:pt x="1730526" y="21040"/>
                      <a:pt x="1973858" y="-33938"/>
                      <a:pt x="2099417" y="0"/>
                    </a:cubicBezTo>
                    <a:cubicBezTo>
                      <a:pt x="2245433" y="9871"/>
                      <a:pt x="2370898" y="-4838"/>
                      <a:pt x="2488427" y="0"/>
                    </a:cubicBezTo>
                    <a:cubicBezTo>
                      <a:pt x="2609811" y="-4805"/>
                      <a:pt x="2676818" y="16027"/>
                      <a:pt x="2877437" y="0"/>
                    </a:cubicBezTo>
                    <a:cubicBezTo>
                      <a:pt x="3067740" y="2608"/>
                      <a:pt x="3151093" y="8133"/>
                      <a:pt x="3360346" y="0"/>
                    </a:cubicBezTo>
                    <a:cubicBezTo>
                      <a:pt x="3571992" y="9559"/>
                      <a:pt x="3721144" y="18278"/>
                      <a:pt x="4031054" y="0"/>
                    </a:cubicBezTo>
                    <a:cubicBezTo>
                      <a:pt x="4344076" y="-17608"/>
                      <a:pt x="4278691" y="-22345"/>
                      <a:pt x="4420064" y="0"/>
                    </a:cubicBezTo>
                    <a:cubicBezTo>
                      <a:pt x="4568721" y="-28157"/>
                      <a:pt x="4901545" y="-16052"/>
                      <a:pt x="5090771" y="0"/>
                    </a:cubicBezTo>
                    <a:cubicBezTo>
                      <a:pt x="5234836" y="2003"/>
                      <a:pt x="5693746" y="7497"/>
                      <a:pt x="5949276" y="0"/>
                    </a:cubicBezTo>
                    <a:cubicBezTo>
                      <a:pt x="6164399" y="41789"/>
                      <a:pt x="6284716" y="30107"/>
                      <a:pt x="6619984" y="0"/>
                    </a:cubicBezTo>
                    <a:cubicBezTo>
                      <a:pt x="6910358" y="-15080"/>
                      <a:pt x="7115801" y="4528"/>
                      <a:pt x="7384590" y="0"/>
                    </a:cubicBezTo>
                    <a:cubicBezTo>
                      <a:pt x="7630110" y="-16866"/>
                      <a:pt x="7809196" y="-19356"/>
                      <a:pt x="7961398" y="0"/>
                    </a:cubicBezTo>
                    <a:cubicBezTo>
                      <a:pt x="8106801" y="4007"/>
                      <a:pt x="8555990" y="46436"/>
                      <a:pt x="8726005" y="0"/>
                    </a:cubicBezTo>
                    <a:cubicBezTo>
                      <a:pt x="8944046" y="-30850"/>
                      <a:pt x="8967500" y="-14847"/>
                      <a:pt x="9115015" y="0"/>
                    </a:cubicBezTo>
                    <a:cubicBezTo>
                      <a:pt x="9280618" y="2974"/>
                      <a:pt x="9672754" y="-9698"/>
                      <a:pt x="9960106" y="0"/>
                    </a:cubicBezTo>
                    <a:cubicBezTo>
                      <a:pt x="10284857" y="-108658"/>
                      <a:pt x="10497263" y="227372"/>
                      <a:pt x="10530310" y="593394"/>
                    </a:cubicBezTo>
                    <a:cubicBezTo>
                      <a:pt x="10528173" y="907007"/>
                      <a:pt x="10513236" y="949680"/>
                      <a:pt x="10530310" y="1234240"/>
                    </a:cubicBezTo>
                    <a:cubicBezTo>
                      <a:pt x="10551555" y="1524521"/>
                      <a:pt x="10521019" y="1566243"/>
                      <a:pt x="10530310" y="1851351"/>
                    </a:cubicBezTo>
                    <a:cubicBezTo>
                      <a:pt x="10534284" y="2161233"/>
                      <a:pt x="10577451" y="2277130"/>
                      <a:pt x="10530310" y="2397257"/>
                    </a:cubicBezTo>
                    <a:cubicBezTo>
                      <a:pt x="10467932" y="2491394"/>
                      <a:pt x="10543319" y="2789426"/>
                      <a:pt x="10530310" y="2966899"/>
                    </a:cubicBezTo>
                    <a:cubicBezTo>
                      <a:pt x="10542574" y="3224707"/>
                      <a:pt x="10204300" y="3573080"/>
                      <a:pt x="9960106" y="3560294"/>
                    </a:cubicBezTo>
                    <a:cubicBezTo>
                      <a:pt x="9794953" y="3556182"/>
                      <a:pt x="9639745" y="3565296"/>
                      <a:pt x="9383298" y="3560294"/>
                    </a:cubicBezTo>
                    <a:cubicBezTo>
                      <a:pt x="9111543" y="3542246"/>
                      <a:pt x="8993288" y="3598678"/>
                      <a:pt x="8618691" y="3560294"/>
                    </a:cubicBezTo>
                    <a:cubicBezTo>
                      <a:pt x="8249601" y="3519996"/>
                      <a:pt x="8234792" y="3559467"/>
                      <a:pt x="7947984" y="3560294"/>
                    </a:cubicBezTo>
                    <a:cubicBezTo>
                      <a:pt x="7664970" y="3539894"/>
                      <a:pt x="7604348" y="3583060"/>
                      <a:pt x="7465075" y="3560294"/>
                    </a:cubicBezTo>
                    <a:cubicBezTo>
                      <a:pt x="7319320" y="3535888"/>
                      <a:pt x="7039959" y="3568987"/>
                      <a:pt x="6794368" y="3560294"/>
                    </a:cubicBezTo>
                    <a:cubicBezTo>
                      <a:pt x="6547701" y="3550877"/>
                      <a:pt x="6492259" y="3557335"/>
                      <a:pt x="6405357" y="3560294"/>
                    </a:cubicBezTo>
                    <a:cubicBezTo>
                      <a:pt x="6351432" y="3553426"/>
                      <a:pt x="5818299" y="3556335"/>
                      <a:pt x="5640751" y="3560294"/>
                    </a:cubicBezTo>
                    <a:cubicBezTo>
                      <a:pt x="5404223" y="3576331"/>
                      <a:pt x="5279503" y="3580556"/>
                      <a:pt x="5063943" y="3560294"/>
                    </a:cubicBezTo>
                    <a:cubicBezTo>
                      <a:pt x="4821165" y="3549844"/>
                      <a:pt x="4613092" y="3614261"/>
                      <a:pt x="4205437" y="3560294"/>
                    </a:cubicBezTo>
                    <a:cubicBezTo>
                      <a:pt x="3814209" y="3564654"/>
                      <a:pt x="3871277" y="3560294"/>
                      <a:pt x="3534730" y="3560294"/>
                    </a:cubicBezTo>
                    <a:cubicBezTo>
                      <a:pt x="3201356" y="3552712"/>
                      <a:pt x="3083366" y="3578475"/>
                      <a:pt x="2770124" y="3560294"/>
                    </a:cubicBezTo>
                    <a:cubicBezTo>
                      <a:pt x="2457094" y="3555928"/>
                      <a:pt x="2510097" y="3556440"/>
                      <a:pt x="2287215" y="3560294"/>
                    </a:cubicBezTo>
                    <a:cubicBezTo>
                      <a:pt x="2063585" y="3562764"/>
                      <a:pt x="1832376" y="3556567"/>
                      <a:pt x="1522608" y="3560294"/>
                    </a:cubicBezTo>
                    <a:cubicBezTo>
                      <a:pt x="1283349" y="3502398"/>
                      <a:pt x="888860" y="3563642"/>
                      <a:pt x="570204" y="3560294"/>
                    </a:cubicBezTo>
                    <a:cubicBezTo>
                      <a:pt x="191580" y="3570588"/>
                      <a:pt x="99324" y="3295074"/>
                      <a:pt x="0" y="2966899"/>
                    </a:cubicBezTo>
                    <a:cubicBezTo>
                      <a:pt x="6626" y="2744824"/>
                      <a:pt x="-10607" y="2563202"/>
                      <a:pt x="0" y="2420993"/>
                    </a:cubicBezTo>
                    <a:cubicBezTo>
                      <a:pt x="27092" y="2293800"/>
                      <a:pt x="-3043" y="2047287"/>
                      <a:pt x="0" y="1827617"/>
                    </a:cubicBezTo>
                    <a:cubicBezTo>
                      <a:pt x="6412" y="1607817"/>
                      <a:pt x="-22029" y="1482117"/>
                      <a:pt x="0" y="1186770"/>
                    </a:cubicBezTo>
                    <a:cubicBezTo>
                      <a:pt x="17827" y="872560"/>
                      <a:pt x="14497" y="749189"/>
                      <a:pt x="0" y="593394"/>
                    </a:cubicBezTo>
                    <a:close/>
                  </a:path>
                </a:pathLst>
              </a:custGeom>
              <a:solidFill>
                <a:schemeClr val="bg1"/>
              </a:solidFill>
              <a:ln w="38100">
                <a:solidFill>
                  <a:srgbClr val="00206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15000"/>
                  </a:lnSpc>
                  <a:spcBef>
                    <a:spcPts val="0"/>
                  </a:spcBef>
                  <a:spcAft>
                    <a:spcPts val="1000"/>
                  </a:spcAft>
                  <a:buClrTx/>
                  <a:buSzTx/>
                  <a:buFontTx/>
                  <a:buNone/>
                  <a:defRPr/>
                </a:pPr>
                <a:endParaRPr kumimoji="0" lang="en-US" sz="2400" b="0" i="0" u="none" strike="noStrike" kern="1200" cap="none" spc="0" normalizeH="0" baseline="0" noProof="0" dirty="0">
                  <a:ln>
                    <a:noFill/>
                  </a:ln>
                  <a:solidFill>
                    <a:srgbClr val="70AD47">
                      <a:lumMod val="75000"/>
                    </a:srgbClr>
                  </a:solidFill>
                  <a:effectLst/>
                  <a:uLnTx/>
                  <a:uFillTx/>
                  <a:ea typeface="Calibri" panose="020F0502020204030204" pitchFamily="34" charset="0"/>
                  <a:cs typeface="Calibri" panose="020F0502020204030204" pitchFamily="34" charset="0"/>
                </a:endParaRPr>
              </a:p>
            </p:txBody>
          </p:sp>
          <p:sp>
            <p:nvSpPr>
              <p:cNvPr id="12" name="TextBox 12"/>
              <p:cNvSpPr txBox="1"/>
              <p:nvPr/>
            </p:nvSpPr>
            <p:spPr>
              <a:xfrm>
                <a:off x="1758625" y="534554"/>
                <a:ext cx="9877425" cy="3393241"/>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vi-VN" sz="3200" b="1" i="0" u="none" strike="noStrike" kern="1200" cap="none" spc="0" normalizeH="0" baseline="0" noProof="0" dirty="0">
                    <a:ln w="0"/>
                    <a:solidFill>
                      <a:srgbClr val="002060"/>
                    </a:solidFill>
                    <a:effectLst/>
                    <a:uLnTx/>
                    <a:uFillTx/>
                    <a:latin typeface="Calibri (Body)"/>
                    <a:ea typeface="LNTH-LuoLuoNotangYuanTi 1" pitchFamily="2" charset="-128"/>
                    <a:cs typeface="LNTH-LuoLuoNotangYuanTi 1" pitchFamily="2" charset="-128"/>
                  </a:rPr>
                  <a:t>Tôn trọng sự khác biệt được biểu hiện ở sự thấu hiểu, chia sẻ và cảm thông với những điều khác biệt của người khác về sở thích, ngoại hình, giới tính, hoàn cảnh, dân tộc.</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vi-VN" sz="3200" b="1" i="0" u="none" strike="noStrike" kern="1200" cap="none" spc="0" normalizeH="0" baseline="0" noProof="0" dirty="0">
                    <a:ln w="0"/>
                    <a:solidFill>
                      <a:srgbClr val="002060"/>
                    </a:solidFill>
                    <a:effectLst/>
                    <a:uLnTx/>
                    <a:uFillTx/>
                    <a:latin typeface="Calibri (Body)"/>
                    <a:ea typeface="LNTH-LuoLuoNotangYuanTi 1" pitchFamily="2" charset="-128"/>
                    <a:cs typeface="LNTH-LuoLuoNotangYuanTi 1" pitchFamily="2" charset="-128"/>
                  </a:rPr>
                  <a:t>Mỗi người phải biết chấp nhận và tôn trọng sự khác biệt của người khác để cùng nhau tạo dựng nên các mối quan hệ thân thiện, tốt đẹp với bạn bè và mọi người xung quanh.</a:t>
                </a:r>
              </a:p>
            </p:txBody>
          </p:sp>
        </p:grpSp>
        <p:pic>
          <p:nvPicPr>
            <p:cNvPr id="13" name="Hình ảnh 12" descr="Ảnh có chứa văn bản, đồ họa véc-tơ&#10;&#10;Mô tả được tạo tự động"/>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8241" b="90000" l="3646" r="32917">
                          <a14:foregroundMark x1="11771" y1="9722" x2="11198" y2="9352"/>
                          <a14:foregroundMark x1="28229" y1="10370" x2="27865" y2="9167"/>
                          <a14:foregroundMark x1="11094" y1="8981" x2="10729" y2="8333"/>
                          <a14:foregroundMark x1="32917" y1="63056" x2="31927" y2="61481"/>
                          <a14:foregroundMark x1="20052" y1="50741" x2="20833" y2="55926"/>
                          <a14:foregroundMark x1="15313" y1="31667" x2="14427" y2="32037"/>
                          <a14:foregroundMark x1="25417" y1="32870" x2="24427" y2="32407"/>
                        </a14:backgroundRemoval>
                      </a14:imgEffect>
                    </a14:imgLayer>
                  </a14:imgProps>
                </a:ext>
                <a:ext uri="{28A0092B-C50C-407E-A947-70E740481C1C}">
                  <a14:useLocalDpi xmlns:a14="http://schemas.microsoft.com/office/drawing/2010/main" val="0"/>
                </a:ext>
              </a:extLst>
            </a:blip>
            <a:srcRect r="63507"/>
            <a:stretch>
              <a:fillRect/>
            </a:stretch>
          </p:blipFill>
          <p:spPr>
            <a:xfrm>
              <a:off x="-462988" y="3382113"/>
              <a:ext cx="2661314" cy="3085384"/>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90"/>
                                          </p:val>
                                        </p:tav>
                                        <p:tav tm="100000">
                                          <p:val>
                                            <p:fltVal val="0"/>
                                          </p:val>
                                        </p:tav>
                                      </p:tavLst>
                                    </p:anim>
                                    <p:animEffect transition="in" filter="fade">
                                      <p:cBhvr>
                                        <p:cTn id="10" dur="500"/>
                                        <p:tgtEl>
                                          <p:spTgt spid="6"/>
                                        </p:tgtEl>
                                      </p:cBhvr>
                                    </p:animEffect>
                                  </p:childTnLst>
                                </p:cTn>
                              </p:par>
                              <p:par>
                                <p:cTn id="11" presetID="53" presetClass="entr" presetSubtype="16" fill="hold" nodeType="withEffect">
                                  <p:stCondLst>
                                    <p:cond delay="500"/>
                                  </p:stCondLst>
                                  <p:childTnLst>
                                    <p:set>
                                      <p:cBhvr>
                                        <p:cTn id="12" dur="1" fill="hold">
                                          <p:stCondLst>
                                            <p:cond delay="0"/>
                                          </p:stCondLst>
                                        </p:cTn>
                                        <p:tgtEl>
                                          <p:spTgt spid="25"/>
                                        </p:tgtEl>
                                        <p:attrNameLst>
                                          <p:attrName>style.visibility</p:attrName>
                                        </p:attrNameLst>
                                      </p:cBhvr>
                                      <p:to>
                                        <p:strVal val="visible"/>
                                      </p:to>
                                    </p:set>
                                    <p:anim calcmode="lin" valueType="num">
                                      <p:cBhvr>
                                        <p:cTn id="13" dur="750" fill="hold"/>
                                        <p:tgtEl>
                                          <p:spTgt spid="25"/>
                                        </p:tgtEl>
                                        <p:attrNameLst>
                                          <p:attrName>ppt_w</p:attrName>
                                        </p:attrNameLst>
                                      </p:cBhvr>
                                      <p:tavLst>
                                        <p:tav tm="0">
                                          <p:val>
                                            <p:fltVal val="0"/>
                                          </p:val>
                                        </p:tav>
                                        <p:tav tm="100000">
                                          <p:val>
                                            <p:strVal val="#ppt_w"/>
                                          </p:val>
                                        </p:tav>
                                      </p:tavLst>
                                    </p:anim>
                                    <p:anim calcmode="lin" valueType="num">
                                      <p:cBhvr>
                                        <p:cTn id="14" dur="750" fill="hold"/>
                                        <p:tgtEl>
                                          <p:spTgt spid="25"/>
                                        </p:tgtEl>
                                        <p:attrNameLst>
                                          <p:attrName>ppt_h</p:attrName>
                                        </p:attrNameLst>
                                      </p:cBhvr>
                                      <p:tavLst>
                                        <p:tav tm="0">
                                          <p:val>
                                            <p:fltVal val="0"/>
                                          </p:val>
                                        </p:tav>
                                        <p:tav tm="100000">
                                          <p:val>
                                            <p:strVal val="#ppt_h"/>
                                          </p:val>
                                        </p:tav>
                                      </p:tavLst>
                                    </p:anim>
                                    <p:animEffect transition="in" filter="fade">
                                      <p:cBhvr>
                                        <p:cTn id="15"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nting of a field of flowers&#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p:cNvSpPr/>
          <p:nvPr/>
        </p:nvSpPr>
        <p:spPr>
          <a:xfrm>
            <a:off x="186690" y="314325"/>
            <a:ext cx="11818620" cy="6438900"/>
          </a:xfrm>
          <a:prstGeom prst="roundRect">
            <a:avLst>
              <a:gd name="adj" fmla="val 12736"/>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sz="36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3"/>
          <a:stretch>
            <a:fillRect/>
          </a:stretch>
        </p:blipFill>
        <p:spPr>
          <a:xfrm>
            <a:off x="561975" y="947737"/>
            <a:ext cx="11194342" cy="3043238"/>
          </a:xfrm>
          <a:prstGeom prst="rect">
            <a:avLst/>
          </a:prstGeom>
        </p:spPr>
      </p:pic>
      <p:sp>
        <p:nvSpPr>
          <p:cNvPr id="9" name="Rectangle: Rounded Corners 8"/>
          <p:cNvSpPr/>
          <p:nvPr/>
        </p:nvSpPr>
        <p:spPr>
          <a:xfrm>
            <a:off x="3009900" y="4324350"/>
            <a:ext cx="7181850" cy="1123950"/>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defRPr/>
            </a:pPr>
            <a:r>
              <a:rPr kumimoji="0" lang="en-US" sz="32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Chia </a:t>
            </a:r>
            <a:r>
              <a:rPr kumimoji="0" lang="en-US" sz="3200" b="0" i="0" u="none" strike="noStrike" kern="1200" cap="none" spc="0" normalizeH="0" baseline="0" noProof="0" dirty="0" err="1">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sẻ</a:t>
            </a:r>
            <a:r>
              <a:rPr kumimoji="0" lang="en-US" sz="3200" b="0" i="0" u="none" strike="noStrike" kern="1200" cap="none" spc="0" normalizeH="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 ý </a:t>
            </a:r>
            <a:r>
              <a:rPr kumimoji="0" lang="en-US" sz="3200" b="0" i="0" u="none" strike="noStrike" kern="1200" cap="none" spc="0" normalizeH="0" noProof="0" dirty="0" err="1">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nghĩa</a:t>
            </a:r>
            <a:r>
              <a:rPr kumimoji="0" lang="en-US" sz="3200" b="0" i="0" u="none" strike="noStrike" kern="1200" cap="none" spc="0" normalizeH="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của</a:t>
            </a:r>
            <a:r>
              <a:rPr kumimoji="0" lang="en-US" sz="3200" b="0" i="0" u="none" strike="noStrike" kern="1200" cap="none" spc="0" normalizeH="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thông</a:t>
            </a:r>
            <a:r>
              <a:rPr kumimoji="0" lang="en-US" sz="3200" b="0" i="0" u="none" strike="noStrike" kern="1200" cap="none" spc="0" normalizeH="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điệp</a:t>
            </a:r>
            <a:r>
              <a:rPr kumimoji="0" lang="en-US" sz="3200" b="0" i="0" u="none" strike="noStrike" kern="1200" cap="none" spc="0" normalizeH="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trên</a:t>
            </a:r>
            <a:endParaRPr kumimoji="0" lang="vi-VN" sz="32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văn bản, đồ chơi&#10;&#10;Mô tả được tạo tự động"/>
          <p:cNvPicPr>
            <a:picLocks noChangeAspect="1"/>
          </p:cNvPicPr>
          <p:nvPr/>
        </p:nvPicPr>
        <p:blipFill rotWithShape="1">
          <a:blip r:embed="rId2">
            <a:extLst>
              <a:ext uri="{28A0092B-C50C-407E-A947-70E740481C1C}">
                <a14:useLocalDpi xmlns:a14="http://schemas.microsoft.com/office/drawing/2010/main" val="0"/>
              </a:ext>
            </a:extLst>
          </a:blip>
          <a:srcRect t="19"/>
          <a:stretch>
            <a:fillRect/>
          </a:stretch>
        </p:blipFill>
        <p:spPr>
          <a:xfrm>
            <a:off x="0" y="0"/>
            <a:ext cx="12192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7473" y="865390"/>
            <a:ext cx="7456054" cy="55844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văn bản, đồ chơi&#10;&#10;Mô tả được tạo tự động"/>
          <p:cNvPicPr>
            <a:picLocks noChangeAspect="1"/>
          </p:cNvPicPr>
          <p:nvPr/>
        </p:nvPicPr>
        <p:blipFill rotWithShape="1">
          <a:blip r:embed="rId2">
            <a:extLst>
              <a:ext uri="{28A0092B-C50C-407E-A947-70E740481C1C}">
                <a14:useLocalDpi xmlns:a14="http://schemas.microsoft.com/office/drawing/2010/main" val="0"/>
              </a:ext>
            </a:extLst>
          </a:blip>
          <a:srcRect t="19"/>
          <a:stretch>
            <a:fillRect/>
          </a:stretch>
        </p:blipFill>
        <p:spPr>
          <a:xfrm>
            <a:off x="0" y="0"/>
            <a:ext cx="12192000"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2373" y="942724"/>
            <a:ext cx="7193903" cy="57917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nting of a field of flowers&#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Rounded Corners 5"/>
          <p:cNvSpPr/>
          <p:nvPr/>
        </p:nvSpPr>
        <p:spPr>
          <a:xfrm>
            <a:off x="266700" y="167640"/>
            <a:ext cx="11658600" cy="6583680"/>
          </a:xfrm>
          <a:prstGeom prst="roundRect">
            <a:avLst>
              <a:gd name="adj" fmla="val 5907"/>
            </a:avLst>
          </a:prstGeom>
          <a:solidFill>
            <a:schemeClr val="bg1">
              <a:alpha val="96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105275"/>
            <a:ext cx="3981450" cy="2081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p:nvPr/>
        </p:nvGrpSpPr>
        <p:grpSpPr>
          <a:xfrm>
            <a:off x="1494642" y="933450"/>
            <a:ext cx="10079990" cy="3975100"/>
            <a:chOff x="1189842" y="1602154"/>
            <a:chExt cx="10079990" cy="5336107"/>
          </a:xfrm>
        </p:grpSpPr>
        <p:sp>
          <p:nvSpPr>
            <p:cNvPr id="9" name="Rounded Rectangle 8"/>
            <p:cNvSpPr/>
            <p:nvPr/>
          </p:nvSpPr>
          <p:spPr>
            <a:xfrm>
              <a:off x="1189842" y="1602154"/>
              <a:ext cx="10079990" cy="5336107"/>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 name="Rounded Rectangle 9"/>
            <p:cNvSpPr/>
            <p:nvPr/>
          </p:nvSpPr>
          <p:spPr>
            <a:xfrm>
              <a:off x="1302872" y="1895384"/>
              <a:ext cx="9966960" cy="491927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defRPr/>
              </a:pPr>
              <a:r>
                <a:rPr lang="en-US" sz="3400" b="1" i="0" dirty="0">
                  <a:solidFill>
                    <a:schemeClr val="tx1"/>
                  </a:solidFill>
                  <a:effectLst/>
                </a:rPr>
                <a:t>-</a:t>
              </a:r>
              <a:r>
                <a:rPr sz="3400" b="1" i="0" dirty="0">
                  <a:solidFill>
                    <a:schemeClr val="tx1"/>
                  </a:solidFill>
                  <a:effectLst/>
                </a:rPr>
                <a:t> Biết tôn trọng sự khác biệt mang lại điều gì tốt? </a:t>
              </a:r>
            </a:p>
            <a:p>
              <a:pPr marL="0" marR="0" lvl="0" indent="0" algn="l" defTabSz="914400" rtl="0" eaLnBrk="1" fontAlgn="auto" latinLnBrk="0" hangingPunct="1">
                <a:lnSpc>
                  <a:spcPct val="150000"/>
                </a:lnSpc>
                <a:spcBef>
                  <a:spcPts val="0"/>
                </a:spcBef>
                <a:spcAft>
                  <a:spcPts val="0"/>
                </a:spcAft>
                <a:buClrTx/>
                <a:buSzTx/>
                <a:buFontTx/>
                <a:buNone/>
                <a:defRPr/>
              </a:pPr>
              <a:r>
                <a:rPr lang="en-US" sz="3400" b="1" i="0" dirty="0">
                  <a:solidFill>
                    <a:schemeClr val="tx1"/>
                  </a:solidFill>
                  <a:effectLst/>
                </a:rPr>
                <a:t>-</a:t>
              </a:r>
              <a:r>
                <a:rPr sz="3400" b="1" i="0" dirty="0">
                  <a:solidFill>
                    <a:schemeClr val="tx1"/>
                  </a:solidFill>
                  <a:effectLst/>
                </a:rPr>
                <a:t> Nêu việc làm thể hiện tôn trọng sự khác biệt.</a:t>
              </a:r>
            </a:p>
            <a:p>
              <a:pPr marL="0" marR="0" lvl="0" indent="0" algn="l" defTabSz="914400" rtl="0" eaLnBrk="1" fontAlgn="auto" latinLnBrk="0" hangingPunct="1">
                <a:lnSpc>
                  <a:spcPct val="150000"/>
                </a:lnSpc>
                <a:spcBef>
                  <a:spcPts val="0"/>
                </a:spcBef>
                <a:spcAft>
                  <a:spcPts val="0"/>
                </a:spcAft>
                <a:buClrTx/>
                <a:buSzTx/>
                <a:buFontTx/>
                <a:buNone/>
                <a:defRPr/>
              </a:pPr>
              <a:r>
                <a:rPr lang="en-US" sz="3400" b="1" i="0" dirty="0">
                  <a:solidFill>
                    <a:schemeClr val="tx1"/>
                  </a:solidFill>
                  <a:effectLst/>
                </a:rPr>
                <a:t>-</a:t>
              </a:r>
              <a:r>
                <a:rPr sz="3400" b="1" i="0" dirty="0">
                  <a:solidFill>
                    <a:schemeClr val="tx1"/>
                  </a:solidFill>
                  <a:effectLst/>
                </a:rPr>
                <a:t> Có khi nào bạn chứng kiến những lời nói, việc làm chưa thể hiện tôn trọng sự khác biệt? </a:t>
              </a:r>
            </a:p>
            <a:p>
              <a:pPr marL="0" marR="0" lvl="0" indent="0" algn="l" defTabSz="914400" rtl="0" eaLnBrk="1" fontAlgn="auto" latinLnBrk="0" hangingPunct="1">
                <a:lnSpc>
                  <a:spcPct val="150000"/>
                </a:lnSpc>
                <a:spcBef>
                  <a:spcPts val="0"/>
                </a:spcBef>
                <a:spcAft>
                  <a:spcPts val="0"/>
                </a:spcAft>
                <a:buClrTx/>
                <a:buSzTx/>
                <a:buFontTx/>
                <a:buNone/>
                <a:defRPr/>
              </a:pPr>
              <a:r>
                <a:rPr lang="en-US" sz="3400" b="1" i="0" dirty="0">
                  <a:solidFill>
                    <a:schemeClr val="tx1"/>
                  </a:solidFill>
                  <a:effectLst/>
                </a:rPr>
                <a:t>-</a:t>
              </a:r>
              <a:r>
                <a:rPr sz="3400" b="1" i="0" dirty="0">
                  <a:solidFill>
                    <a:schemeClr val="tx1"/>
                  </a:solidFill>
                  <a:effectLst/>
                </a:rPr>
                <a:t> Bạn có suy nghĩ gì về điều đó? </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pic>
        <p:nvPicPr>
          <p:cNvPr id="2" name="Hình ảnh 1"/>
          <p:cNvPicPr>
            <a:picLocks noChangeAspect="1"/>
          </p:cNvPicPr>
          <p:nvPr/>
        </p:nvPicPr>
        <p:blipFill rotWithShape="1">
          <a:blip r:embed="rId3">
            <a:extLst>
              <a:ext uri="{28A0092B-C50C-407E-A947-70E740481C1C}">
                <a14:useLocalDpi xmlns:a14="http://schemas.microsoft.com/office/drawing/2010/main" val="0"/>
              </a:ext>
            </a:extLst>
          </a:blip>
          <a:srcRect t="19"/>
          <a:stretch>
            <a:fillRect/>
          </a:stretch>
        </p:blipFill>
        <p:spPr>
          <a:xfrm>
            <a:off x="0" y="0"/>
            <a:ext cx="12192000" cy="6858000"/>
          </a:xfrm>
          <a:prstGeom prst="rect">
            <a:avLst/>
          </a:prstGeom>
        </p:spPr>
      </p:pic>
      <p:sp>
        <p:nvSpPr>
          <p:cNvPr id="383" name="Google Shape;383;p19"/>
          <p:cNvSpPr/>
          <p:nvPr/>
        </p:nvSpPr>
        <p:spPr>
          <a:xfrm>
            <a:off x="422564" y="281362"/>
            <a:ext cx="11346872" cy="6224155"/>
          </a:xfrm>
          <a:prstGeom prst="roundRect">
            <a:avLst>
              <a:gd name="adj" fmla="val 7819"/>
            </a:avLst>
          </a:prstGeom>
          <a:solidFill>
            <a:schemeClr val="lt1">
              <a:alpha val="88627"/>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85" name="Google Shape;385;p19"/>
          <p:cNvSpPr txBox="1"/>
          <p:nvPr/>
        </p:nvSpPr>
        <p:spPr>
          <a:xfrm>
            <a:off x="3563433" y="400756"/>
            <a:ext cx="4974772" cy="110799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600" b="1" i="0" u="none" strike="noStrike" kern="1200" cap="none" spc="0" normalizeH="0" baseline="0" noProof="0" dirty="0">
                <a:ln>
                  <a:noFill/>
                </a:ln>
                <a:solidFill>
                  <a:prstClr val="black"/>
                </a:solidFill>
                <a:effectLst/>
                <a:uLnTx/>
                <a:uFillTx/>
                <a:latin typeface="Arial" panose="020B0604020202020204"/>
                <a:ea typeface="Arial" panose="020B0604020202020204"/>
                <a:cs typeface="Arial" panose="020B0604020202020204"/>
                <a:sym typeface="Arial" panose="020B0604020202020204"/>
              </a:rPr>
              <a:t>DẶN DÒ</a:t>
            </a:r>
            <a:endParaRPr kumimoji="0"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7" name="Google Shape;387;p19"/>
          <p:cNvSpPr txBox="1"/>
          <p:nvPr/>
        </p:nvSpPr>
        <p:spPr>
          <a:xfrm>
            <a:off x="1819686" y="1800716"/>
            <a:ext cx="9350029" cy="754694"/>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en-US" sz="32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sym typeface="Calibri" panose="020F0502020204030204"/>
              </a:rPr>
              <a:t>GV ĐIỀN VÀO ĐÂY</a:t>
            </a: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88" name="Google Shape;388;p19"/>
          <p:cNvPicPr preferRelativeResize="0"/>
          <p:nvPr/>
        </p:nvPicPr>
        <p:blipFill rotWithShape="1">
          <a:blip r:embed="rId4"/>
          <a:srcRect/>
          <a:stretch>
            <a:fillRect/>
          </a:stretch>
        </p:blipFill>
        <p:spPr>
          <a:xfrm rot="737208" flipH="1">
            <a:off x="627572" y="1718065"/>
            <a:ext cx="919996" cy="919996"/>
          </a:xfrm>
          <a:prstGeom prst="rect">
            <a:avLst/>
          </a:prstGeom>
          <a:noFill/>
          <a:ln>
            <a:noFill/>
          </a:ln>
        </p:spPr>
      </p:pic>
      <p:sp>
        <p:nvSpPr>
          <p:cNvPr id="389" name="Google Shape;389;p19"/>
          <p:cNvSpPr txBox="1"/>
          <p:nvPr/>
        </p:nvSpPr>
        <p:spPr>
          <a:xfrm>
            <a:off x="1819686" y="2781728"/>
            <a:ext cx="9350029" cy="754694"/>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en-US" sz="32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sym typeface="Calibri" panose="020F0502020204030204"/>
              </a:rPr>
              <a:t>GV ĐIỀN VÀO ĐÂY</a:t>
            </a: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90" name="Google Shape;390;p19"/>
          <p:cNvPicPr preferRelativeResize="0"/>
          <p:nvPr/>
        </p:nvPicPr>
        <p:blipFill rotWithShape="1">
          <a:blip r:embed="rId4"/>
          <a:srcRect/>
          <a:stretch>
            <a:fillRect/>
          </a:stretch>
        </p:blipFill>
        <p:spPr>
          <a:xfrm rot="737208" flipH="1">
            <a:off x="627572" y="2699077"/>
            <a:ext cx="919996" cy="919996"/>
          </a:xfrm>
          <a:prstGeom prst="rect">
            <a:avLst/>
          </a:prstGeom>
          <a:noFill/>
          <a:ln>
            <a:noFill/>
          </a:ln>
        </p:spPr>
      </p:pic>
      <p:sp>
        <p:nvSpPr>
          <p:cNvPr id="391" name="Google Shape;391;p19"/>
          <p:cNvSpPr txBox="1"/>
          <p:nvPr/>
        </p:nvSpPr>
        <p:spPr>
          <a:xfrm>
            <a:off x="1819686" y="3762740"/>
            <a:ext cx="9350029" cy="754694"/>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en-US" sz="32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sym typeface="Calibri" panose="020F0502020204030204"/>
              </a:rPr>
              <a:t>GV ĐIỀN VÀO ĐÂY</a:t>
            </a: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92" name="Google Shape;392;p19"/>
          <p:cNvPicPr preferRelativeResize="0"/>
          <p:nvPr/>
        </p:nvPicPr>
        <p:blipFill rotWithShape="1">
          <a:blip r:embed="rId4"/>
          <a:srcRect/>
          <a:stretch>
            <a:fillRect/>
          </a:stretch>
        </p:blipFill>
        <p:spPr>
          <a:xfrm rot="737208" flipH="1">
            <a:off x="627572" y="3680089"/>
            <a:ext cx="919996" cy="919996"/>
          </a:xfrm>
          <a:prstGeom prst="rect">
            <a:avLst/>
          </a:prstGeom>
          <a:noFill/>
          <a:ln>
            <a:noFill/>
          </a:ln>
        </p:spPr>
      </p:pic>
      <p:sp>
        <p:nvSpPr>
          <p:cNvPr id="393" name="Google Shape;393;p19"/>
          <p:cNvSpPr txBox="1"/>
          <p:nvPr/>
        </p:nvSpPr>
        <p:spPr>
          <a:xfrm>
            <a:off x="1819686" y="4743752"/>
            <a:ext cx="9350029" cy="754694"/>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en-US" sz="32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sym typeface="Calibri" panose="020F0502020204030204"/>
              </a:rPr>
              <a:t>GV ĐIỀN VÀO ĐÂY</a:t>
            </a: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94" name="Google Shape;394;p19"/>
          <p:cNvPicPr preferRelativeResize="0"/>
          <p:nvPr/>
        </p:nvPicPr>
        <p:blipFill rotWithShape="1">
          <a:blip r:embed="rId4"/>
          <a:srcRect/>
          <a:stretch>
            <a:fillRect/>
          </a:stretch>
        </p:blipFill>
        <p:spPr>
          <a:xfrm rot="737208" flipH="1">
            <a:off x="627572" y="4661101"/>
            <a:ext cx="919996" cy="919996"/>
          </a:xfrm>
          <a:prstGeom prst="rect">
            <a:avLst/>
          </a:prstGeom>
          <a:noFill/>
          <a:ln>
            <a:noFill/>
          </a:ln>
        </p:spPr>
      </p:pic>
      <p:pic>
        <p:nvPicPr>
          <p:cNvPr id="395" name="Google Shape;395;p19"/>
          <p:cNvPicPr preferRelativeResize="0"/>
          <p:nvPr/>
        </p:nvPicPr>
        <p:blipFill rotWithShape="1">
          <a:blip r:embed="rId5"/>
          <a:srcRect/>
          <a:stretch>
            <a:fillRect/>
          </a:stretch>
        </p:blipFill>
        <p:spPr>
          <a:xfrm flipH="1">
            <a:off x="6826798" y="1394063"/>
            <a:ext cx="4737630" cy="5063181"/>
          </a:xfrm>
          <a:prstGeom prst="rect">
            <a:avLst/>
          </a:prstGeom>
          <a:noFill/>
          <a:ln>
            <a:noFill/>
          </a:ln>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nting of a field of flowers&#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 name="Rectangle: Rounded Corners 19"/>
          <p:cNvSpPr/>
          <p:nvPr/>
        </p:nvSpPr>
        <p:spPr>
          <a:xfrm>
            <a:off x="2788158" y="952500"/>
            <a:ext cx="8584692" cy="1819275"/>
          </a:xfrm>
          <a:custGeom>
            <a:avLst/>
            <a:gdLst>
              <a:gd name="connsiteX0" fmla="*/ 0 w 4669536"/>
              <a:gd name="connsiteY0" fmla="*/ 58530 h 1085088"/>
              <a:gd name="connsiteX1" fmla="*/ 58530 w 4669536"/>
              <a:gd name="connsiteY1" fmla="*/ 0 h 1085088"/>
              <a:gd name="connsiteX2" fmla="*/ 4611006 w 4669536"/>
              <a:gd name="connsiteY2" fmla="*/ 0 h 1085088"/>
              <a:gd name="connsiteX3" fmla="*/ 4669536 w 4669536"/>
              <a:gd name="connsiteY3" fmla="*/ 58530 h 1085088"/>
              <a:gd name="connsiteX4" fmla="*/ 4669536 w 4669536"/>
              <a:gd name="connsiteY4" fmla="*/ 1026558 h 1085088"/>
              <a:gd name="connsiteX5" fmla="*/ 4611006 w 4669536"/>
              <a:gd name="connsiteY5" fmla="*/ 1085088 h 1085088"/>
              <a:gd name="connsiteX6" fmla="*/ 58530 w 4669536"/>
              <a:gd name="connsiteY6" fmla="*/ 1085088 h 1085088"/>
              <a:gd name="connsiteX7" fmla="*/ 0 w 4669536"/>
              <a:gd name="connsiteY7" fmla="*/ 1026558 h 1085088"/>
              <a:gd name="connsiteX8" fmla="*/ 0 w 4669536"/>
              <a:gd name="connsiteY8" fmla="*/ 58530 h 108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536" h="1085088" fill="none" extrusionOk="0">
                <a:moveTo>
                  <a:pt x="0" y="58530"/>
                </a:moveTo>
                <a:cubicBezTo>
                  <a:pt x="28" y="26951"/>
                  <a:pt x="27997" y="3007"/>
                  <a:pt x="58530" y="0"/>
                </a:cubicBezTo>
                <a:cubicBezTo>
                  <a:pt x="1016319" y="72427"/>
                  <a:pt x="3356014" y="61419"/>
                  <a:pt x="4611006" y="0"/>
                </a:cubicBezTo>
                <a:cubicBezTo>
                  <a:pt x="4642993" y="-2324"/>
                  <a:pt x="4667097" y="25467"/>
                  <a:pt x="4669536" y="58530"/>
                </a:cubicBezTo>
                <a:cubicBezTo>
                  <a:pt x="4645159" y="226610"/>
                  <a:pt x="4631924" y="843725"/>
                  <a:pt x="4669536" y="1026558"/>
                </a:cubicBezTo>
                <a:cubicBezTo>
                  <a:pt x="4669865" y="1057215"/>
                  <a:pt x="4642676" y="1084354"/>
                  <a:pt x="4611006" y="1085088"/>
                </a:cubicBezTo>
                <a:cubicBezTo>
                  <a:pt x="2511363" y="1114915"/>
                  <a:pt x="2293701" y="1005782"/>
                  <a:pt x="58530" y="1085088"/>
                </a:cubicBezTo>
                <a:cubicBezTo>
                  <a:pt x="28356" y="1084845"/>
                  <a:pt x="-3344" y="1059544"/>
                  <a:pt x="0" y="1026558"/>
                </a:cubicBezTo>
                <a:cubicBezTo>
                  <a:pt x="-13955" y="702521"/>
                  <a:pt x="69048" y="182065"/>
                  <a:pt x="0" y="58530"/>
                </a:cubicBezTo>
                <a:close/>
              </a:path>
              <a:path w="4669536" h="1085088" stroke="0" extrusionOk="0">
                <a:moveTo>
                  <a:pt x="0" y="58530"/>
                </a:moveTo>
                <a:cubicBezTo>
                  <a:pt x="5783" y="27781"/>
                  <a:pt x="28322" y="4411"/>
                  <a:pt x="58530" y="0"/>
                </a:cubicBezTo>
                <a:cubicBezTo>
                  <a:pt x="1646656" y="123000"/>
                  <a:pt x="2858614" y="-96860"/>
                  <a:pt x="4611006" y="0"/>
                </a:cubicBezTo>
                <a:cubicBezTo>
                  <a:pt x="4639892" y="-2621"/>
                  <a:pt x="4672345" y="20543"/>
                  <a:pt x="4669536" y="58530"/>
                </a:cubicBezTo>
                <a:cubicBezTo>
                  <a:pt x="4633780" y="366558"/>
                  <a:pt x="4715676" y="866323"/>
                  <a:pt x="4669536" y="1026558"/>
                </a:cubicBezTo>
                <a:cubicBezTo>
                  <a:pt x="4667271" y="1059704"/>
                  <a:pt x="4638384" y="1084278"/>
                  <a:pt x="4611006" y="1085088"/>
                </a:cubicBezTo>
                <a:cubicBezTo>
                  <a:pt x="3960650" y="924381"/>
                  <a:pt x="2215922" y="1124755"/>
                  <a:pt x="58530" y="1085088"/>
                </a:cubicBezTo>
                <a:cubicBezTo>
                  <a:pt x="25268" y="1084899"/>
                  <a:pt x="-5876" y="1056221"/>
                  <a:pt x="0" y="1026558"/>
                </a:cubicBezTo>
                <a:cubicBezTo>
                  <a:pt x="-70719" y="611061"/>
                  <a:pt x="52974" y="296130"/>
                  <a:pt x="0" y="58530"/>
                </a:cubicBezTo>
                <a:close/>
              </a:path>
            </a:pathLst>
          </a:custGeom>
          <a:ln w="57150">
            <a:solidFill>
              <a:srgbClr val="99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strike="noStrike" kern="1200" cap="none" spc="0" normalizeH="0" baseline="0" noProof="0" dirty="0">
                <a:ln>
                  <a:solidFill>
                    <a:prstClr val="black"/>
                  </a:solidFill>
                </a:ln>
                <a:solidFill>
                  <a:srgbClr val="002060"/>
                </a:solidFill>
                <a:effectLst/>
                <a:uLnTx/>
                <a:uFillTx/>
              </a:rPr>
              <a:t>HOẠT ĐỘNG 1: </a:t>
            </a:r>
            <a:r>
              <a:rPr kumimoji="0" lang="en-US" sz="4400" b="1" i="0" strike="noStrike" kern="1200" cap="none" spc="0" normalizeH="0" baseline="0" noProof="0" dirty="0" err="1">
                <a:ln>
                  <a:solidFill>
                    <a:prstClr val="black"/>
                  </a:solidFill>
                </a:ln>
                <a:solidFill>
                  <a:srgbClr val="002060"/>
                </a:solidFill>
                <a:effectLst/>
                <a:uLnTx/>
                <a:uFillTx/>
              </a:rPr>
              <a:t>Tìm</a:t>
            </a:r>
            <a:r>
              <a:rPr kumimoji="0" lang="en-US" sz="4400" b="1" i="0" strike="noStrike" kern="1200" cap="none" spc="0" normalizeH="0" baseline="0" noProof="0" dirty="0">
                <a:ln>
                  <a:solidFill>
                    <a:prstClr val="black"/>
                  </a:solidFill>
                </a:ln>
                <a:solidFill>
                  <a:srgbClr val="002060"/>
                </a:solidFill>
                <a:effectLst/>
                <a:uLnTx/>
                <a:uFillTx/>
              </a:rPr>
              <a:t> </a:t>
            </a:r>
            <a:r>
              <a:rPr kumimoji="0" lang="en-US" sz="4400" b="1" i="0" strike="noStrike" kern="1200" cap="none" spc="0" normalizeH="0" baseline="0" noProof="0" dirty="0" err="1">
                <a:ln>
                  <a:solidFill>
                    <a:prstClr val="black"/>
                  </a:solidFill>
                </a:ln>
                <a:solidFill>
                  <a:srgbClr val="002060"/>
                </a:solidFill>
                <a:effectLst/>
                <a:uLnTx/>
                <a:uFillTx/>
              </a:rPr>
              <a:t>hiểu</a:t>
            </a:r>
            <a:r>
              <a:rPr kumimoji="0" lang="en-US" sz="4400" b="1" i="0" strike="noStrike" kern="1200" cap="none" spc="0" normalizeH="0" baseline="0" noProof="0" dirty="0">
                <a:ln>
                  <a:solidFill>
                    <a:prstClr val="black"/>
                  </a:solidFill>
                </a:ln>
                <a:solidFill>
                  <a:srgbClr val="002060"/>
                </a:solidFill>
                <a:effectLst/>
                <a:uLnTx/>
                <a:uFillTx/>
              </a:rPr>
              <a:t> </a:t>
            </a:r>
            <a:r>
              <a:rPr kumimoji="0" lang="en-US" sz="4400" b="1" i="0" strike="noStrike" kern="1200" cap="none" spc="0" normalizeH="0" baseline="0" noProof="0" dirty="0" err="1">
                <a:ln>
                  <a:solidFill>
                    <a:prstClr val="black"/>
                  </a:solidFill>
                </a:ln>
                <a:solidFill>
                  <a:srgbClr val="002060"/>
                </a:solidFill>
                <a:effectLst/>
                <a:uLnTx/>
                <a:uFillTx/>
              </a:rPr>
              <a:t>một</a:t>
            </a:r>
            <a:r>
              <a:rPr kumimoji="0" lang="en-US" sz="4400" b="1" i="0" strike="noStrike" kern="1200" cap="none" spc="0" normalizeH="0" baseline="0" noProof="0" dirty="0">
                <a:ln>
                  <a:solidFill>
                    <a:prstClr val="black"/>
                  </a:solidFill>
                </a:ln>
                <a:solidFill>
                  <a:srgbClr val="002060"/>
                </a:solidFill>
                <a:effectLst/>
                <a:uLnTx/>
                <a:uFillTx/>
              </a:rPr>
              <a:t> </a:t>
            </a:r>
            <a:r>
              <a:rPr kumimoji="0" lang="en-US" sz="4400" b="1" i="0" strike="noStrike" kern="1200" cap="none" spc="0" normalizeH="0" baseline="0" noProof="0" dirty="0" err="1">
                <a:ln>
                  <a:solidFill>
                    <a:prstClr val="black"/>
                  </a:solidFill>
                </a:ln>
                <a:solidFill>
                  <a:srgbClr val="002060"/>
                </a:solidFill>
                <a:effectLst/>
                <a:uLnTx/>
                <a:uFillTx/>
              </a:rPr>
              <a:t>số</a:t>
            </a:r>
            <a:r>
              <a:rPr kumimoji="0" lang="en-US" sz="4400" b="1" i="0" strike="noStrike" kern="1200" cap="none" spc="0" normalizeH="0" baseline="0" noProof="0" dirty="0">
                <a:ln>
                  <a:solidFill>
                    <a:prstClr val="black"/>
                  </a:solidFill>
                </a:ln>
                <a:solidFill>
                  <a:srgbClr val="002060"/>
                </a:solidFill>
                <a:effectLst/>
                <a:uLnTx/>
                <a:uFillTx/>
              </a:rPr>
              <a:t> </a:t>
            </a:r>
            <a:r>
              <a:rPr kumimoji="0" lang="en-US" sz="4400" b="1" i="0" strike="noStrike" kern="1200" cap="none" spc="0" normalizeH="0" baseline="0" noProof="0" dirty="0" err="1">
                <a:ln>
                  <a:solidFill>
                    <a:prstClr val="black"/>
                  </a:solidFill>
                </a:ln>
                <a:solidFill>
                  <a:srgbClr val="002060"/>
                </a:solidFill>
                <a:effectLst/>
                <a:uLnTx/>
                <a:uFillTx/>
              </a:rPr>
              <a:t>biểu</a:t>
            </a:r>
            <a:r>
              <a:rPr kumimoji="0" lang="en-US" sz="4400" b="1" i="0" strike="noStrike" kern="1200" cap="none" spc="0" normalizeH="0" baseline="0" noProof="0" dirty="0">
                <a:ln>
                  <a:solidFill>
                    <a:prstClr val="black"/>
                  </a:solidFill>
                </a:ln>
                <a:solidFill>
                  <a:srgbClr val="002060"/>
                </a:solidFill>
                <a:effectLst/>
                <a:uLnTx/>
                <a:uFillTx/>
              </a:rPr>
              <a:t> </a:t>
            </a:r>
            <a:r>
              <a:rPr kumimoji="0" lang="en-US" sz="4400" b="1" i="0" strike="noStrike" kern="1200" cap="none" spc="0" normalizeH="0" baseline="0" noProof="0" dirty="0" err="1">
                <a:ln>
                  <a:solidFill>
                    <a:prstClr val="black"/>
                  </a:solidFill>
                </a:ln>
                <a:solidFill>
                  <a:srgbClr val="002060"/>
                </a:solidFill>
                <a:effectLst/>
                <a:uLnTx/>
                <a:uFillTx/>
              </a:rPr>
              <a:t>hiện</a:t>
            </a:r>
            <a:r>
              <a:rPr kumimoji="0" lang="en-US" sz="4400" b="1" i="0" strike="noStrike" kern="1200" cap="none" spc="0" normalizeH="0" baseline="0" noProof="0" dirty="0">
                <a:ln>
                  <a:solidFill>
                    <a:prstClr val="black"/>
                  </a:solidFill>
                </a:ln>
                <a:solidFill>
                  <a:srgbClr val="002060"/>
                </a:solidFill>
                <a:effectLst/>
                <a:uLnTx/>
                <a:uFillTx/>
              </a:rPr>
              <a:t> </a:t>
            </a:r>
            <a:r>
              <a:rPr kumimoji="0" lang="en-US" sz="4400" b="1" i="0" strike="noStrike" kern="1200" cap="none" spc="0" normalizeH="0" baseline="0" noProof="0" dirty="0" err="1">
                <a:ln>
                  <a:solidFill>
                    <a:prstClr val="black"/>
                  </a:solidFill>
                </a:ln>
                <a:solidFill>
                  <a:srgbClr val="002060"/>
                </a:solidFill>
                <a:effectLst/>
                <a:uLnTx/>
                <a:uFillTx/>
              </a:rPr>
              <a:t>tôn</a:t>
            </a:r>
            <a:r>
              <a:rPr kumimoji="0" lang="en-US" sz="4400" b="1" i="0" strike="noStrike" kern="1200" cap="none" spc="0" normalizeH="0" baseline="0" noProof="0" dirty="0">
                <a:ln>
                  <a:solidFill>
                    <a:prstClr val="black"/>
                  </a:solidFill>
                </a:ln>
                <a:solidFill>
                  <a:srgbClr val="002060"/>
                </a:solidFill>
                <a:effectLst/>
                <a:uLnTx/>
                <a:uFillTx/>
              </a:rPr>
              <a:t> </a:t>
            </a:r>
            <a:r>
              <a:rPr kumimoji="0" lang="en-US" sz="4400" b="1" i="0" strike="noStrike" kern="1200" cap="none" spc="0" normalizeH="0" baseline="0" noProof="0" dirty="0" err="1">
                <a:ln>
                  <a:solidFill>
                    <a:prstClr val="black"/>
                  </a:solidFill>
                </a:ln>
                <a:solidFill>
                  <a:srgbClr val="002060"/>
                </a:solidFill>
                <a:effectLst/>
                <a:uLnTx/>
                <a:uFillTx/>
              </a:rPr>
              <a:t>trọng</a:t>
            </a:r>
            <a:r>
              <a:rPr kumimoji="0" lang="en-US" sz="4400" b="1" i="0" strike="noStrike" kern="1200" cap="none" spc="0" normalizeH="0" baseline="0" noProof="0" dirty="0">
                <a:ln>
                  <a:solidFill>
                    <a:prstClr val="black"/>
                  </a:solidFill>
                </a:ln>
                <a:solidFill>
                  <a:srgbClr val="002060"/>
                </a:solidFill>
                <a:effectLst/>
                <a:uLnTx/>
                <a:uFillTx/>
              </a:rPr>
              <a:t> </a:t>
            </a:r>
            <a:r>
              <a:rPr kumimoji="0" lang="en-US" sz="4400" b="1" i="0" strike="noStrike" kern="1200" cap="none" spc="0" normalizeH="0" baseline="0" noProof="0" dirty="0" err="1">
                <a:ln>
                  <a:solidFill>
                    <a:prstClr val="black"/>
                  </a:solidFill>
                </a:ln>
                <a:solidFill>
                  <a:srgbClr val="002060"/>
                </a:solidFill>
                <a:effectLst/>
                <a:uLnTx/>
                <a:uFillTx/>
              </a:rPr>
              <a:t>sự</a:t>
            </a:r>
            <a:r>
              <a:rPr kumimoji="0" lang="en-US" sz="4400" b="1" i="0" strike="noStrike" kern="1200" cap="none" spc="0" normalizeH="0" baseline="0" noProof="0" dirty="0">
                <a:ln>
                  <a:solidFill>
                    <a:prstClr val="black"/>
                  </a:solidFill>
                </a:ln>
                <a:solidFill>
                  <a:srgbClr val="002060"/>
                </a:solidFill>
                <a:effectLst/>
                <a:uLnTx/>
                <a:uFillTx/>
              </a:rPr>
              <a:t> </a:t>
            </a:r>
            <a:r>
              <a:rPr kumimoji="0" lang="en-US" sz="4400" b="1" i="0" strike="noStrike" kern="1200" cap="none" spc="0" normalizeH="0" baseline="0" noProof="0" dirty="0" err="1">
                <a:ln>
                  <a:solidFill>
                    <a:prstClr val="black"/>
                  </a:solidFill>
                </a:ln>
                <a:solidFill>
                  <a:srgbClr val="002060"/>
                </a:solidFill>
                <a:effectLst/>
                <a:uLnTx/>
                <a:uFillTx/>
              </a:rPr>
              <a:t>khác</a:t>
            </a:r>
            <a:r>
              <a:rPr kumimoji="0" lang="en-US" sz="4400" b="1" i="0" strike="noStrike" kern="1200" cap="none" spc="0" normalizeH="0" baseline="0" noProof="0" dirty="0">
                <a:ln>
                  <a:solidFill>
                    <a:prstClr val="black"/>
                  </a:solidFill>
                </a:ln>
                <a:solidFill>
                  <a:srgbClr val="002060"/>
                </a:solidFill>
                <a:effectLst/>
                <a:uLnTx/>
                <a:uFillTx/>
              </a:rPr>
              <a:t> </a:t>
            </a:r>
            <a:r>
              <a:rPr kumimoji="0" lang="en-US" sz="4400" b="1" i="0" strike="noStrike" kern="1200" cap="none" spc="0" normalizeH="0" baseline="0" noProof="0" dirty="0" err="1">
                <a:ln>
                  <a:solidFill>
                    <a:prstClr val="black"/>
                  </a:solidFill>
                </a:ln>
                <a:solidFill>
                  <a:srgbClr val="002060"/>
                </a:solidFill>
                <a:effectLst/>
                <a:uLnTx/>
                <a:uFillTx/>
              </a:rPr>
              <a:t>biệt</a:t>
            </a:r>
            <a:endParaRPr kumimoji="0" lang="en-US" sz="4400" b="1" i="0" strike="noStrike" kern="1200" cap="none" spc="0" normalizeH="0" baseline="0" noProof="0" dirty="0">
              <a:ln>
                <a:solidFill>
                  <a:prstClr val="black"/>
                </a:solidFill>
              </a:ln>
              <a:solidFill>
                <a:srgbClr val="002060"/>
              </a:solidFill>
              <a:effectLst/>
              <a:uLnTx/>
              <a:uFillTx/>
            </a:endParaRPr>
          </a:p>
        </p:txBody>
      </p:sp>
      <p:pic>
        <p:nvPicPr>
          <p:cNvPr id="4" name="Picture 3" descr="A cartoon of a child holding a book&#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693" y="2540896"/>
            <a:ext cx="3415890" cy="431710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nting of a field of flowers&#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p:cNvSpPr/>
          <p:nvPr/>
        </p:nvSpPr>
        <p:spPr>
          <a:xfrm>
            <a:off x="186690" y="314325"/>
            <a:ext cx="11818620" cy="6438900"/>
          </a:xfrm>
          <a:prstGeom prst="roundRect">
            <a:avLst>
              <a:gd name="adj" fmla="val 12736"/>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sz="36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 name="Rectangle: Rounded Corners 3"/>
          <p:cNvSpPr/>
          <p:nvPr/>
        </p:nvSpPr>
        <p:spPr>
          <a:xfrm>
            <a:off x="1066800" y="162705"/>
            <a:ext cx="9991725" cy="923145"/>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600" dirty="0">
                <a:solidFill>
                  <a:prstClr val="black"/>
                </a:solidFill>
                <a:latin typeface="Calibri" panose="020F0502020204030204" pitchFamily="34" charset="0"/>
                <a:ea typeface="Calibri" panose="020F0502020204030204" pitchFamily="34" charset="0"/>
                <a:cs typeface="Calibri" panose="020F0502020204030204" pitchFamily="34" charset="0"/>
              </a:rPr>
              <a:t>Đọc các trường hợp dưới đây và thực hiện yêu cầu:</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3"/>
          <a:stretch>
            <a:fillRect/>
          </a:stretch>
        </p:blipFill>
        <p:spPr>
          <a:xfrm>
            <a:off x="709613" y="1609725"/>
            <a:ext cx="6700838" cy="2428390"/>
          </a:xfrm>
          <a:prstGeom prst="rect">
            <a:avLst/>
          </a:prstGeom>
        </p:spPr>
      </p:pic>
      <p:pic>
        <p:nvPicPr>
          <p:cNvPr id="9" name="Picture 8"/>
          <p:cNvPicPr>
            <a:picLocks noChangeAspect="1"/>
          </p:cNvPicPr>
          <p:nvPr/>
        </p:nvPicPr>
        <p:blipFill>
          <a:blip r:embed="rId4"/>
          <a:stretch>
            <a:fillRect/>
          </a:stretch>
        </p:blipFill>
        <p:spPr>
          <a:xfrm>
            <a:off x="5114924" y="3931177"/>
            <a:ext cx="6334125" cy="272679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nting of a field of flowers&#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Rounded Corners 5"/>
          <p:cNvSpPr/>
          <p:nvPr/>
        </p:nvSpPr>
        <p:spPr>
          <a:xfrm>
            <a:off x="266700" y="137160"/>
            <a:ext cx="11658600" cy="6583680"/>
          </a:xfrm>
          <a:prstGeom prst="roundRect">
            <a:avLst>
              <a:gd name="adj" fmla="val 5907"/>
            </a:avLst>
          </a:prstGeom>
          <a:solidFill>
            <a:schemeClr val="bg1">
              <a:alpha val="96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3"/>
          <a:stretch>
            <a:fillRect/>
          </a:stretch>
        </p:blipFill>
        <p:spPr>
          <a:xfrm>
            <a:off x="585787" y="352425"/>
            <a:ext cx="7319963" cy="2941279"/>
          </a:xfrm>
          <a:prstGeom prst="rect">
            <a:avLst/>
          </a:prstGeom>
        </p:spPr>
      </p:pic>
      <p:pic>
        <p:nvPicPr>
          <p:cNvPr id="8" name="Picture 7"/>
          <p:cNvPicPr>
            <a:picLocks noChangeAspect="1"/>
          </p:cNvPicPr>
          <p:nvPr/>
        </p:nvPicPr>
        <p:blipFill>
          <a:blip r:embed="rId4"/>
          <a:stretch>
            <a:fillRect/>
          </a:stretch>
        </p:blipFill>
        <p:spPr>
          <a:xfrm>
            <a:off x="3524250" y="3491204"/>
            <a:ext cx="8053387" cy="319534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nting of a field of flowers&#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Rounded Corners 5"/>
          <p:cNvSpPr/>
          <p:nvPr/>
        </p:nvSpPr>
        <p:spPr>
          <a:xfrm>
            <a:off x="266700" y="147320"/>
            <a:ext cx="11658600" cy="6583680"/>
          </a:xfrm>
          <a:prstGeom prst="roundRect">
            <a:avLst>
              <a:gd name="adj" fmla="val 5907"/>
            </a:avLst>
          </a:prstGeom>
          <a:solidFill>
            <a:schemeClr val="bg1">
              <a:alpha val="96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1"/>
          <p:cNvGrpSpPr/>
          <p:nvPr/>
        </p:nvGrpSpPr>
        <p:grpSpPr>
          <a:xfrm>
            <a:off x="762000" y="4105275"/>
            <a:ext cx="3981450" cy="2085340"/>
            <a:chOff x="892354" y="3758439"/>
            <a:chExt cx="4278451" cy="2175001"/>
          </a:xfrm>
        </p:grpSpPr>
        <p:pic>
          <p:nvPicPr>
            <p:cNvPr id="4"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2354" y="3758439"/>
              <a:ext cx="4278451" cy="217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Rounded Corners 4"/>
            <p:cNvSpPr/>
            <p:nvPr/>
          </p:nvSpPr>
          <p:spPr>
            <a:xfrm>
              <a:off x="1442720" y="5405120"/>
              <a:ext cx="3169920" cy="5283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Arial" panose="020B0604020202020204" pitchFamily="34" charset="0"/>
                  <a:cs typeface="Arial" panose="020B0604020202020204" pitchFamily="34" charset="0"/>
                </a:rPr>
                <a:t>Thảo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luận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nhóm</a:t>
              </a:r>
              <a:r>
                <a:rPr lang="en-US" sz="2400" b="1" dirty="0">
                  <a:latin typeface="Arial" panose="020B0604020202020204" pitchFamily="34" charset="0"/>
                  <a:cs typeface="Arial" panose="020B0604020202020204" pitchFamily="34" charset="0"/>
                </a:rPr>
                <a:t> 4</a:t>
              </a:r>
            </a:p>
          </p:txBody>
        </p:sp>
      </p:grpSp>
      <p:grpSp>
        <p:nvGrpSpPr>
          <p:cNvPr id="7" name="Group 6"/>
          <p:cNvGrpSpPr/>
          <p:nvPr/>
        </p:nvGrpSpPr>
        <p:grpSpPr>
          <a:xfrm>
            <a:off x="1483847" y="933450"/>
            <a:ext cx="10090785" cy="2590800"/>
            <a:chOff x="1179047" y="1602154"/>
            <a:chExt cx="10090785" cy="3477846"/>
          </a:xfrm>
        </p:grpSpPr>
        <p:sp>
          <p:nvSpPr>
            <p:cNvPr id="9" name="Rounded Rectangle 8"/>
            <p:cNvSpPr/>
            <p:nvPr/>
          </p:nvSpPr>
          <p:spPr>
            <a:xfrm>
              <a:off x="1189842" y="1602154"/>
              <a:ext cx="10079990" cy="3477846"/>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 name="Rounded Rectangle 9"/>
            <p:cNvSpPr/>
            <p:nvPr/>
          </p:nvSpPr>
          <p:spPr>
            <a:xfrm>
              <a:off x="1179047" y="1753031"/>
              <a:ext cx="9966960" cy="317609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vi-VN" sz="3400" b="0" i="0" dirty="0">
                  <a:solidFill>
                    <a:srgbClr val="000000"/>
                  </a:solidFill>
                  <a:effectLst/>
                </a:rPr>
                <a:t>-</a:t>
              </a:r>
              <a:r>
                <a:rPr lang="en-US" altLang="vi-VN" sz="3400" b="0" i="0" dirty="0">
                  <a:solidFill>
                    <a:srgbClr val="000000"/>
                  </a:solidFill>
                  <a:effectLst/>
                </a:rPr>
                <a:t> </a:t>
              </a:r>
              <a:r>
                <a:rPr lang="vi-VN" sz="3400" b="0" i="0" dirty="0">
                  <a:solidFill>
                    <a:srgbClr val="000000"/>
                  </a:solidFill>
                  <a:effectLst/>
                </a:rPr>
                <a:t>Mỗi tranh nói về sự khác biệt ở khía cạnh nào?</a:t>
              </a:r>
            </a:p>
            <a:p>
              <a:pPr marL="0" marR="0" lvl="0" indent="0" algn="l" defTabSz="914400" rtl="0" eaLnBrk="1" fontAlgn="auto" latinLnBrk="0" hangingPunct="1">
                <a:lnSpc>
                  <a:spcPct val="100000"/>
                </a:lnSpc>
                <a:spcBef>
                  <a:spcPts val="0"/>
                </a:spcBef>
                <a:spcAft>
                  <a:spcPts val="0"/>
                </a:spcAft>
                <a:buClrTx/>
                <a:buSzTx/>
                <a:buFontTx/>
                <a:buNone/>
                <a:defRPr/>
              </a:pPr>
              <a:r>
                <a:rPr lang="vi-VN" sz="3400" b="0" i="0" dirty="0">
                  <a:solidFill>
                    <a:srgbClr val="000000"/>
                  </a:solidFill>
                  <a:effectLst/>
                </a:rPr>
                <a:t>-</a:t>
              </a:r>
              <a:r>
                <a:rPr lang="en-US" altLang="vi-VN" sz="3400" b="0" i="0" dirty="0">
                  <a:solidFill>
                    <a:srgbClr val="000000"/>
                  </a:solidFill>
                  <a:effectLst/>
                </a:rPr>
                <a:t> </a:t>
              </a:r>
              <a:r>
                <a:rPr lang="vi-VN" sz="3400" b="0" i="0" dirty="0">
                  <a:solidFill>
                    <a:srgbClr val="000000"/>
                  </a:solidFill>
                  <a:effectLst/>
                </a:rPr>
                <a:t>Nêu biểu hiện tôn trọng sự khác biệt của người khác trong mỗi trường hợp trên.</a:t>
              </a:r>
              <a:endParaRPr kumimoji="0" lang="vi-VN" sz="3400" b="0" i="0" u="none" strike="noStrike" kern="1200" cap="none" spc="0" normalizeH="0" baseline="0" noProof="0" dirty="0">
                <a:ln>
                  <a:noFill/>
                </a:ln>
                <a:solidFill>
                  <a:prstClr val="black"/>
                </a:solidFill>
                <a:effectLst/>
                <a:uLnTx/>
                <a:uFillTx/>
                <a:cs typeface="Calibri" panose="020F0502020204030204"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nting of a field of flowers&#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Rounded Corners 5"/>
          <p:cNvSpPr/>
          <p:nvPr/>
        </p:nvSpPr>
        <p:spPr>
          <a:xfrm>
            <a:off x="266700" y="167640"/>
            <a:ext cx="11658600" cy="6583680"/>
          </a:xfrm>
          <a:prstGeom prst="roundRect">
            <a:avLst>
              <a:gd name="adj" fmla="val 5907"/>
            </a:avLst>
          </a:prstGeom>
          <a:solidFill>
            <a:schemeClr val="bg1">
              <a:alpha val="96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1"/>
          <p:cNvGrpSpPr/>
          <p:nvPr/>
        </p:nvGrpSpPr>
        <p:grpSpPr>
          <a:xfrm>
            <a:off x="762000" y="4105275"/>
            <a:ext cx="3981450" cy="2085340"/>
            <a:chOff x="892354" y="3758439"/>
            <a:chExt cx="4278451" cy="2175001"/>
          </a:xfrm>
        </p:grpSpPr>
        <p:pic>
          <p:nvPicPr>
            <p:cNvPr id="4"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2354" y="3758439"/>
              <a:ext cx="4278451" cy="217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Rounded Corners 4"/>
            <p:cNvSpPr/>
            <p:nvPr/>
          </p:nvSpPr>
          <p:spPr>
            <a:xfrm>
              <a:off x="1442720" y="5405120"/>
              <a:ext cx="3169920" cy="5283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Arial" panose="020B0604020202020204" pitchFamily="34" charset="0"/>
                  <a:cs typeface="Arial" panose="020B0604020202020204" pitchFamily="34" charset="0"/>
                </a:rPr>
                <a:t>Thảo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luận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nhóm</a:t>
              </a:r>
              <a:r>
                <a:rPr lang="en-US" sz="2400" b="1" dirty="0">
                  <a:latin typeface="Arial" panose="020B0604020202020204" pitchFamily="34" charset="0"/>
                  <a:cs typeface="Arial" panose="020B0604020202020204" pitchFamily="34" charset="0"/>
                </a:rPr>
                <a:t> 4</a:t>
              </a:r>
            </a:p>
          </p:txBody>
        </p:sp>
      </p:grpSp>
      <p:grpSp>
        <p:nvGrpSpPr>
          <p:cNvPr id="7" name="Group 6"/>
          <p:cNvGrpSpPr/>
          <p:nvPr/>
        </p:nvGrpSpPr>
        <p:grpSpPr>
          <a:xfrm>
            <a:off x="1483847" y="933450"/>
            <a:ext cx="10090785" cy="2590800"/>
            <a:chOff x="1179047" y="1602154"/>
            <a:chExt cx="10090785" cy="3477846"/>
          </a:xfrm>
        </p:grpSpPr>
        <p:sp>
          <p:nvSpPr>
            <p:cNvPr id="9" name="Rounded Rectangle 8"/>
            <p:cNvSpPr/>
            <p:nvPr/>
          </p:nvSpPr>
          <p:spPr>
            <a:xfrm>
              <a:off x="1189842" y="1602154"/>
              <a:ext cx="10079990" cy="3477846"/>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 name="Rounded Rectangle 9"/>
            <p:cNvSpPr/>
            <p:nvPr/>
          </p:nvSpPr>
          <p:spPr>
            <a:xfrm>
              <a:off x="1179047" y="1753031"/>
              <a:ext cx="9966960" cy="317609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sz="3400" b="1" i="0" dirty="0">
                  <a:solidFill>
                    <a:srgbClr val="FF0000"/>
                  </a:solidFill>
                  <a:effectLst/>
                </a:rPr>
                <a:t>Mỗi trường hợp nói về sự khác biệt ở các khía cạnh khác nhau: về ngoại hình (tranh 1), về hoàn cảnh (tranh 2), về dân tộc ( tranh 3), về giới tính ( tranh 4).</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nting of a field of flowers&#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Rounded Corners 5"/>
          <p:cNvSpPr/>
          <p:nvPr/>
        </p:nvSpPr>
        <p:spPr>
          <a:xfrm>
            <a:off x="266700" y="137160"/>
            <a:ext cx="11658600" cy="6583680"/>
          </a:xfrm>
          <a:prstGeom prst="roundRect">
            <a:avLst>
              <a:gd name="adj" fmla="val 5907"/>
            </a:avLst>
          </a:prstGeom>
          <a:solidFill>
            <a:schemeClr val="bg1">
              <a:alpha val="96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p:cNvPicPr>
            <a:picLocks noChangeAspect="1"/>
          </p:cNvPicPr>
          <p:nvPr/>
        </p:nvPicPr>
        <p:blipFill>
          <a:blip r:embed="rId3"/>
          <a:stretch>
            <a:fillRect/>
          </a:stretch>
        </p:blipFill>
        <p:spPr>
          <a:xfrm>
            <a:off x="2659898" y="307041"/>
            <a:ext cx="5614903" cy="1024217"/>
          </a:xfrm>
          <a:prstGeom prst="rect">
            <a:avLst/>
          </a:prstGeom>
        </p:spPr>
      </p:pic>
      <p:grpSp>
        <p:nvGrpSpPr>
          <p:cNvPr id="12" name="Group 11"/>
          <p:cNvGrpSpPr/>
          <p:nvPr/>
        </p:nvGrpSpPr>
        <p:grpSpPr>
          <a:xfrm>
            <a:off x="6286501" y="733426"/>
            <a:ext cx="5581650" cy="5905500"/>
            <a:chOff x="442192" y="1257300"/>
            <a:chExt cx="4495801" cy="5372481"/>
          </a:xfrm>
        </p:grpSpPr>
        <p:pic>
          <p:nvPicPr>
            <p:cNvPr id="13" name="Picture 12" descr="A picture containing text&#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193" y="1257300"/>
              <a:ext cx="4495800" cy="5372481"/>
            </a:xfrm>
            <a:prstGeom prst="rect">
              <a:avLst/>
            </a:prstGeom>
          </p:spPr>
        </p:pic>
        <p:sp>
          <p:nvSpPr>
            <p:cNvPr id="14" name="TextBox 13"/>
            <p:cNvSpPr txBox="1"/>
            <p:nvPr/>
          </p:nvSpPr>
          <p:spPr>
            <a:xfrm>
              <a:off x="442192" y="4016369"/>
              <a:ext cx="4495800" cy="2099979"/>
            </a:xfrm>
            <a:prstGeom prst="rect">
              <a:avLst/>
            </a:prstGeom>
            <a:noFill/>
          </p:spPr>
          <p:txBody>
            <a:bodyPr wrap="square" rtlCol="0">
              <a:spAutoFit/>
            </a:bodyPr>
            <a:lstStyle/>
            <a:p>
              <a:pPr marL="0" marR="0" algn="just">
                <a:spcBef>
                  <a:spcPts val="0"/>
                </a:spcBef>
                <a:spcAft>
                  <a:spcPts val="0"/>
                </a:spcAft>
              </a:pPr>
              <a:r>
                <a:rPr lang="en-US" sz="4800" b="1" i="0" u="none" strike="noStrike" dirty="0">
                  <a:solidFill>
                    <a:srgbClr val="FF0000"/>
                  </a:solidFill>
                  <a:effectLst/>
                  <a:latin typeface="Calibri" panose="020F0502020204030204" pitchFamily="34" charset="0"/>
                  <a:cs typeface="Calibri" panose="020F0502020204030204" pitchFamily="34" charset="0"/>
                </a:rPr>
                <a:t>   </a:t>
              </a:r>
              <a:r>
                <a:rPr lang="vi-VN" sz="4800" b="1" i="0" u="none" strike="noStrike" dirty="0">
                  <a:solidFill>
                    <a:srgbClr val="FF0000"/>
                  </a:solidFill>
                  <a:effectLst/>
                  <a:latin typeface="Calibri" panose="020F0502020204030204" pitchFamily="34" charset="0"/>
                  <a:cs typeface="Calibri" panose="020F0502020204030204" pitchFamily="34" charset="0"/>
                </a:rPr>
                <a:t>Minh động viên khi bạn tự ti vì có ngoại hình mập mạp.</a:t>
              </a:r>
            </a:p>
          </p:txBody>
        </p:sp>
      </p:grpSp>
      <p:pic>
        <p:nvPicPr>
          <p:cNvPr id="15" name="Picture 14"/>
          <p:cNvPicPr>
            <a:picLocks noChangeAspect="1"/>
          </p:cNvPicPr>
          <p:nvPr/>
        </p:nvPicPr>
        <p:blipFill>
          <a:blip r:embed="rId5"/>
          <a:stretch>
            <a:fillRect/>
          </a:stretch>
        </p:blipFill>
        <p:spPr>
          <a:xfrm>
            <a:off x="442913" y="1314450"/>
            <a:ext cx="6034087" cy="218675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nting of a field of flowers&#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Rounded Corners 5"/>
          <p:cNvSpPr/>
          <p:nvPr/>
        </p:nvSpPr>
        <p:spPr>
          <a:xfrm>
            <a:off x="266700" y="137160"/>
            <a:ext cx="11658600" cy="6583680"/>
          </a:xfrm>
          <a:prstGeom prst="roundRect">
            <a:avLst>
              <a:gd name="adj" fmla="val 5907"/>
            </a:avLst>
          </a:prstGeom>
          <a:solidFill>
            <a:schemeClr val="bg1">
              <a:alpha val="96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p:cNvPicPr>
            <a:picLocks noChangeAspect="1"/>
          </p:cNvPicPr>
          <p:nvPr/>
        </p:nvPicPr>
        <p:blipFill>
          <a:blip r:embed="rId3"/>
          <a:stretch>
            <a:fillRect/>
          </a:stretch>
        </p:blipFill>
        <p:spPr>
          <a:xfrm>
            <a:off x="2659898" y="307041"/>
            <a:ext cx="5614903" cy="1024217"/>
          </a:xfrm>
          <a:prstGeom prst="rect">
            <a:avLst/>
          </a:prstGeom>
        </p:spPr>
      </p:pic>
      <p:grpSp>
        <p:nvGrpSpPr>
          <p:cNvPr id="12" name="Group 11"/>
          <p:cNvGrpSpPr/>
          <p:nvPr/>
        </p:nvGrpSpPr>
        <p:grpSpPr>
          <a:xfrm>
            <a:off x="6286501" y="733426"/>
            <a:ext cx="5581650" cy="5905500"/>
            <a:chOff x="442192" y="1257300"/>
            <a:chExt cx="4495801" cy="5372481"/>
          </a:xfrm>
        </p:grpSpPr>
        <p:pic>
          <p:nvPicPr>
            <p:cNvPr id="13" name="Picture 12" descr="A picture containing text&#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193" y="1257300"/>
              <a:ext cx="4495800" cy="5372481"/>
            </a:xfrm>
            <a:prstGeom prst="rect">
              <a:avLst/>
            </a:prstGeom>
          </p:spPr>
        </p:pic>
        <p:sp>
          <p:nvSpPr>
            <p:cNvPr id="14" name="TextBox 13"/>
            <p:cNvSpPr txBox="1"/>
            <p:nvPr/>
          </p:nvSpPr>
          <p:spPr>
            <a:xfrm>
              <a:off x="442192" y="4016369"/>
              <a:ext cx="4495800" cy="243597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4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vi-VN" sz="4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Nga vui vẻ chơi cùng bạn có hoàn cảnh kém may mắn hơn mình (bị khuyết tật).</a:t>
              </a:r>
            </a:p>
          </p:txBody>
        </p:sp>
      </p:grpSp>
      <p:pic>
        <p:nvPicPr>
          <p:cNvPr id="2" name="Picture 1"/>
          <p:cNvPicPr>
            <a:picLocks noChangeAspect="1"/>
          </p:cNvPicPr>
          <p:nvPr/>
        </p:nvPicPr>
        <p:blipFill>
          <a:blip r:embed="rId5"/>
          <a:stretch>
            <a:fillRect/>
          </a:stretch>
        </p:blipFill>
        <p:spPr>
          <a:xfrm>
            <a:off x="304799" y="1245127"/>
            <a:ext cx="5753101" cy="247667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647</Words>
  <Application>Microsoft Office PowerPoint</Application>
  <PresentationFormat>Widescreen</PresentationFormat>
  <Paragraphs>41</Paragraphs>
  <Slides>22</Slides>
  <Notes>1</Notes>
  <HiddenSlides>0</HiddenSlides>
  <MMClips>1</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22</vt:i4>
      </vt:variant>
    </vt:vector>
  </HeadingPairs>
  <TitlesOfParts>
    <vt:vector size="31" baseType="lpstr">
      <vt:lpstr>Arial</vt:lpstr>
      <vt:lpstr>Calibri</vt:lpstr>
      <vt:lpstr>Calibri (Body)</vt:lpstr>
      <vt:lpstr>Calibri Light</vt:lpstr>
      <vt:lpstr>LNTH-LuoLuoNotangYuanTi 1</vt:lpstr>
      <vt:lpstr>Open Sans</vt:lpstr>
      <vt:lpstr>1_Custom Design</vt:lpstr>
      <vt:lpstr>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Lan Trần</cp:lastModifiedBy>
  <cp:revision>40</cp:revision>
  <dcterms:created xsi:type="dcterms:W3CDTF">2024-07-09T12:35:00Z</dcterms:created>
  <dcterms:modified xsi:type="dcterms:W3CDTF">2024-10-11T05:37:01Z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359DD8BF9DC9487BB79589EC70643664_12</vt:lpwstr>
  </property>
  <property fmtid="{D5CDD505-2E9C-101B-9397-08002B2CF9AE}" pid="3" name="KSOProductBuildVer">
    <vt:lpwstr>1033-12.2.0.18283</vt:lpwstr>
  </property>
</Properties>
</file>