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7" r:id="rId4"/>
    <p:sldId id="264" r:id="rId5"/>
    <p:sldId id="284" r:id="rId6"/>
    <p:sldId id="26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70" r:id="rId21"/>
    <p:sldId id="27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505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UTM Avo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172</cp:revision>
  <dcterms:created xsi:type="dcterms:W3CDTF">2021-06-11T02:39:36Z</dcterms:created>
  <dcterms:modified xsi:type="dcterms:W3CDTF">2024-04-24T09:21:33Z</dcterms:modified>
</cp:coreProperties>
</file>