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22"/>
  </p:notesMasterIdLst>
  <p:sldIdLst>
    <p:sldId id="352" r:id="rId3"/>
    <p:sldId id="353" r:id="rId4"/>
    <p:sldId id="355" r:id="rId5"/>
    <p:sldId id="375" r:id="rId6"/>
    <p:sldId id="385" r:id="rId7"/>
    <p:sldId id="359" r:id="rId8"/>
    <p:sldId id="360" r:id="rId9"/>
    <p:sldId id="386" r:id="rId10"/>
    <p:sldId id="361" r:id="rId11"/>
    <p:sldId id="384" r:id="rId12"/>
    <p:sldId id="363" r:id="rId13"/>
    <p:sldId id="387" r:id="rId14"/>
    <p:sldId id="380" r:id="rId15"/>
    <p:sldId id="366" r:id="rId16"/>
    <p:sldId id="369" r:id="rId17"/>
    <p:sldId id="370" r:id="rId18"/>
    <p:sldId id="381" r:id="rId19"/>
    <p:sldId id="373" r:id="rId20"/>
    <p:sldId id="389" r:id="rId21"/>
  </p:sldIdLst>
  <p:sldSz cx="6858000" cy="5143500"/>
  <p:notesSz cx="6858000" cy="9144000"/>
  <p:embeddedFontLst>
    <p:embeddedFont>
      <p:font typeface="Kalam"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P001" panose="020B0604020202020204" charset="0"/>
      <p:regular r:id="rId31"/>
      <p:bold r:id="rId32"/>
    </p:embeddedFont>
    <p:embeddedFont>
      <p:font typeface="Montserrat" panose="020B0604020202020204" charset="0"/>
      <p:regular r:id="rId33"/>
      <p:bold r:id="rId34"/>
      <p:italic r:id="rId35"/>
      <p:boldItalic r:id="rId36"/>
    </p:embeddedFont>
    <p:embeddedFont>
      <p:font typeface="HP001 4 hàng" panose="020B0603050302020204" pitchFamily="34" charset="0"/>
      <p:regular r:id="rId37"/>
      <p:bold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90"/>
    <a:srgbClr val="AEE2FA"/>
    <a:srgbClr val="07A7AF"/>
    <a:srgbClr val="F6D5A8"/>
    <a:srgbClr val="F45A21"/>
    <a:srgbClr val="DBE9AE"/>
    <a:srgbClr val="72B451"/>
    <a:srgbClr val="F9BDC9"/>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818" autoAdjust="0"/>
  </p:normalViewPr>
  <p:slideViewPr>
    <p:cSldViewPr snapToGrid="0">
      <p:cViewPr varScale="1">
        <p:scale>
          <a:sx n="90" d="100"/>
          <a:sy n="90" d="100"/>
        </p:scale>
        <p:origin x="14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496216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BDBA-477A-41FA-8EF6-A128ECA54F38}"/>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A19-EF26-4488-9C6C-F995FC313F64}"/>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763B3-4CE6-45C9-A209-D84FAD88FC3F}"/>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6" name="Footer Placeholder 5">
            <a:extLst>
              <a:ext uri="{FF2B5EF4-FFF2-40B4-BE49-F238E27FC236}">
                <a16:creationId xmlns:a16="http://schemas.microsoft.com/office/drawing/2014/main"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9021-E7D0-4019-B89A-68E963A14A07}"/>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8" name="Footer Placeholder 7">
            <a:extLst>
              <a:ext uri="{FF2B5EF4-FFF2-40B4-BE49-F238E27FC236}">
                <a16:creationId xmlns:a16="http://schemas.microsoft.com/office/drawing/2014/main"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F394E-89C4-46E8-ADFA-2D841AE07AC0}"/>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4" name="Footer Placeholder 3">
            <a:extLst>
              <a:ext uri="{FF2B5EF4-FFF2-40B4-BE49-F238E27FC236}">
                <a16:creationId xmlns:a16="http://schemas.microsoft.com/office/drawing/2014/main"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A8966-EA34-47B8-BC89-0FAE8FDFE8D0}"/>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3" name="Footer Placeholder 2">
            <a:extLst>
              <a:ext uri="{FF2B5EF4-FFF2-40B4-BE49-F238E27FC236}">
                <a16:creationId xmlns:a16="http://schemas.microsoft.com/office/drawing/2014/main"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EB1EC-453F-418F-810F-EF3E7FBA6AF6}"/>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6" name="Footer Placeholder 5">
            <a:extLst>
              <a:ext uri="{FF2B5EF4-FFF2-40B4-BE49-F238E27FC236}">
                <a16:creationId xmlns:a16="http://schemas.microsoft.com/office/drawing/2014/main"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974F8-5759-4D1C-99D7-E6BD5789D10B}"/>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6" name="Footer Placeholder 5">
            <a:extLst>
              <a:ext uri="{FF2B5EF4-FFF2-40B4-BE49-F238E27FC236}">
                <a16:creationId xmlns:a16="http://schemas.microsoft.com/office/drawing/2014/main"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48F21-8527-45A8-A913-46E7BFF71802}"/>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941A8-77B1-4BFD-81B6-F028F0C834F8}"/>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CD5C7-CF36-4C1D-B15A-773D0D547641}"/>
              </a:ext>
            </a:extLst>
          </p:cNvPr>
          <p:cNvSpPr>
            <a:spLocks noGrp="1"/>
          </p:cNvSpPr>
          <p:nvPr>
            <p:ph type="dt" sz="half" idx="10"/>
          </p:nvPr>
        </p:nvSpPr>
        <p:spPr/>
        <p:txBody>
          <a:body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4/24/2024</a:t>
            </a:fld>
            <a:endParaRPr lang="en-US"/>
          </a:p>
        </p:txBody>
      </p:sp>
      <p:sp>
        <p:nvSpPr>
          <p:cNvPr id="5" name="Footer Placeholder 4">
            <a:extLst>
              <a:ext uri="{FF2B5EF4-FFF2-40B4-BE49-F238E27FC236}">
                <a16:creationId xmlns:a16="http://schemas.microsoft.com/office/drawing/2014/main"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0.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1.jpg"/><Relationship Id="rId5" Type="http://schemas.openxmlformats.org/officeDocument/2006/relationships/image" Target="../media/image30.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15.xml"/><Relationship Id="rId5" Type="http://schemas.microsoft.com/office/2007/relationships/hdphoto" Target="../media/hdphoto3.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7.xml"/><Relationship Id="rId5" Type="http://schemas.microsoft.com/office/2007/relationships/hdphoto" Target="../media/hdphoto11.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image" Target="../media/image37.pn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7.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656022" y="250371"/>
            <a:ext cx="4746171" cy="4536750"/>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88700"/>
            <a:ext cx="288000" cy="288000"/>
          </a:xfrm>
          <a:prstGeom prst="rect">
            <a:avLst/>
          </a:prstGeom>
        </p:spPr>
      </p:pic>
      <p:pic>
        <p:nvPicPr>
          <p:cNvPr id="18" name="Picture 17">
            <a:extLst>
              <a:ext uri="{FF2B5EF4-FFF2-40B4-BE49-F238E27FC236}">
                <a16:creationId xmlns:a16="http://schemas.microsoft.com/office/drawing/2014/main"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id="{2A4A0A9E-298E-4B07-AA88-4D22DBDB296F}"/>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1630309" y="1354030"/>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04611" y="1746958"/>
            <a:ext cx="4567626" cy="3073106"/>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id="{CC3D0756-1358-4894-BE05-A0E887B19FF1}"/>
              </a:ext>
            </a:extLst>
          </p:cNvPr>
          <p:cNvCxnSpPr/>
          <p:nvPr/>
        </p:nvCxnSpPr>
        <p:spPr>
          <a:xfrm>
            <a:off x="2095500" y="2181225"/>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0A3CD1F-36AB-44C0-B44A-BA66D63D1E3B}"/>
              </a:ext>
            </a:extLst>
          </p:cNvPr>
          <p:cNvCxnSpPr>
            <a:cxnSpLocks/>
          </p:cNvCxnSpPr>
          <p:nvPr/>
        </p:nvCxnSpPr>
        <p:spPr>
          <a:xfrm>
            <a:off x="1964531" y="2340769"/>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F7881FF-3D8F-4F35-BC3E-8511B1DE0C34}"/>
              </a:ext>
            </a:extLst>
          </p:cNvPr>
          <p:cNvCxnSpPr/>
          <p:nvPr/>
        </p:nvCxnSpPr>
        <p:spPr>
          <a:xfrm>
            <a:off x="2107406" y="26289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CF7D54F-B227-4B0C-81F9-0AA2E00224B7}"/>
              </a:ext>
            </a:extLst>
          </p:cNvPr>
          <p:cNvCxnSpPr>
            <a:cxnSpLocks/>
          </p:cNvCxnSpPr>
          <p:nvPr/>
        </p:nvCxnSpPr>
        <p:spPr>
          <a:xfrm>
            <a:off x="5968206" y="2628900"/>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DF30A2-6C7C-403C-89F6-B87726FD07EC}"/>
              </a:ext>
            </a:extLst>
          </p:cNvPr>
          <p:cNvCxnSpPr>
            <a:cxnSpLocks/>
          </p:cNvCxnSpPr>
          <p:nvPr/>
        </p:nvCxnSpPr>
        <p:spPr>
          <a:xfrm>
            <a:off x="1976437" y="2771775"/>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8AE99DD-855E-4F42-A26B-F8044BBDA8D3}"/>
              </a:ext>
            </a:extLst>
          </p:cNvPr>
          <p:cNvCxnSpPr>
            <a:cxnSpLocks/>
          </p:cNvCxnSpPr>
          <p:nvPr/>
        </p:nvCxnSpPr>
        <p:spPr>
          <a:xfrm>
            <a:off x="2343943" y="2771775"/>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E38857-0D4B-411A-871F-0CE7B36CB377}"/>
              </a:ext>
            </a:extLst>
          </p:cNvPr>
          <p:cNvCxnSpPr>
            <a:cxnSpLocks/>
          </p:cNvCxnSpPr>
          <p:nvPr/>
        </p:nvCxnSpPr>
        <p:spPr>
          <a:xfrm>
            <a:off x="2910813" y="2771775"/>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7A1024-93D4-4748-A794-8914A4CC2C1F}"/>
              </a:ext>
            </a:extLst>
          </p:cNvPr>
          <p:cNvCxnSpPr>
            <a:cxnSpLocks/>
          </p:cNvCxnSpPr>
          <p:nvPr/>
        </p:nvCxnSpPr>
        <p:spPr>
          <a:xfrm>
            <a:off x="3904050"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7C2188B-7095-4E7B-AD54-8EFA2BE50406}"/>
              </a:ext>
            </a:extLst>
          </p:cNvPr>
          <p:cNvCxnSpPr>
            <a:cxnSpLocks/>
          </p:cNvCxnSpPr>
          <p:nvPr/>
        </p:nvCxnSpPr>
        <p:spPr>
          <a:xfrm>
            <a:off x="4745425" y="2771775"/>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1007AD9-9CF4-4176-BB7C-4B830B101C85}"/>
              </a:ext>
            </a:extLst>
          </p:cNvPr>
          <p:cNvCxnSpPr>
            <a:cxnSpLocks/>
          </p:cNvCxnSpPr>
          <p:nvPr/>
        </p:nvCxnSpPr>
        <p:spPr>
          <a:xfrm>
            <a:off x="5695156" y="3070225"/>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7384241-EC22-4006-81E2-CC74C2A26DEA}"/>
              </a:ext>
            </a:extLst>
          </p:cNvPr>
          <p:cNvCxnSpPr>
            <a:cxnSpLocks/>
          </p:cNvCxnSpPr>
          <p:nvPr/>
        </p:nvCxnSpPr>
        <p:spPr>
          <a:xfrm>
            <a:off x="6028844" y="306705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9339E86-CE20-4BD3-8F49-0F79DA45F8C5}"/>
              </a:ext>
            </a:extLst>
          </p:cNvPr>
          <p:cNvCxnSpPr>
            <a:cxnSpLocks/>
          </p:cNvCxnSpPr>
          <p:nvPr/>
        </p:nvCxnSpPr>
        <p:spPr>
          <a:xfrm>
            <a:off x="3904050" y="3213100"/>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FE02647-317F-4BDA-814D-7BD1068B8D71}"/>
              </a:ext>
            </a:extLst>
          </p:cNvPr>
          <p:cNvCxnSpPr>
            <a:cxnSpLocks/>
          </p:cNvCxnSpPr>
          <p:nvPr/>
        </p:nvCxnSpPr>
        <p:spPr>
          <a:xfrm>
            <a:off x="5923791" y="3213100"/>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24F3DB-98A1-4B43-B3F7-58515FF598E2}"/>
              </a:ext>
            </a:extLst>
          </p:cNvPr>
          <p:cNvCxnSpPr>
            <a:cxnSpLocks/>
          </p:cNvCxnSpPr>
          <p:nvPr/>
        </p:nvCxnSpPr>
        <p:spPr>
          <a:xfrm>
            <a:off x="4232496" y="3362325"/>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DD719B-43A3-495A-B4F2-F1CD7CC250B0}"/>
              </a:ext>
            </a:extLst>
          </p:cNvPr>
          <p:cNvCxnSpPr>
            <a:cxnSpLocks/>
          </p:cNvCxnSpPr>
          <p:nvPr/>
        </p:nvCxnSpPr>
        <p:spPr>
          <a:xfrm>
            <a:off x="5208492" y="3505200"/>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91F5E13-DC09-4C1B-99A8-E02A714D7DAF}"/>
              </a:ext>
            </a:extLst>
          </p:cNvPr>
          <p:cNvCxnSpPr>
            <a:cxnSpLocks/>
          </p:cNvCxnSpPr>
          <p:nvPr/>
        </p:nvCxnSpPr>
        <p:spPr>
          <a:xfrm>
            <a:off x="3903680" y="410845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91C9EF8-72BA-4B72-9A68-78B0D07CF670}"/>
              </a:ext>
            </a:extLst>
          </p:cNvPr>
          <p:cNvGrpSpPr/>
          <p:nvPr/>
        </p:nvGrpSpPr>
        <p:grpSpPr>
          <a:xfrm>
            <a:off x="1144267" y="1390819"/>
            <a:ext cx="5142133" cy="3364044"/>
            <a:chOff x="1144267" y="1390819"/>
            <a:chExt cx="5142133" cy="3364044"/>
          </a:xfrm>
        </p:grpSpPr>
        <p:grpSp>
          <p:nvGrpSpPr>
            <p:cNvPr id="22" name="Group 21">
              <a:extLst>
                <a:ext uri="{FF2B5EF4-FFF2-40B4-BE49-F238E27FC236}">
                  <a16:creationId xmlns:a16="http://schemas.microsoft.com/office/drawing/2014/main" id="{0CE7965E-15E4-4539-8F73-1221C485FF86}"/>
                </a:ext>
              </a:extLst>
            </p:cNvPr>
            <p:cNvGrpSpPr/>
            <p:nvPr/>
          </p:nvGrpSpPr>
          <p:grpSpPr>
            <a:xfrm>
              <a:off x="1144267" y="1390819"/>
              <a:ext cx="4405927" cy="3318271"/>
              <a:chOff x="1417547" y="1264224"/>
              <a:chExt cx="4405927" cy="3318271"/>
            </a:xfrm>
          </p:grpSpPr>
          <p:pic>
            <p:nvPicPr>
              <p:cNvPr id="24" name="Picture 23">
                <a:extLst>
                  <a:ext uri="{FF2B5EF4-FFF2-40B4-BE49-F238E27FC236}">
                    <a16:creationId xmlns:a16="http://schemas.microsoft.com/office/drawing/2014/main" id="{F4BE2236-C873-4ACB-91A2-AF8C9A20AE7E}"/>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5" name="TextBox 24">
                <a:extLst>
                  <a:ext uri="{FF2B5EF4-FFF2-40B4-BE49-F238E27FC236}">
                    <a16:creationId xmlns:a16="http://schemas.microsoft.com/office/drawing/2014/main" id="{CE66B74F-222E-4D10-9EC3-3EAC409DA511}"/>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6" name="TextBox 25">
                <a:extLst>
                  <a:ext uri="{FF2B5EF4-FFF2-40B4-BE49-F238E27FC236}">
                    <a16:creationId xmlns:a16="http://schemas.microsoft.com/office/drawing/2014/main" id="{986F2315-7849-4AD2-B097-AF6704F183B9}"/>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23" name="Picture 2">
              <a:extLst>
                <a:ext uri="{FF2B5EF4-FFF2-40B4-BE49-F238E27FC236}">
                  <a16:creationId xmlns:a16="http://schemas.microsoft.com/office/drawing/2014/main" id="{0B954744-FE93-4D3C-84D2-62EADC3E702D}"/>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94C44356-AC6D-4A2B-A776-C4D3FA9D1107}"/>
              </a:ext>
            </a:extLst>
          </p:cNvPr>
          <p:cNvGrpSpPr/>
          <p:nvPr/>
        </p:nvGrpSpPr>
        <p:grpSpPr>
          <a:xfrm>
            <a:off x="223488" y="617893"/>
            <a:ext cx="1642272" cy="656978"/>
            <a:chOff x="340718" y="617893"/>
            <a:chExt cx="1642272" cy="656978"/>
          </a:xfrm>
        </p:grpSpPr>
        <p:sp>
          <p:nvSpPr>
            <p:cNvPr id="13" name="TextBox 12">
              <a:extLst>
                <a:ext uri="{FF2B5EF4-FFF2-40B4-BE49-F238E27FC236}">
                  <a16:creationId xmlns:a16="http://schemas.microsoft.com/office/drawing/2014/main" id="{411AF4CF-CA25-447D-8497-AD589A63A8B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14" name="TextBox 13">
              <a:extLst>
                <a:ext uri="{FF2B5EF4-FFF2-40B4-BE49-F238E27FC236}">
                  <a16:creationId xmlns:a16="http://schemas.microsoft.com/office/drawing/2014/main" id="{3284DFFE-B7BA-427D-A0AB-872AC801FD7E}"/>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16" name="TextBox 15">
            <a:extLst>
              <a:ext uri="{FF2B5EF4-FFF2-40B4-BE49-F238E27FC236}">
                <a16:creationId xmlns:a16="http://schemas.microsoft.com/office/drawing/2014/main" id="{EFA93BE4-4361-45CD-B295-2AC490224729}"/>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125402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A76E32E-EFD7-43A2-8BE1-2CC33F1F21FD}"/>
              </a:ext>
            </a:extLst>
          </p:cNvPr>
          <p:cNvSpPr txBox="1"/>
          <p:nvPr/>
        </p:nvSpPr>
        <p:spPr>
          <a:xfrm>
            <a:off x="1688168" y="491298"/>
            <a:ext cx="5693745" cy="76944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CHỮ HOA</a:t>
            </a:r>
            <a:r>
              <a:rPr lang="en-US" sz="3600" dirty="0">
                <a:solidFill>
                  <a:schemeClr val="accent2"/>
                </a:solidFill>
                <a:latin typeface="UTM Cookies" panose="02040603050506020204" pitchFamily="18" charset="0"/>
              </a:rPr>
              <a:t> </a:t>
            </a:r>
            <a:r>
              <a:rPr lang="en-US" sz="4400" dirty="0">
                <a:solidFill>
                  <a:schemeClr val="accent2"/>
                </a:solidFill>
                <a:latin typeface="HP001" panose="020B0603050302020204" pitchFamily="34" charset="0"/>
                <a:ea typeface="HP001" panose="020B0603050302020204" pitchFamily="34" charset="0"/>
              </a:rPr>
              <a:t>Ƚ </a:t>
            </a:r>
            <a:r>
              <a:rPr lang="en-US" sz="3200" dirty="0">
                <a:solidFill>
                  <a:schemeClr val="accent2"/>
                </a:solidFill>
                <a:latin typeface="HP001" panose="020B0603050302020204" pitchFamily="34" charset="0"/>
                <a:ea typeface="HP001" panose="020B0603050302020204" pitchFamily="34" charset="0"/>
              </a:rPr>
              <a:t>(</a:t>
            </a:r>
            <a:r>
              <a:rPr lang="vi-VN" sz="3200" dirty="0">
                <a:solidFill>
                  <a:schemeClr val="accent2"/>
                </a:solidFill>
                <a:latin typeface="HP001" panose="020B0603050302020204" pitchFamily="34" charset="0"/>
                <a:ea typeface="HP001" panose="020B0603050302020204" pitchFamily="34" charset="0"/>
              </a:rPr>
              <a:t>kiểu 2)</a:t>
            </a:r>
            <a:endParaRPr lang="en-US" sz="3600" dirty="0">
              <a:solidFill>
                <a:schemeClr val="accent2"/>
              </a:solidFill>
              <a:latin typeface="HP001" panose="020B0603050302020204" pitchFamily="34" charset="0"/>
              <a:ea typeface="HP001" panose="020B0603050302020204" pitchFamily="34" charset="0"/>
            </a:endParaRPr>
          </a:p>
        </p:txBody>
      </p:sp>
      <p:sp>
        <p:nvSpPr>
          <p:cNvPr id="33" name="TextBox 32">
            <a:extLst>
              <a:ext uri="{FF2B5EF4-FFF2-40B4-BE49-F238E27FC236}">
                <a16:creationId xmlns:a16="http://schemas.microsoft.com/office/drawing/2014/main" id="{CCA66F75-794B-4C19-8614-87E015BBE1F5}"/>
              </a:ext>
            </a:extLst>
          </p:cNvPr>
          <p:cNvSpPr txBox="1"/>
          <p:nvPr/>
        </p:nvSpPr>
        <p:spPr>
          <a:xfrm>
            <a:off x="904876" y="1325222"/>
            <a:ext cx="5365827" cy="830997"/>
          </a:xfrm>
          <a:prstGeom prst="rect">
            <a:avLst/>
          </a:prstGeom>
          <a:noFill/>
        </p:spPr>
        <p:txBody>
          <a:bodyPr wrap="square" rtlCol="0">
            <a:spAutoFit/>
          </a:bodyPr>
          <a:lstStyle/>
          <a:p>
            <a:pPr algn="ctr">
              <a:lnSpc>
                <a:spcPct val="150000"/>
              </a:lnSpc>
            </a:pPr>
            <a:r>
              <a:rPr lang="en-US" sz="2000" b="1" dirty="0" err="1">
                <a:solidFill>
                  <a:srgbClr val="F7446B"/>
                </a:solidFill>
                <a:latin typeface="UTM Avo" panose="02040603050506020204" pitchFamily="18" charset="0"/>
              </a:rPr>
              <a:t>Viết</a:t>
            </a:r>
            <a:r>
              <a:rPr lang="en-US" sz="2000" b="1" dirty="0">
                <a:solidFill>
                  <a:srgbClr val="F7446B"/>
                </a:solidFill>
                <a:latin typeface="UTM Avo" panose="02040603050506020204" pitchFamily="18" charset="0"/>
              </a:rPr>
              <a:t> </a:t>
            </a:r>
            <a:r>
              <a:rPr lang="en-US" sz="2000" b="1" dirty="0" err="1">
                <a:solidFill>
                  <a:srgbClr val="F7446B"/>
                </a:solidFill>
                <a:latin typeface="UTM Avo" panose="02040603050506020204" pitchFamily="18" charset="0"/>
              </a:rPr>
              <a:t>chữ</a:t>
            </a:r>
            <a:r>
              <a:rPr lang="en-US" sz="2000" b="1" dirty="0">
                <a:solidFill>
                  <a:srgbClr val="F7446B"/>
                </a:solidFill>
                <a:latin typeface="UTM Avo" panose="02040603050506020204" pitchFamily="18" charset="0"/>
              </a:rPr>
              <a:t> </a:t>
            </a:r>
            <a:r>
              <a:rPr lang="en-US" sz="2000" b="1" dirty="0" err="1">
                <a:solidFill>
                  <a:srgbClr val="F7446B"/>
                </a:solidFill>
                <a:latin typeface="UTM Avo" panose="02040603050506020204" pitchFamily="18" charset="0"/>
              </a:rPr>
              <a:t>hoa</a:t>
            </a:r>
            <a:r>
              <a:rPr lang="en-US" sz="2000" b="1" dirty="0">
                <a:solidFill>
                  <a:srgbClr val="F7446B"/>
                </a:solidFill>
                <a:latin typeface="UTM Avo" panose="02040603050506020204" pitchFamily="18" charset="0"/>
              </a:rPr>
              <a:t> </a:t>
            </a:r>
            <a:r>
              <a:rPr lang="en-US" sz="3200" b="1" dirty="0">
                <a:solidFill>
                  <a:srgbClr val="F7446B"/>
                </a:solidFill>
                <a:latin typeface="HP001" panose="020B0603050302020204" pitchFamily="34" charset="0"/>
                <a:ea typeface="HP001" panose="020B0603050302020204" pitchFamily="34" charset="0"/>
              </a:rPr>
              <a:t>Ƚ </a:t>
            </a:r>
            <a:r>
              <a:rPr lang="vi-VN" sz="2000" b="1" dirty="0">
                <a:solidFill>
                  <a:srgbClr val="F7446B"/>
                </a:solidFill>
                <a:latin typeface="HP001" panose="020B0603050302020204" pitchFamily="34" charset="0"/>
                <a:ea typeface="HP001" panose="020B0603050302020204" pitchFamily="34" charset="0"/>
              </a:rPr>
              <a:t>(kiểu 2)</a:t>
            </a:r>
            <a:endParaRPr lang="en-US" sz="2000" b="1" dirty="0">
              <a:solidFill>
                <a:srgbClr val="F7446B"/>
              </a:solidFill>
              <a:latin typeface="UTM Avo" panose="02040603050506020204" pitchFamily="18" charset="0"/>
            </a:endParaRPr>
          </a:p>
        </p:txBody>
      </p:sp>
      <p:pic>
        <p:nvPicPr>
          <p:cNvPr id="6" name="Picture 5">
            <a:extLst>
              <a:ext uri="{FF2B5EF4-FFF2-40B4-BE49-F238E27FC236}">
                <a16:creationId xmlns:a16="http://schemas.microsoft.com/office/drawing/2014/main" id="{D07568F6-4F8E-4244-A851-1C4053BD5827}"/>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3" name="Picture 2" descr="A picture containing athletic game, sport&#10;&#10;Description automatically generated">
            <a:extLst>
              <a:ext uri="{FF2B5EF4-FFF2-40B4-BE49-F238E27FC236}">
                <a16:creationId xmlns:a16="http://schemas.microsoft.com/office/drawing/2014/main" id="{C0027D12-8F78-473A-AC3E-427568C97B1C}"/>
              </a:ext>
            </a:extLst>
          </p:cNvPr>
          <p:cNvPicPr>
            <a:picLocks noChangeAspect="1"/>
          </p:cNvPicPr>
          <p:nvPr/>
        </p:nvPicPr>
        <p:blipFill rotWithShape="1">
          <a:blip r:embed="rId5"/>
          <a:srcRect l="52377"/>
          <a:stretch/>
        </p:blipFill>
        <p:spPr>
          <a:xfrm>
            <a:off x="772223" y="2024457"/>
            <a:ext cx="2656777" cy="2627745"/>
          </a:xfrm>
          <a:prstGeom prst="rect">
            <a:avLst/>
          </a:prstGeom>
        </p:spPr>
      </p:pic>
      <p:pic>
        <p:nvPicPr>
          <p:cNvPr id="5" name="Picture 4" descr="Diagram&#10;&#10;Description automatically generated">
            <a:extLst>
              <a:ext uri="{FF2B5EF4-FFF2-40B4-BE49-F238E27FC236}">
                <a16:creationId xmlns:a16="http://schemas.microsoft.com/office/drawing/2014/main" id="{82D9201C-5D7D-412A-A794-2BF0B60F4F98}"/>
              </a:ext>
            </a:extLst>
          </p:cNvPr>
          <p:cNvPicPr>
            <a:picLocks noChangeAspect="1"/>
          </p:cNvPicPr>
          <p:nvPr/>
        </p:nvPicPr>
        <p:blipFill rotWithShape="1">
          <a:blip r:embed="rId6"/>
          <a:srcRect l="12634" t="20989" r="11585" b="22962"/>
          <a:stretch/>
        </p:blipFill>
        <p:spPr>
          <a:xfrm>
            <a:off x="3825096" y="2455102"/>
            <a:ext cx="2100311" cy="2197100"/>
          </a:xfrm>
          <a:prstGeom prst="rect">
            <a:avLst/>
          </a:prstGeom>
        </p:spPr>
      </p:pic>
    </p:spTree>
    <p:custDataLst>
      <p:tags r:id="rId1"/>
    </p:custDataLst>
    <p:extLst>
      <p:ext uri="{BB962C8B-B14F-4D97-AF65-F5344CB8AC3E}">
        <p14:creationId xmlns:p14="http://schemas.microsoft.com/office/powerpoint/2010/main" val="33500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3640E3-1628-46C6-A011-43048BCEF9EF}"/>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VIẾT ỨNG DỤNG</a:t>
            </a:r>
            <a:endParaRPr lang="en-US" sz="3600" dirty="0">
              <a:solidFill>
                <a:schemeClr val="accent2"/>
              </a:solidFill>
              <a:latin typeface="HP001" panose="020B0603050302020204" pitchFamily="34" charset="0"/>
              <a:ea typeface="HP001" panose="020B0603050302020204" pitchFamily="34" charset="0"/>
            </a:endParaRPr>
          </a:p>
        </p:txBody>
      </p:sp>
      <p:grpSp>
        <p:nvGrpSpPr>
          <p:cNvPr id="8" name="Group 7">
            <a:extLst>
              <a:ext uri="{FF2B5EF4-FFF2-40B4-BE49-F238E27FC236}">
                <a16:creationId xmlns:a16="http://schemas.microsoft.com/office/drawing/2014/main" id="{FC754FE6-469E-432F-8768-2B969E42EFAB}"/>
              </a:ext>
            </a:extLst>
          </p:cNvPr>
          <p:cNvGrpSpPr/>
          <p:nvPr/>
        </p:nvGrpSpPr>
        <p:grpSpPr>
          <a:xfrm>
            <a:off x="233622" y="1807065"/>
            <a:ext cx="6616758" cy="826314"/>
            <a:chOff x="328872" y="2049957"/>
            <a:chExt cx="6616758" cy="826314"/>
          </a:xfrm>
        </p:grpSpPr>
        <p:pic>
          <p:nvPicPr>
            <p:cNvPr id="9" name="Picture 8">
              <a:extLst>
                <a:ext uri="{FF2B5EF4-FFF2-40B4-BE49-F238E27FC236}">
                  <a16:creationId xmlns:a16="http://schemas.microsoft.com/office/drawing/2014/main" id="{0E4D8E6F-D81C-4EFE-BBC4-08CAD6D8F952}"/>
                </a:ext>
              </a:extLst>
            </p:cNvPr>
            <p:cNvPicPr>
              <a:picLocks noChangeAspect="1"/>
            </p:cNvPicPr>
            <p:nvPr/>
          </p:nvPicPr>
          <p:blipFill rotWithShape="1">
            <a:blip r:embed="rId3"/>
            <a:srcRect l="1" r="16630" b="84500"/>
            <a:stretch/>
          </p:blipFill>
          <p:spPr>
            <a:xfrm>
              <a:off x="328872" y="2049957"/>
              <a:ext cx="6372918" cy="826314"/>
            </a:xfrm>
            <a:prstGeom prst="rect">
              <a:avLst/>
            </a:prstGeom>
          </p:spPr>
        </p:pic>
        <p:sp>
          <p:nvSpPr>
            <p:cNvPr id="11" name="TextBox 10">
              <a:extLst>
                <a:ext uri="{FF2B5EF4-FFF2-40B4-BE49-F238E27FC236}">
                  <a16:creationId xmlns:a16="http://schemas.microsoft.com/office/drawing/2014/main" id="{70586EF1-CA11-4F32-82A9-5E06B7A286ED}"/>
                </a:ext>
              </a:extLst>
            </p:cNvPr>
            <p:cNvSpPr txBox="1"/>
            <p:nvPr/>
          </p:nvSpPr>
          <p:spPr>
            <a:xfrm>
              <a:off x="763715" y="2332771"/>
              <a:ext cx="6181915" cy="461665"/>
            </a:xfrm>
            <a:prstGeom prst="rect">
              <a:avLst/>
            </a:prstGeom>
            <a:noFill/>
          </p:spPr>
          <p:txBody>
            <a:bodyPr wrap="square">
              <a:spAutoFit/>
            </a:bodyPr>
            <a:lstStyle/>
            <a:p>
              <a:r>
                <a:rPr lang="en-US" sz="2400" dirty="0">
                  <a:solidFill>
                    <a:srgbClr val="FF0000"/>
                  </a:solidFill>
                  <a:latin typeface="HP001 4 hàng" panose="020B0603050302020204" pitchFamily="34" charset="0"/>
                </a:rPr>
                <a:t> </a:t>
              </a:r>
              <a:r>
                <a:rPr lang="vi-VN" sz="2400" dirty="0">
                  <a:solidFill>
                    <a:srgbClr val="FF0000"/>
                  </a:solidFill>
                  <a:latin typeface="HP001" panose="020B0603050302020204" pitchFamily="34" charset="0"/>
                  <a:ea typeface="HP001" panose="020B0603050302020204" pitchFamily="34" charset="0"/>
                </a:rPr>
                <a:t>Ƚ</a:t>
              </a:r>
              <a:r>
                <a:rPr lang="vi-VN" sz="2400" dirty="0">
                  <a:solidFill>
                    <a:srgbClr val="FF0000"/>
                  </a:solidFill>
                  <a:latin typeface="HP001 4 hàng" panose="020B0603050302020204" pitchFamily="34" charset="0"/>
                </a:rPr>
                <a:t>iệt Nam có nhiều danh lam thắng cảnh.</a:t>
              </a:r>
              <a:endParaRPr lang="en-US" sz="2400" dirty="0">
                <a:solidFill>
                  <a:srgbClr val="FF0000"/>
                </a:solidFill>
                <a:latin typeface="HP001 4 hàng" panose="020B0603050302020204" pitchFamily="34" charset="0"/>
              </a:endParaRPr>
            </a:p>
          </p:txBody>
        </p:sp>
      </p:grpSp>
      <p:sp>
        <p:nvSpPr>
          <p:cNvPr id="13" name="TextBox 12">
            <a:extLst>
              <a:ext uri="{FF2B5EF4-FFF2-40B4-BE49-F238E27FC236}">
                <a16:creationId xmlns:a16="http://schemas.microsoft.com/office/drawing/2014/main" id="{60FE1D14-1F8A-460B-AE3A-5248B91830EC}"/>
              </a:ext>
            </a:extLst>
          </p:cNvPr>
          <p:cNvSpPr txBox="1"/>
          <p:nvPr/>
        </p:nvSpPr>
        <p:spPr>
          <a:xfrm>
            <a:off x="789460" y="2633379"/>
            <a:ext cx="6119826" cy="177458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id="{8D73E842-C79A-43ED-93DD-4C0ED0056686}"/>
              </a:ext>
            </a:extLst>
          </p:cNvPr>
          <p:cNvSpPr txBox="1"/>
          <p:nvPr/>
        </p:nvSpPr>
        <p:spPr>
          <a:xfrm>
            <a:off x="789460" y="368026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B16B698B-31A4-4BB7-9E24-D4B02BD2ADF2}"/>
              </a:ext>
            </a:extLst>
          </p:cNvPr>
          <p:cNvSpPr txBox="1"/>
          <p:nvPr/>
        </p:nvSpPr>
        <p:spPr>
          <a:xfrm>
            <a:off x="789460" y="3037425"/>
            <a:ext cx="1335888"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Ƚ</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F165350D-A3F4-44FE-A5E1-390A38EA53AC}"/>
              </a:ext>
            </a:extLst>
          </p:cNvPr>
          <p:cNvSpPr txBox="1"/>
          <p:nvPr/>
        </p:nvSpPr>
        <p:spPr>
          <a:xfrm>
            <a:off x="789460" y="4323881"/>
            <a:ext cx="6119826" cy="409728"/>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a:solidFill>
                  <a:schemeClr val="accent6">
                    <a:lumMod val="75000"/>
                  </a:schemeClr>
                </a:solidFill>
                <a:latin typeface="HP001" panose="020B0603050302020204" pitchFamily="34" charset="0"/>
                <a:ea typeface="HP001" panose="020B0603050302020204" pitchFamily="34" charset="0"/>
                <a:sym typeface="Wingdings" panose="05000000000000000000" pitchFamily="2" charset="2"/>
              </a:rPr>
              <a:t>Ƚ, h, l, 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pic>
        <p:nvPicPr>
          <p:cNvPr id="17" name="Picture 16">
            <a:extLst>
              <a:ext uri="{FF2B5EF4-FFF2-40B4-BE49-F238E27FC236}">
                <a16:creationId xmlns:a16="http://schemas.microsoft.com/office/drawing/2014/main" id="{FFB51A9C-F396-4A4E-87E5-C0616682E745}"/>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spTree>
    <p:custDataLst>
      <p:tags r:id="rId1"/>
    </p:custDataLst>
    <p:extLst>
      <p:ext uri="{BB962C8B-B14F-4D97-AF65-F5344CB8AC3E}">
        <p14:creationId xmlns:p14="http://schemas.microsoft.com/office/powerpoint/2010/main" val="15716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uiExpand="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3640E3-1628-46C6-A011-43048BCEF9EF}"/>
              </a:ext>
            </a:extLst>
          </p:cNvPr>
          <p:cNvSpPr txBox="1"/>
          <p:nvPr/>
        </p:nvSpPr>
        <p:spPr>
          <a:xfrm>
            <a:off x="1688168" y="491298"/>
            <a:ext cx="5693745" cy="646331"/>
          </a:xfrm>
          <a:prstGeom prst="rect">
            <a:avLst/>
          </a:prstGeom>
          <a:noFill/>
        </p:spPr>
        <p:txBody>
          <a:bodyPr wrap="square" rtlCol="0">
            <a:spAutoFit/>
          </a:bodyPr>
          <a:lstStyle/>
          <a:p>
            <a:r>
              <a:rPr lang="en-US" sz="3600" dirty="0">
                <a:solidFill>
                  <a:schemeClr val="accent2"/>
                </a:solidFill>
                <a:latin typeface="UTM Cookies" panose="02040603050506020204" pitchFamily="18" charset="0"/>
              </a:rPr>
              <a:t>LUYỆN VIẾT VỞ</a:t>
            </a:r>
            <a:endParaRPr lang="en-US" sz="3600" dirty="0">
              <a:solidFill>
                <a:schemeClr val="accent2"/>
              </a:solidFill>
              <a:latin typeface="HP001" panose="020B0603050302020204" pitchFamily="34" charset="0"/>
              <a:ea typeface="HP001" panose="020B0603050302020204" pitchFamily="34" charset="0"/>
            </a:endParaRPr>
          </a:p>
        </p:txBody>
      </p:sp>
      <p:pic>
        <p:nvPicPr>
          <p:cNvPr id="12" name="Picture 2" descr="Student Writing (#4) | Free SVG">
            <a:extLst>
              <a:ext uri="{FF2B5EF4-FFF2-40B4-BE49-F238E27FC236}">
                <a16:creationId xmlns:a16="http://schemas.microsoft.com/office/drawing/2014/main" id="{8FA5726B-825B-47B7-8F0D-26C4F7B2A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7" y="1938113"/>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B882A11-CE06-405A-9F8B-869DC327BECC}"/>
              </a:ext>
            </a:extLst>
          </p:cNvPr>
          <p:cNvSpPr txBox="1"/>
          <p:nvPr/>
        </p:nvSpPr>
        <p:spPr>
          <a:xfrm>
            <a:off x="746083" y="1597872"/>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vào vở </a:t>
            </a:r>
            <a:r>
              <a:rPr lang="vi-VN" sz="1600" b="1" i="1" dirty="0">
                <a:solidFill>
                  <a:srgbClr val="0070C0"/>
                </a:solidFill>
                <a:latin typeface="UTM Avo" panose="02040603050506020204" pitchFamily="18" charset="0"/>
              </a:rPr>
              <a:t>Tập viết 2 tập hai</a:t>
            </a:r>
            <a:endParaRPr lang="en-US" sz="1600" b="1" dirty="0">
              <a:solidFill>
                <a:srgbClr val="0070C0"/>
              </a:solidFill>
              <a:latin typeface="UTM Avo" panose="02040603050506020204" pitchFamily="18" charset="0"/>
            </a:endParaRPr>
          </a:p>
        </p:txBody>
      </p:sp>
      <p:pic>
        <p:nvPicPr>
          <p:cNvPr id="6" name="Picture 5">
            <a:extLst>
              <a:ext uri="{FF2B5EF4-FFF2-40B4-BE49-F238E27FC236}">
                <a16:creationId xmlns:a16="http://schemas.microsoft.com/office/drawing/2014/main" id="{E4AAD435-B2AE-4E93-8BC6-194A0BF90CC2}"/>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spTree>
    <p:custDataLst>
      <p:tags r:id="rId1"/>
    </p:custDataLst>
    <p:extLst>
      <p:ext uri="{BB962C8B-B14F-4D97-AF65-F5344CB8AC3E}">
        <p14:creationId xmlns:p14="http://schemas.microsoft.com/office/powerpoint/2010/main" val="67325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67ED03-53B7-4142-8802-FFFD68C69C18}"/>
              </a:ext>
            </a:extLst>
          </p:cNvPr>
          <p:cNvGrpSpPr/>
          <p:nvPr/>
        </p:nvGrpSpPr>
        <p:grpSpPr>
          <a:xfrm>
            <a:off x="825296" y="1401452"/>
            <a:ext cx="5600404" cy="3338536"/>
            <a:chOff x="825296" y="1401452"/>
            <a:chExt cx="5600404" cy="3338536"/>
          </a:xfrm>
        </p:grpSpPr>
        <p:grpSp>
          <p:nvGrpSpPr>
            <p:cNvPr id="13" name="Group 12">
              <a:extLst>
                <a:ext uri="{FF2B5EF4-FFF2-40B4-BE49-F238E27FC236}">
                  <a16:creationId xmlns:a16="http://schemas.microsoft.com/office/drawing/2014/main" id="{6D3C9991-985C-4937-AE1A-78BA230C039F}"/>
                </a:ext>
              </a:extLst>
            </p:cNvPr>
            <p:cNvGrpSpPr/>
            <p:nvPr/>
          </p:nvGrpSpPr>
          <p:grpSpPr>
            <a:xfrm>
              <a:off x="825296" y="1401452"/>
              <a:ext cx="4405927" cy="3318271"/>
              <a:chOff x="1417547" y="1264224"/>
              <a:chExt cx="4405927" cy="3318271"/>
            </a:xfrm>
          </p:grpSpPr>
          <p:pic>
            <p:nvPicPr>
              <p:cNvPr id="16" name="Picture 15">
                <a:extLst>
                  <a:ext uri="{FF2B5EF4-FFF2-40B4-BE49-F238E27FC236}">
                    <a16:creationId xmlns:a16="http://schemas.microsoft.com/office/drawing/2014/main" id="{F5AE010C-58E9-4508-9F8B-ED997989F2DC}"/>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7" name="TextBox 16">
                <a:extLst>
                  <a:ext uri="{FF2B5EF4-FFF2-40B4-BE49-F238E27FC236}">
                    <a16:creationId xmlns:a16="http://schemas.microsoft.com/office/drawing/2014/main" id="{B7933ABA-1877-4F11-820F-8A6C446E2CEA}"/>
                  </a:ext>
                </a:extLst>
              </p:cNvPr>
              <p:cNvSpPr txBox="1"/>
              <p:nvPr/>
            </p:nvSpPr>
            <p:spPr>
              <a:xfrm>
                <a:off x="1829745" y="3179483"/>
                <a:ext cx="3745069" cy="815480"/>
              </a:xfrm>
              <a:prstGeom prst="rect">
                <a:avLst/>
              </a:prstGeom>
              <a:noFill/>
            </p:spPr>
            <p:txBody>
              <a:bodyPr wrap="square" rtlCol="0">
                <a:spAutoFit/>
              </a:bodyPr>
              <a:lstStyle/>
              <a:p>
                <a:pPr algn="ctr">
                  <a:lnSpc>
                    <a:spcPct val="150000"/>
                  </a:lnSpc>
                </a:pPr>
                <a:r>
                  <a:rPr lang="vi-VN" sz="3600" b="1">
                    <a:solidFill>
                      <a:srgbClr val="17479D"/>
                    </a:solidFill>
                    <a:latin typeface="UTM Avo" panose="02040603050506020204" pitchFamily="18" charset="0"/>
                  </a:rPr>
                  <a:t>NÓI VÀ NGHE</a:t>
                </a:r>
                <a:endParaRPr lang="en-US" sz="3600" b="1" dirty="0">
                  <a:solidFill>
                    <a:srgbClr val="17479D"/>
                  </a:solidFill>
                  <a:latin typeface="UTM Avo" panose="02040603050506020204" pitchFamily="18" charset="0"/>
                </a:endParaRPr>
              </a:p>
            </p:txBody>
          </p:sp>
          <p:sp>
            <p:nvSpPr>
              <p:cNvPr id="27" name="TextBox 26">
                <a:extLst>
                  <a:ext uri="{FF2B5EF4-FFF2-40B4-BE49-F238E27FC236}">
                    <a16:creationId xmlns:a16="http://schemas.microsoft.com/office/drawing/2014/main" id="{40742A6D-7884-4501-86E1-952B5EC32BBA}"/>
                  </a:ext>
                </a:extLst>
              </p:cNvPr>
              <p:cNvSpPr txBox="1"/>
              <p:nvPr/>
            </p:nvSpPr>
            <p:spPr>
              <a:xfrm>
                <a:off x="2333588" y="2690349"/>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a:t>
                </a:r>
                <a:r>
                  <a:rPr lang="vi-VN" sz="2800" b="1" dirty="0">
                    <a:solidFill>
                      <a:schemeClr val="accent1">
                        <a:lumMod val="50000"/>
                      </a:schemeClr>
                    </a:solidFill>
                    <a:latin typeface="UTM Avo" panose="02040603050506020204" pitchFamily="18" charset="0"/>
                  </a:rPr>
                  <a:t>4</a:t>
                </a:r>
                <a:endParaRPr lang="en-US" sz="2800" b="1" dirty="0">
                  <a:solidFill>
                    <a:schemeClr val="accent1">
                      <a:lumMod val="50000"/>
                    </a:schemeClr>
                  </a:solidFill>
                  <a:latin typeface="UTM Avo" panose="02040603050506020204" pitchFamily="18" charset="0"/>
                </a:endParaRPr>
              </a:p>
            </p:txBody>
          </p:sp>
        </p:grpSp>
        <p:pic>
          <p:nvPicPr>
            <p:cNvPr id="14" name="Picture 4">
              <a:extLst>
                <a:ext uri="{FF2B5EF4-FFF2-40B4-BE49-F238E27FC236}">
                  <a16:creationId xmlns:a16="http://schemas.microsoft.com/office/drawing/2014/main" id="{AEAB7076-3122-42A9-A525-8F5CB5D801F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2822" y="3391782"/>
              <a:ext cx="1872878" cy="1348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4580F93-6158-47C5-8267-DE86B566110B}"/>
              </a:ext>
            </a:extLst>
          </p:cNvPr>
          <p:cNvGrpSpPr/>
          <p:nvPr/>
        </p:nvGrpSpPr>
        <p:grpSpPr>
          <a:xfrm>
            <a:off x="223488" y="617893"/>
            <a:ext cx="1642272" cy="656978"/>
            <a:chOff x="340718" y="617893"/>
            <a:chExt cx="1642272" cy="656978"/>
          </a:xfrm>
        </p:grpSpPr>
        <p:sp>
          <p:nvSpPr>
            <p:cNvPr id="18" name="TextBox 17">
              <a:extLst>
                <a:ext uri="{FF2B5EF4-FFF2-40B4-BE49-F238E27FC236}">
                  <a16:creationId xmlns:a16="http://schemas.microsoft.com/office/drawing/2014/main" id="{3A3BB49B-247B-47B8-A627-01EB299D7E4D}"/>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19" name="TextBox 18">
              <a:extLst>
                <a:ext uri="{FF2B5EF4-FFF2-40B4-BE49-F238E27FC236}">
                  <a16:creationId xmlns:a16="http://schemas.microsoft.com/office/drawing/2014/main" id="{81FEF190-D9A3-4FEC-ADB3-68168C38882B}"/>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20" name="TextBox 19">
            <a:extLst>
              <a:ext uri="{FF2B5EF4-FFF2-40B4-BE49-F238E27FC236}">
                <a16:creationId xmlns:a16="http://schemas.microsoft.com/office/drawing/2014/main" id="{6F4C1861-DBE9-40F2-8A13-0A1C69BE90EF}"/>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286066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3F6C4-8E13-415B-980C-B0E4DFC9008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55346" y="328579"/>
            <a:ext cx="5747307" cy="4486341"/>
          </a:xfrm>
          <a:prstGeom prst="rect">
            <a:avLst/>
          </a:prstGeom>
        </p:spPr>
      </p:pic>
      <p:sp>
        <p:nvSpPr>
          <p:cNvPr id="6" name="TextBox 5">
            <a:extLst>
              <a:ext uri="{FF2B5EF4-FFF2-40B4-BE49-F238E27FC236}">
                <a16:creationId xmlns:a16="http://schemas.microsoft.com/office/drawing/2014/main" id="{6D1BBC48-FA88-4D59-BEB1-F1B8B9BB53B2}"/>
              </a:ext>
            </a:extLst>
          </p:cNvPr>
          <p:cNvSpPr txBox="1"/>
          <p:nvPr/>
        </p:nvSpPr>
        <p:spPr>
          <a:xfrm>
            <a:off x="468085" y="2310139"/>
            <a:ext cx="2960914" cy="523220"/>
          </a:xfrm>
          <a:prstGeom prst="rect">
            <a:avLst/>
          </a:prstGeom>
          <a:solidFill>
            <a:schemeClr val="accent2"/>
          </a:solidFill>
          <a:effectLst>
            <a:softEdge rad="63500"/>
          </a:effectLst>
        </p:spPr>
        <p:txBody>
          <a:bodyPr wrap="square" rtlCol="0">
            <a:spAutoFit/>
          </a:bodyPr>
          <a:lstStyle/>
          <a:p>
            <a:pPr algn="ctr"/>
            <a:r>
              <a:rPr lang="vi-VN" dirty="0">
                <a:solidFill>
                  <a:srgbClr val="FF0000"/>
                </a:solidFill>
                <a:latin typeface="UTM Avo" panose="02040603050506020204" pitchFamily="18" charset="0"/>
              </a:rPr>
              <a:t>Cậu bé Gióng không biết nói, biết cười, không biết tự xúc ăn.</a:t>
            </a:r>
          </a:p>
        </p:txBody>
      </p:sp>
      <p:sp>
        <p:nvSpPr>
          <p:cNvPr id="8" name="TextBox 7">
            <a:extLst>
              <a:ext uri="{FF2B5EF4-FFF2-40B4-BE49-F238E27FC236}">
                <a16:creationId xmlns:a16="http://schemas.microsoft.com/office/drawing/2014/main" id="{1F3681D3-343A-499E-94EA-84C371BADFBA}"/>
              </a:ext>
            </a:extLst>
          </p:cNvPr>
          <p:cNvSpPr txBox="1"/>
          <p:nvPr/>
        </p:nvSpPr>
        <p:spPr>
          <a:xfrm>
            <a:off x="3254653" y="2032495"/>
            <a:ext cx="3222347" cy="954107"/>
          </a:xfrm>
          <a:prstGeom prst="rect">
            <a:avLst/>
          </a:prstGeom>
          <a:solidFill>
            <a:schemeClr val="accent2"/>
          </a:solidFill>
          <a:effectLst>
            <a:softEdge rad="63500"/>
          </a:effectLst>
        </p:spPr>
        <p:txBody>
          <a:bodyPr wrap="square" rtlCol="0">
            <a:spAutoFit/>
          </a:bodyPr>
          <a:lstStyle/>
          <a:p>
            <a:pPr algn="ctr"/>
            <a:r>
              <a:rPr lang="vi-VN" dirty="0">
                <a:solidFill>
                  <a:srgbClr val="FF0000"/>
                </a:solidFill>
                <a:latin typeface="UTM Avo" panose="02040603050506020204" pitchFamily="18" charset="0"/>
              </a:rPr>
              <a:t>“Về bảo với vua rèn cho ta một con ngựa sắt, một thanh gươm sắt, một áo giáp sắt và một nón sắt, ta sẽ đánh đuổi giặc dữ cho!”</a:t>
            </a:r>
          </a:p>
        </p:txBody>
      </p:sp>
      <p:sp>
        <p:nvSpPr>
          <p:cNvPr id="11" name="TextBox 10">
            <a:extLst>
              <a:ext uri="{FF2B5EF4-FFF2-40B4-BE49-F238E27FC236}">
                <a16:creationId xmlns:a16="http://schemas.microsoft.com/office/drawing/2014/main" id="{80B96051-3033-449F-8049-0CF24668BEC7}"/>
              </a:ext>
            </a:extLst>
          </p:cNvPr>
          <p:cNvSpPr txBox="1"/>
          <p:nvPr/>
        </p:nvSpPr>
        <p:spPr>
          <a:xfrm>
            <a:off x="565881" y="4291699"/>
            <a:ext cx="2688772" cy="523220"/>
          </a:xfrm>
          <a:prstGeom prst="rect">
            <a:avLst/>
          </a:prstGeom>
          <a:solidFill>
            <a:schemeClr val="accent2"/>
          </a:solidFill>
          <a:effectLst>
            <a:softEdge rad="63500"/>
          </a:effectLst>
        </p:spPr>
        <p:txBody>
          <a:bodyPr wrap="square" rtlCol="0">
            <a:spAutoFit/>
          </a:bodyPr>
          <a:lstStyle/>
          <a:p>
            <a:pPr algn="ctr"/>
            <a:r>
              <a:rPr lang="vi-VN" dirty="0">
                <a:solidFill>
                  <a:srgbClr val="FF0000"/>
                </a:solidFill>
                <a:latin typeface="UTM Avo" panose="02040603050506020204" pitchFamily="18" charset="0"/>
              </a:rPr>
              <a:t>Gióng lớn nhanh như thổi, người cao to sừng sững.</a:t>
            </a:r>
          </a:p>
        </p:txBody>
      </p:sp>
      <p:sp>
        <p:nvSpPr>
          <p:cNvPr id="12" name="TextBox 11">
            <a:extLst>
              <a:ext uri="{FF2B5EF4-FFF2-40B4-BE49-F238E27FC236}">
                <a16:creationId xmlns:a16="http://schemas.microsoft.com/office/drawing/2014/main" id="{E3C2576D-D029-4DB1-8EA2-06DF8C4AE5BF}"/>
              </a:ext>
            </a:extLst>
          </p:cNvPr>
          <p:cNvSpPr txBox="1"/>
          <p:nvPr/>
        </p:nvSpPr>
        <p:spPr>
          <a:xfrm>
            <a:off x="3407754" y="4291699"/>
            <a:ext cx="2884189" cy="523220"/>
          </a:xfrm>
          <a:prstGeom prst="rect">
            <a:avLst/>
          </a:prstGeom>
          <a:solidFill>
            <a:schemeClr val="accent2"/>
          </a:solidFill>
          <a:effectLst>
            <a:softEdge rad="63500"/>
          </a:effectLst>
        </p:spPr>
        <p:txBody>
          <a:bodyPr wrap="square" rtlCol="0">
            <a:spAutoFit/>
          </a:bodyPr>
          <a:lstStyle/>
          <a:p>
            <a:pPr algn="ctr"/>
            <a:r>
              <a:rPr lang="vi-VN" dirty="0">
                <a:solidFill>
                  <a:srgbClr val="FF0000"/>
                </a:solidFill>
                <a:latin typeface="UTM Avo" panose="02040603050506020204" pitchFamily="18" charset="0"/>
              </a:rPr>
              <a:t>Sau khi đánh đuổi giặc Ân, Gióng cưỡi ngựa bay về trời.</a:t>
            </a:r>
          </a:p>
        </p:txBody>
      </p:sp>
    </p:spTree>
    <p:custDataLst>
      <p:tags r:id="rId1"/>
    </p:custDataLst>
    <p:extLst>
      <p:ext uri="{BB962C8B-B14F-4D97-AF65-F5344CB8AC3E}">
        <p14:creationId xmlns:p14="http://schemas.microsoft.com/office/powerpoint/2010/main" val="28387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01B64-10CF-4D0A-B1F8-9954AFC616EE}"/>
              </a:ext>
            </a:extLst>
          </p:cNvPr>
          <p:cNvSpPr txBox="1"/>
          <p:nvPr/>
        </p:nvSpPr>
        <p:spPr>
          <a:xfrm>
            <a:off x="508001" y="301926"/>
            <a:ext cx="581550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Kể lại từng đoạn của câu chuyện theo tranh</a:t>
            </a:r>
            <a:r>
              <a:rPr lang="en-US" sz="1500" dirty="0">
                <a:latin typeface="UTM Avo" panose="02040603050506020204" pitchFamily="18" charset="0"/>
              </a:rPr>
              <a:t>.</a:t>
            </a:r>
            <a:endParaRPr lang="vi-VN" sz="1500" dirty="0">
              <a:latin typeface="UTM Avo" panose="02040603050506020204" pitchFamily="18" charset="0"/>
            </a:endParaRPr>
          </a:p>
        </p:txBody>
      </p:sp>
      <p:pic>
        <p:nvPicPr>
          <p:cNvPr id="4" name="Picture 3">
            <a:extLst>
              <a:ext uri="{FF2B5EF4-FFF2-40B4-BE49-F238E27FC236}">
                <a16:creationId xmlns:a16="http://schemas.microsoft.com/office/drawing/2014/main" id="{954DC041-33A1-45F7-B5BB-6487A5740696}"/>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58752"/>
          <a:stretch/>
        </p:blipFill>
        <p:spPr>
          <a:xfrm>
            <a:off x="529655" y="817318"/>
            <a:ext cx="5798689" cy="1754432"/>
          </a:xfrm>
          <a:prstGeom prst="rect">
            <a:avLst/>
          </a:prstGeom>
        </p:spPr>
      </p:pic>
      <p:pic>
        <p:nvPicPr>
          <p:cNvPr id="5" name="Picture 4">
            <a:extLst>
              <a:ext uri="{FF2B5EF4-FFF2-40B4-BE49-F238E27FC236}">
                <a16:creationId xmlns:a16="http://schemas.microsoft.com/office/drawing/2014/main" id="{34949E25-367E-4FA5-BB81-EEEEB10F79DF}"/>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rcRect t="59904" b="-1152"/>
          <a:stretch/>
        </p:blipFill>
        <p:spPr>
          <a:xfrm>
            <a:off x="529654" y="2706142"/>
            <a:ext cx="5798689" cy="1754432"/>
          </a:xfrm>
          <a:prstGeom prst="rect">
            <a:avLst/>
          </a:prstGeom>
        </p:spPr>
      </p:pic>
    </p:spTree>
    <p:custDataLst>
      <p:tags r:id="rId1"/>
    </p:custDataLst>
    <p:extLst>
      <p:ext uri="{BB962C8B-B14F-4D97-AF65-F5344CB8AC3E}">
        <p14:creationId xmlns:p14="http://schemas.microsoft.com/office/powerpoint/2010/main" val="21998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23488" y="617893"/>
            <a:ext cx="1642272" cy="656978"/>
            <a:chOff x="340718" y="617893"/>
            <a:chExt cx="1642272" cy="656978"/>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1520567" y="1426549"/>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Đoán xem các bạn nhỏ trong tranh đang nói gì.</a:t>
            </a:r>
            <a:endParaRPr lang="en-US" sz="1500" dirty="0">
              <a:latin typeface="UTM Avo" panose="02040603050506020204" pitchFamily="18" charset="0"/>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99494" y="1869276"/>
            <a:ext cx="4059011" cy="2995628"/>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4A6C3F-CE6F-4B90-9A96-86738710A9AB}"/>
              </a:ext>
            </a:extLst>
          </p:cNvPr>
          <p:cNvGrpSpPr/>
          <p:nvPr/>
        </p:nvGrpSpPr>
        <p:grpSpPr>
          <a:xfrm>
            <a:off x="1144267" y="1390819"/>
            <a:ext cx="4894120" cy="3440874"/>
            <a:chOff x="1144267" y="1390819"/>
            <a:chExt cx="4894120" cy="3440874"/>
          </a:xfrm>
        </p:grpSpPr>
        <p:grpSp>
          <p:nvGrpSpPr>
            <p:cNvPr id="12" name="Group 11">
              <a:extLst>
                <a:ext uri="{FF2B5EF4-FFF2-40B4-BE49-F238E27FC236}">
                  <a16:creationId xmlns:a16="http://schemas.microsoft.com/office/drawing/2014/main" id="{7CD24776-F859-41A1-B689-7CE133CA5202}"/>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06BACFB1-FE8A-4EF3-93FF-8C0495BC77AF}"/>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D72C645D-5C6B-453D-85C4-8ACFDFAC96DE}"/>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7" name="TextBox 16">
                <a:extLst>
                  <a:ext uri="{FF2B5EF4-FFF2-40B4-BE49-F238E27FC236}">
                    <a16:creationId xmlns:a16="http://schemas.microsoft.com/office/drawing/2014/main" id="{BBD946C2-0E3E-46A8-AE88-B0F56622B312}"/>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3" name="Picture 4">
              <a:extLst>
                <a:ext uri="{FF2B5EF4-FFF2-40B4-BE49-F238E27FC236}">
                  <a16:creationId xmlns:a16="http://schemas.microsoft.com/office/drawing/2014/main" id="{3870305D-FA79-4B2E-A1D1-C2B3F36B4E1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1C47AEB-3300-4EF6-9E19-D22596F7143B}"/>
              </a:ext>
            </a:extLst>
          </p:cNvPr>
          <p:cNvGrpSpPr/>
          <p:nvPr/>
        </p:nvGrpSpPr>
        <p:grpSpPr>
          <a:xfrm>
            <a:off x="223488" y="617893"/>
            <a:ext cx="1642272" cy="656978"/>
            <a:chOff x="340718" y="617893"/>
            <a:chExt cx="1642272" cy="656978"/>
          </a:xfrm>
        </p:grpSpPr>
        <p:sp>
          <p:nvSpPr>
            <p:cNvPr id="18" name="TextBox 17">
              <a:extLst>
                <a:ext uri="{FF2B5EF4-FFF2-40B4-BE49-F238E27FC236}">
                  <a16:creationId xmlns:a16="http://schemas.microsoft.com/office/drawing/2014/main" id="{D602C546-8CAC-44C2-BBE2-027B7B6F3117}"/>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25</a:t>
              </a:r>
            </a:p>
          </p:txBody>
        </p:sp>
        <p:sp>
          <p:nvSpPr>
            <p:cNvPr id="19" name="TextBox 18">
              <a:extLst>
                <a:ext uri="{FF2B5EF4-FFF2-40B4-BE49-F238E27FC236}">
                  <a16:creationId xmlns:a16="http://schemas.microsoft.com/office/drawing/2014/main" id="{C664483B-3079-4B49-8ED9-9263F0C3EE4F}"/>
                </a:ext>
              </a:extLst>
            </p:cNvPr>
            <p:cNvSpPr txBox="1"/>
            <p:nvPr/>
          </p:nvSpPr>
          <p:spPr>
            <a:xfrm>
              <a:off x="340718" y="628540"/>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25</a:t>
              </a:r>
            </a:p>
          </p:txBody>
        </p:sp>
      </p:grpSp>
      <p:sp>
        <p:nvSpPr>
          <p:cNvPr id="20" name="TextBox 19">
            <a:extLst>
              <a:ext uri="{FF2B5EF4-FFF2-40B4-BE49-F238E27FC236}">
                <a16:creationId xmlns:a16="http://schemas.microsoft.com/office/drawing/2014/main" id="{E810C06C-37C1-49FA-9BB7-E8587179704A}"/>
              </a:ext>
            </a:extLst>
          </p:cNvPr>
          <p:cNvSpPr txBox="1"/>
          <p:nvPr/>
        </p:nvSpPr>
        <p:spPr>
          <a:xfrm>
            <a:off x="1727115" y="466215"/>
            <a:ext cx="4952729"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ĐẤT NƯỚC CHÚNG MÌNH</a:t>
            </a:r>
            <a:endParaRPr lang="en-US" sz="3600" dirty="0">
              <a:solidFill>
                <a:schemeClr val="accent2"/>
              </a:solidFill>
              <a:latin typeface="UTM Cookies" panose="02040603050506020204" pitchFamily="18" charset="0"/>
            </a:endParaRPr>
          </a:p>
        </p:txBody>
      </p:sp>
    </p:spTree>
    <p:custDataLst>
      <p:tags r:id="rId1"/>
    </p:custDataLst>
    <p:extLst>
      <p:ext uri="{BB962C8B-B14F-4D97-AF65-F5344CB8AC3E}">
        <p14:creationId xmlns:p14="http://schemas.microsoft.com/office/powerpoint/2010/main" val="407157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2924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990085"/>
            <a:ext cx="304770" cy="288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6558" y="1634270"/>
            <a:ext cx="288000" cy="288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05532"/>
            <a:ext cx="288000" cy="288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2881321" y="3009963"/>
            <a:ext cx="395884" cy="646331"/>
            <a:chOff x="3371645" y="2868155"/>
            <a:chExt cx="395884" cy="64633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71645" y="2868155"/>
              <a:ext cx="380233" cy="646331"/>
            </a:xfrm>
            <a:prstGeom prst="rect">
              <a:avLst/>
            </a:prstGeom>
          </p:spPr>
          <p:txBody>
            <a:bodyPr wrap="none">
              <a:spAutoFit/>
            </a:bodyPr>
            <a:lstStyle/>
            <a:p>
              <a:pPr algn="ctr"/>
              <a:r>
                <a:rPr lang="en-VN"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76115" y="100548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a:t>
            </a:r>
            <a:r>
              <a:rPr lang="vi-VN" sz="1300" b="1" dirty="0">
                <a:solidFill>
                  <a:srgbClr val="00B050"/>
                </a:solidFill>
                <a:latin typeface="UTM Avo" panose="02040603050506020204" pitchFamily="18" charset="0"/>
              </a:rPr>
              <a:t>Hai Bà Trưng, Bà Triệu, Trần Hưng Đạo, Quang Trung, Hồ Chí Minh</a:t>
            </a:r>
            <a:r>
              <a:rPr lang="vi-VN" sz="1300" dirty="0">
                <a:latin typeface="UTM Avo" panose="02040603050506020204" pitchFamily="18" charset="0"/>
              </a:rPr>
              <a:t>,... Những con người ấy đã làm </a:t>
            </a:r>
            <a:r>
              <a:rPr lang="vi-VN" sz="1300" b="1" dirty="0">
                <a:solidFill>
                  <a:srgbClr val="FF0000"/>
                </a:solidFill>
                <a:latin typeface="UTM Avo" panose="02040603050506020204" pitchFamily="18" charset="0"/>
              </a:rPr>
              <a:t>rạng danh </a:t>
            </a:r>
            <a:r>
              <a:rPr lang="vi-VN" sz="1300" dirty="0">
                <a:latin typeface="UTM Avo" panose="02040603050506020204" pitchFamily="18" charset="0"/>
              </a:rPr>
              <a:t>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635794" y="375529"/>
            <a:ext cx="1305582" cy="525172"/>
            <a:chOff x="635794" y="14285"/>
            <a:chExt cx="1305582" cy="525172"/>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1941376" y="591785"/>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003875" y="3206041"/>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a:t>
            </a:r>
            <a:r>
              <a:rPr lang="vi-VN" sz="1300" b="1" dirty="0">
                <a:solidFill>
                  <a:srgbClr val="FF0000"/>
                </a:solidFill>
                <a:latin typeface="UTM Avo" panose="02040603050506020204" pitchFamily="18" charset="0"/>
              </a:rPr>
              <a:t>truyền thống</a:t>
            </a:r>
            <a:r>
              <a:rPr lang="vi-VN" sz="1300" dirty="0">
                <a:latin typeface="UTM Avo" panose="02040603050506020204" pitchFamily="18" charset="0"/>
              </a:rPr>
              <a:t>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05914"/>
            <a:ext cx="2625058" cy="2562057"/>
          </a:xfrm>
          <a:prstGeom prst="rect">
            <a:avLst/>
          </a:prstGeom>
        </p:spPr>
      </p:pic>
    </p:spTree>
    <p:custDataLst>
      <p:tags r:id="rId1"/>
    </p:custDataLst>
    <p:extLst>
      <p:ext uri="{BB962C8B-B14F-4D97-AF65-F5344CB8AC3E}">
        <p14:creationId xmlns:p14="http://schemas.microsoft.com/office/powerpoint/2010/main" val="40171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746084" y="79441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74CAE37-C031-447C-A0D4-4B3695F007FD}"/>
              </a:ext>
            </a:extLst>
          </p:cNvPr>
          <p:cNvSpPr/>
          <p:nvPr/>
        </p:nvSpPr>
        <p:spPr>
          <a:xfrm>
            <a:off x="460224" y="126621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Khí hậu</a:t>
            </a:r>
            <a:endParaRPr lang="vi-VN" sz="1800" dirty="0"/>
          </a:p>
        </p:txBody>
      </p:sp>
      <p:sp>
        <p:nvSpPr>
          <p:cNvPr id="6" name="Oval 5">
            <a:extLst>
              <a:ext uri="{FF2B5EF4-FFF2-40B4-BE49-F238E27FC236}">
                <a16:creationId xmlns:a16="http://schemas.microsoft.com/office/drawing/2014/main" id="{05260A31-877E-46DB-BCEB-DF51C579FAA0}"/>
              </a:ext>
            </a:extLst>
          </p:cNvPr>
          <p:cNvSpPr/>
          <p:nvPr/>
        </p:nvSpPr>
        <p:spPr>
          <a:xfrm>
            <a:off x="550605" y="1403641"/>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21F1432A-BE85-4E86-9EFF-105953948C84}"/>
              </a:ext>
            </a:extLst>
          </p:cNvPr>
          <p:cNvSpPr txBox="1"/>
          <p:nvPr/>
        </p:nvSpPr>
        <p:spPr>
          <a:xfrm>
            <a:off x="1624894" y="1266212"/>
            <a:ext cx="4966344"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các đặc điểm về nắng, mưa, nhiệt độ,... được lặp lại hàng năm của một vùng.</a:t>
            </a:r>
            <a:endParaRPr lang="en-US" sz="1800" dirty="0">
              <a:solidFill>
                <a:schemeClr val="accent6">
                  <a:lumMod val="50000"/>
                </a:schemeClr>
              </a:solidFill>
              <a:latin typeface="UTM Avo" panose="02040603050506020204" pitchFamily="18" charset="0"/>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71226" y="2217234"/>
            <a:ext cx="6091474" cy="222459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1666396" y="1366970"/>
            <a:ext cx="4812513" cy="73584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1</a:t>
            </a:r>
            <a:r>
              <a:rPr lang="vi-VN" sz="1500" b="1" dirty="0">
                <a:solidFill>
                  <a:schemeClr val="accent6">
                    <a:lumMod val="75000"/>
                  </a:schemeClr>
                </a:solidFill>
                <a:latin typeface="UTM Avo" panose="02040603050506020204" pitchFamily="18" charset="0"/>
              </a:rPr>
              <a:t>. </a:t>
            </a:r>
            <a:r>
              <a:rPr lang="vi-VN" sz="15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620483" y="2137461"/>
            <a:ext cx="2710543" cy="481002"/>
            <a:chOff x="718457" y="2123591"/>
            <a:chExt cx="2710543" cy="48100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3667967" y="2147129"/>
            <a:ext cx="2710543" cy="481002"/>
            <a:chOff x="718457" y="2123591"/>
            <a:chExt cx="2710543" cy="481002"/>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620483" y="2736642"/>
            <a:ext cx="2710543" cy="481002"/>
            <a:chOff x="718457" y="2123591"/>
            <a:chExt cx="2710543" cy="481002"/>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3667967" y="2746310"/>
            <a:ext cx="2767398" cy="481002"/>
            <a:chOff x="718457" y="2123591"/>
            <a:chExt cx="2767398" cy="481002"/>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422501" y="3293331"/>
            <a:ext cx="6056408"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620483" y="3659769"/>
            <a:ext cx="3245467" cy="1148007"/>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932" y="3689219"/>
            <a:ext cx="1887099" cy="11277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2.96296E-6 L 1.11111E-6 0.11667 " pathEditMode="relative" rAng="0" ptsTypes="AA">
                                      <p:cBhvr>
                                        <p:cTn id="25" dur="2000" fill="hold"/>
                                        <p:tgtEl>
                                          <p:spTgt spid="16"/>
                                        </p:tgtEl>
                                        <p:attrNameLst>
                                          <p:attrName>ppt_x</p:attrName>
                                          <p:attrName>ppt_y</p:attrName>
                                        </p:attrNameLst>
                                      </p:cBhvr>
                                      <p:rCtr x="46" y="5772"/>
                                    </p:animMotion>
                                  </p:childTnLst>
                                </p:cTn>
                              </p:par>
                              <p:par>
                                <p:cTn id="26" presetID="42" presetClass="path" presetSubtype="0" accel="50000" decel="50000" fill="hold" nodeType="withEffect">
                                  <p:stCondLst>
                                    <p:cond delay="0"/>
                                  </p:stCondLst>
                                  <p:childTnLst>
                                    <p:animMotion origin="layout" path="M 2.59259E-6 2.46914E-6 L -0.44445 -0.00216 " pathEditMode="relative" rAng="0" ptsTypes="AA">
                                      <p:cBhvr>
                                        <p:cTn id="27" dur="2000" fill="hold"/>
                                        <p:tgtEl>
                                          <p:spTgt spid="17"/>
                                        </p:tgtEl>
                                        <p:attrNameLst>
                                          <p:attrName>ppt_x</p:attrName>
                                          <p:attrName>ppt_y</p:attrName>
                                        </p:attrNameLst>
                                      </p:cBhvr>
                                      <p:rCtr x="-22222" y="-123"/>
                                    </p:animMotion>
                                  </p:childTnLst>
                                </p:cTn>
                              </p:par>
                              <p:par>
                                <p:cTn id="28" presetID="42" presetClass="path" presetSubtype="0" accel="50000" decel="50000" fill="hold" nodeType="withEffect">
                                  <p:stCondLst>
                                    <p:cond delay="0"/>
                                  </p:stCondLst>
                                  <p:childTnLst>
                                    <p:animMotion origin="layout" path="M -2.96296E-6 -3.7037E-6 L 0.44445 -0.1145 " pathEditMode="relative" rAng="0" ptsTypes="AA">
                                      <p:cBhvr>
                                        <p:cTn id="29" dur="2000" fill="hold"/>
                                        <p:tgtEl>
                                          <p:spTgt spid="24"/>
                                        </p:tgtEl>
                                        <p:attrNameLst>
                                          <p:attrName>ppt_x</p:attrName>
                                          <p:attrName>ppt_y</p:attrName>
                                        </p:attrNameLst>
                                      </p:cBhvr>
                                      <p:rCtr x="22222" y="-5741"/>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455498" y="441684"/>
            <a:ext cx="58582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1843469" y="83461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id="{C59ECF9B-9B4C-458E-AEC0-92B1EF6FC739}"/>
              </a:ext>
            </a:extLst>
          </p:cNvPr>
          <p:cNvGrpSpPr/>
          <p:nvPr/>
        </p:nvGrpSpPr>
        <p:grpSpPr>
          <a:xfrm>
            <a:off x="555127" y="1325033"/>
            <a:ext cx="5642473" cy="2084211"/>
            <a:chOff x="555127" y="1325033"/>
            <a:chExt cx="5658958" cy="222718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338554"/>
            </a:xfrm>
            <a:prstGeom prst="rect">
              <a:avLst/>
            </a:prstGeom>
          </p:spPr>
          <p:txBody>
            <a:bodyPr wrap="square">
              <a:spAutoFit/>
            </a:bodyPr>
            <a:lstStyle/>
            <a:p>
              <a:r>
                <a:rPr lang="vi-VN" sz="1600" b="1" dirty="0">
                  <a:solidFill>
                    <a:srgbClr val="0070C0"/>
                  </a:solidFill>
                  <a:latin typeface="UTM Avo" panose="02040603050506020204" pitchFamily="18" charset="0"/>
                </a:rPr>
                <a:t>Xuân               Hạ                   Thu              Đông</a:t>
              </a:r>
              <a:endParaRPr lang="vi-VN" sz="1600" b="1" dirty="0">
                <a:solidFill>
                  <a:srgbClr val="0070C0"/>
                </a:solidFill>
              </a:endParaRPr>
            </a:p>
          </p:txBody>
        </p:sp>
      </p:grpSp>
      <p:sp>
        <p:nvSpPr>
          <p:cNvPr id="14" name="Rectangle 13">
            <a:extLst>
              <a:ext uri="{FF2B5EF4-FFF2-40B4-BE49-F238E27FC236}">
                <a16:creationId xmlns:a16="http://schemas.microsoft.com/office/drawing/2014/main" id="{C5E5804A-2280-417A-A25F-06C32242F9E7}"/>
              </a:ext>
            </a:extLst>
          </p:cNvPr>
          <p:cNvSpPr/>
          <p:nvPr/>
        </p:nvSpPr>
        <p:spPr>
          <a:xfrm>
            <a:off x="604972" y="3863680"/>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id="{89B6C36F-95C9-419B-9276-FFDC10B4D7A7}"/>
              </a:ext>
            </a:extLst>
          </p:cNvPr>
          <p:cNvGrpSpPr/>
          <p:nvPr/>
        </p:nvGrpSpPr>
        <p:grpSpPr>
          <a:xfrm>
            <a:off x="2641226" y="3447822"/>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3134</TotalTime>
  <Words>1000</Words>
  <Application>Microsoft Office PowerPoint</Application>
  <PresentationFormat>Custom</PresentationFormat>
  <Paragraphs>104</Paragraphs>
  <Slides>19</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Wingdings</vt:lpstr>
      <vt:lpstr>Kalam</vt:lpstr>
      <vt:lpstr>UTM Cookies</vt:lpstr>
      <vt:lpstr>Calibri</vt:lpstr>
      <vt:lpstr>Calibri Light</vt:lpstr>
      <vt:lpstr>HP001</vt:lpstr>
      <vt:lpstr>UTM Charlotte</vt:lpstr>
      <vt:lpstr>UTM Avo</vt:lpstr>
      <vt:lpstr>Montserrat</vt:lpstr>
      <vt:lpstr>HP001 4 hàng</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208</cp:revision>
  <dcterms:modified xsi:type="dcterms:W3CDTF">2024-04-24T09:23:39Z</dcterms:modified>
</cp:coreProperties>
</file>