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06" r:id="rId3"/>
    <p:sldId id="309" r:id="rId4"/>
    <p:sldId id="307" r:id="rId5"/>
  </p:sldIdLst>
  <p:sldSz cx="9144000" cy="5143500" type="screen16x9"/>
  <p:notesSz cx="6858000" cy="9144000"/>
  <p:embeddedFontLst>
    <p:embeddedFont>
      <p:font typeface="Pangolin" panose="020B0604020202020204" charset="0"/>
      <p:regular r:id="rId7"/>
    </p:embeddedFont>
    <p:embeddedFont>
      <p:font typeface="Baloo 2" panose="020B0604020202020204" charset="0"/>
      <p:regular r:id="rId8"/>
      <p:bold r:id="rId9"/>
    </p:embeddedFont>
  </p:embeddedFontLst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C67-9A6A-4D4A-929D-76BA8636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A4CCF-273D-44BC-A52E-115D8C8C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D6244-A91B-4CFD-843C-775627D5E4FD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77753-0E85-420A-9B5B-7DD05669E577}"/>
              </a:ext>
            </a:extLst>
          </p:cNvPr>
          <p:cNvSpPr txBox="1"/>
          <p:nvPr/>
        </p:nvSpPr>
        <p:spPr>
          <a:xfrm>
            <a:off x="1352509" y="753588"/>
            <a:ext cx="83584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Giao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178D5-F905-48B1-B2F7-365D5A0A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819" y="1194449"/>
            <a:ext cx="5974361" cy="3477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Bác sĩ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Giáo viên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Bảo vệ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Lao công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E2625-04F9-4239-94C4-6C1CCCA2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53E54-E998-4621-9392-8E9B73F8E83A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7" y="1248181"/>
            <a:ext cx="7330904" cy="3045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614834" y="3382839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</a:rPr>
                <a:t>Giáo viên</a:t>
              </a:r>
              <a:endParaRPr lang="vi-VN" sz="18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2875382" y="3221835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385736" y="3424674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982846" y="670331"/>
            <a:ext cx="3539461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nghề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129</Words>
  <Application>Microsoft Office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32</cp:revision>
  <dcterms:modified xsi:type="dcterms:W3CDTF">2024-04-24T09:22:21Z</dcterms:modified>
</cp:coreProperties>
</file>