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1422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05/02/2024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2092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403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45</cp:revision>
  <dcterms:created xsi:type="dcterms:W3CDTF">2017-01-10T13:46:13Z</dcterms:created>
  <dcterms:modified xsi:type="dcterms:W3CDTF">2024-02-05T07:06:00Z</dcterms:modified>
</cp:coreProperties>
</file>