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9"/>
  </p:notesMasterIdLst>
  <p:sldIdLst>
    <p:sldId id="263" r:id="rId2"/>
    <p:sldId id="258" r:id="rId3"/>
    <p:sldId id="267" r:id="rId4"/>
    <p:sldId id="268" r:id="rId5"/>
    <p:sldId id="269" r:id="rId6"/>
    <p:sldId id="272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C361-B205-4527-B1E3-CB0E498F8154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F555-678B-47DA-9DF9-CB420D4A5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4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8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1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5FD925A-08B9-4D99-88A8-3AF7E4DB686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A4CCD3-B862-430D-A056-9EBC9195CD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5719A0D-12DC-4FC9-A530-B24D94A594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9990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81024" y="-361949"/>
            <a:ext cx="12934950" cy="6512452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70589" y="3963458"/>
            <a:ext cx="11582703" cy="28393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992159" y="-114547"/>
            <a:ext cx="3132456" cy="193786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866204" y="3377738"/>
            <a:ext cx="819515" cy="157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01989" y="319301"/>
            <a:ext cx="2356137" cy="25625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274356" y="854384"/>
            <a:ext cx="1047432" cy="1827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442588" y="637804"/>
            <a:ext cx="648941" cy="1077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91" y="4269923"/>
            <a:ext cx="2294901" cy="220552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81497" y="2068205"/>
            <a:ext cx="8350447" cy="3835921"/>
          </a:xfrm>
          <a:prstGeom prst="rect">
            <a:avLst/>
          </a:prstGeom>
        </p:spPr>
        <p:txBody>
          <a:bodyPr spcFirstLastPara="1" wrap="none" lIns="78236" tIns="39168" rIns="78236" bIns="3916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42434">
              <a:lnSpc>
                <a:spcPct val="150000"/>
              </a:lnSpc>
            </a:pPr>
            <a:r>
              <a:rPr lang="en-US" sz="1522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35464" y="2945572"/>
            <a:ext cx="9289141" cy="103737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2" tIns="52136" rIns="104272" bIns="52136" anchor="ctr"/>
          <a:lstStyle/>
          <a:p>
            <a:pPr algn="ctr" defTabSz="139009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0688" y="4289416"/>
            <a:ext cx="679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0"/>
            <a:ext cx="12180689" cy="6868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857" y="1173919"/>
            <a:ext cx="10940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37330" r="11513" b="11718"/>
          <a:stretch/>
        </p:blipFill>
        <p:spPr>
          <a:xfrm>
            <a:off x="2933223" y="1666675"/>
            <a:ext cx="6536178" cy="4951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-268" r="64592" b="84296"/>
          <a:stretch/>
        </p:blipFill>
        <p:spPr>
          <a:xfrm>
            <a:off x="343974" y="139099"/>
            <a:ext cx="2818326" cy="9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04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-408" r="12296"/>
          <a:stretch/>
        </p:blipFill>
        <p:spPr>
          <a:xfrm>
            <a:off x="0" y="0"/>
            <a:ext cx="12192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99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t="408" r="11990"/>
          <a:stretch/>
        </p:blipFill>
        <p:spPr>
          <a:xfrm>
            <a:off x="57150" y="0"/>
            <a:ext cx="12058650" cy="6830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975" y="3086100"/>
            <a:ext cx="11934825" cy="3771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7249" r="49073" b="62145"/>
          <a:stretch/>
        </p:blipFill>
        <p:spPr>
          <a:xfrm>
            <a:off x="678584" y="3187629"/>
            <a:ext cx="5131666" cy="3568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17249" r="14139" b="62145"/>
          <a:stretch/>
        </p:blipFill>
        <p:spPr>
          <a:xfrm>
            <a:off x="6475084" y="3086100"/>
            <a:ext cx="4459616" cy="365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-138" r="11808"/>
          <a:stretch/>
        </p:blipFill>
        <p:spPr>
          <a:xfrm>
            <a:off x="85725" y="-28575"/>
            <a:ext cx="121062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277" r="14531" b="7222"/>
          <a:stretch/>
        </p:blipFill>
        <p:spPr>
          <a:xfrm>
            <a:off x="133350" y="0"/>
            <a:ext cx="1166812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3525" y="1952625"/>
            <a:ext cx="8553450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14900" y="2505075"/>
            <a:ext cx="6172200" cy="394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5715" r="18947" b="13517"/>
          <a:stretch/>
        </p:blipFill>
        <p:spPr>
          <a:xfrm>
            <a:off x="1800225" y="1905000"/>
            <a:ext cx="92773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140" r="12187"/>
          <a:stretch/>
        </p:blipFill>
        <p:spPr>
          <a:xfrm>
            <a:off x="171450" y="9526"/>
            <a:ext cx="11887200" cy="684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343210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</TotalTime>
  <Words>50</Words>
  <Application>Microsoft Office PowerPoint</Application>
  <PresentationFormat>Widescreen</PresentationFormat>
  <Paragraphs>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27</cp:revision>
  <dcterms:created xsi:type="dcterms:W3CDTF">2020-08-21T06:37:37Z</dcterms:created>
  <dcterms:modified xsi:type="dcterms:W3CDTF">2024-12-03T02:06:01Z</dcterms:modified>
  <cp:category>9Slide.vn</cp:category>
</cp:coreProperties>
</file>