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4" name="ÂM NHẠC 1- BÀI 1- HỌC SINH LỚP MỘT VUI CA( CÓ LỜI )-CÙNG HỌC ĐỂ PHÁT TRIỂN NĂNG LỰC 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737" y="6186593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93"/>
            <a:ext cx="8288379" cy="6172200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6200000">
            <a:off x="381001" y="-225923"/>
            <a:ext cx="914398" cy="16902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57400" y="-228600"/>
            <a:ext cx="5791200" cy="1289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b="1" noProof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2400" b="1" noProof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vi-VN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66488" y="122316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15325" y="1295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683328" y="555696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549177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6505974" y="551747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43600"/>
            <a:ext cx="8146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368806"/>
            <a:ext cx="8243455" cy="42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" y="111252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1230009"/>
            <a:ext cx="8877300" cy="54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-5541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238999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01342"/>
            <a:ext cx="471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" y="1333082"/>
            <a:ext cx="8853055" cy="54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125</Words>
  <Application>Microsoft Office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PowerPoint Presentation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26</cp:revision>
  <dcterms:created xsi:type="dcterms:W3CDTF">2006-08-16T00:00:00Z</dcterms:created>
  <dcterms:modified xsi:type="dcterms:W3CDTF">2024-12-03T02:14:02Z</dcterms:modified>
</cp:coreProperties>
</file>