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4"/>
  </p:notesMasterIdLst>
  <p:sldIdLst>
    <p:sldId id="259" r:id="rId2"/>
    <p:sldId id="256" r:id="rId3"/>
    <p:sldId id="258" r:id="rId4"/>
    <p:sldId id="266" r:id="rId5"/>
    <p:sldId id="671" r:id="rId6"/>
    <p:sldId id="672" r:id="rId7"/>
    <p:sldId id="263" r:id="rId8"/>
    <p:sldId id="261" r:id="rId9"/>
    <p:sldId id="264" r:id="rId10"/>
    <p:sldId id="273" r:id="rId11"/>
    <p:sldId id="673" r:id="rId12"/>
    <p:sldId id="674" r:id="rId13"/>
    <p:sldId id="675" r:id="rId14"/>
    <p:sldId id="676" r:id="rId15"/>
    <p:sldId id="682" r:id="rId16"/>
    <p:sldId id="683" r:id="rId17"/>
    <p:sldId id="278" r:id="rId18"/>
    <p:sldId id="684" r:id="rId19"/>
    <p:sldId id="279" r:id="rId20"/>
    <p:sldId id="695" r:id="rId21"/>
    <p:sldId id="281" r:id="rId22"/>
    <p:sldId id="283" r:id="rId23"/>
  </p:sldIdLst>
  <p:sldSz cx="9144000" cy="5143500" type="screen16x9"/>
  <p:notesSz cx="6858000" cy="9144000"/>
  <p:embeddedFontLst>
    <p:embeddedFont>
      <p:font typeface=".TMC-Ong Do"/>
      <p:regular r:id="rId25"/>
    </p:embeddedFont>
    <p:embeddedFont>
      <p:font typeface="AvantGarde" panose="00000400000000000000" charset="0"/>
      <p:regular r:id="rId26"/>
    </p:embeddedFont>
    <p:embeddedFont>
      <p:font typeface="Bebas Neue" panose="020B0604020202020204" charset="0"/>
      <p:regular r:id="rId27"/>
    </p:embeddedFont>
    <p:embeddedFont>
      <p:font typeface="Mali" panose="020B0604020202020204" charset="-34"/>
      <p:regular r:id="rId28"/>
      <p:bold r:id="rId29"/>
      <p:italic r:id="rId30"/>
      <p:boldItalic r:id="rId31"/>
    </p:embeddedFont>
    <p:embeddedFont>
      <p:font typeface="Raleway SemiBold" panose="020B060402020202020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F5EE"/>
    <a:srgbClr val="FFF9E8"/>
    <a:srgbClr val="DBF3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8F2F0A8-5BB1-4FD6-B6E6-782A62488747}">
  <a:tblStyle styleId="{E8F2F0A8-5BB1-4FD6-B6E6-782A6248874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90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13f922a7330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13f922a7330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>
                <a:latin typeface=".TMC-Ong Do" pitchFamily="2" charset="0"/>
              </a:rPr>
              <a:t>Kho ppt Phan Linh_0916.604.268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13f922a7330_0_9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" name="Google Shape;799;g13f922a7330_0_9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13f922a7330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13f922a7330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10489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13e7089ba8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13e7089ba8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82018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13e7089ba8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13e7089ba8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80554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13f922a7330_0_1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1" name="Google Shape;931;g13f922a7330_0_1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13f922a7330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13f922a7330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0756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g13f922a7330_0_1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4" name="Google Shape;944;g13f922a7330_0_1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g13fb45c8bd2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1" name="Google Shape;1001;g13fb45c8bd2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g13f922a7330_0_18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2" name="Google Shape;1022;g13f922a7330_0_18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13e65be5665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13e65be5665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>
                <a:latin typeface=".TMC-Ong Do" pitchFamily="2" charset="0"/>
              </a:rPr>
              <a:t>Kho ppt Phan Linh_0916.604.268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13e7089ba8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13e7089ba8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>
                <a:latin typeface=".TMC-Ong Do" pitchFamily="2" charset="0"/>
              </a:rPr>
              <a:t>Kho ppt Phan Linh_0916.604.268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13f922a7330_0_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13f922a7330_0_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13f922a7330_0_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13f922a7330_0_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7692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13f922a7330_0_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13f922a7330_0_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3281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13e65be5665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13e65be5665_0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13f922a7330_0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13f922a7330_0_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3f922a7330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13f922a7330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10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405847" y="1415225"/>
            <a:ext cx="4410300" cy="16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511297" y="3201250"/>
            <a:ext cx="4199400" cy="3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499934">
            <a:off x="-339472" y="2686519"/>
            <a:ext cx="646722" cy="578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46073" y="3004200"/>
            <a:ext cx="1227725" cy="115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99999">
            <a:off x="-392036" y="4215423"/>
            <a:ext cx="2083597" cy="158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200036">
            <a:off x="464558" y="2343952"/>
            <a:ext cx="370408" cy="350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799982">
            <a:off x="1184081" y="4591259"/>
            <a:ext cx="729388" cy="652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617032">
            <a:off x="591928" y="4524411"/>
            <a:ext cx="716066" cy="168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900011">
            <a:off x="-751393" y="3634233"/>
            <a:ext cx="1706884" cy="1706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000079">
            <a:off x="473946" y="3631543"/>
            <a:ext cx="482332" cy="431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" name="Google Shape;307;p20"/>
          <p:cNvGrpSpPr/>
          <p:nvPr/>
        </p:nvGrpSpPr>
        <p:grpSpPr>
          <a:xfrm rot="10800000">
            <a:off x="-1466753" y="-1637575"/>
            <a:ext cx="11829951" cy="8791124"/>
            <a:chOff x="309900" y="238100"/>
            <a:chExt cx="7048350" cy="5237800"/>
          </a:xfrm>
        </p:grpSpPr>
        <p:sp>
          <p:nvSpPr>
            <p:cNvPr id="308" name="Google Shape;308;p20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0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0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0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0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0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0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0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0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7" name="Google Shape;31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73242">
            <a:off x="154496" y="647406"/>
            <a:ext cx="1121205" cy="1002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6650" y="49374"/>
            <a:ext cx="971750" cy="97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15090" y="-340140"/>
            <a:ext cx="638998" cy="908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20559" y="875681"/>
            <a:ext cx="1249950" cy="1078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6139203" flipH="1">
            <a:off x="8022505" y="3782495"/>
            <a:ext cx="795344" cy="751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700204" flipH="1">
            <a:off x="8334385" y="2992497"/>
            <a:ext cx="975006" cy="87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58277" y="3302997"/>
            <a:ext cx="1440672" cy="2139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563768" flipH="1">
            <a:off x="7564210" y="4228060"/>
            <a:ext cx="1469333" cy="1226849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20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326" name="Google Shape;326;p20"/>
          <p:cNvSpPr txBox="1">
            <a:spLocks noGrp="1"/>
          </p:cNvSpPr>
          <p:nvPr>
            <p:ph type="subTitle" idx="1"/>
          </p:nvPr>
        </p:nvSpPr>
        <p:spPr>
          <a:xfrm>
            <a:off x="1793075" y="3819075"/>
            <a:ext cx="2507700" cy="60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20"/>
          <p:cNvSpPr txBox="1">
            <a:spLocks noGrp="1"/>
          </p:cNvSpPr>
          <p:nvPr>
            <p:ph type="subTitle" idx="2"/>
          </p:nvPr>
        </p:nvSpPr>
        <p:spPr>
          <a:xfrm>
            <a:off x="1793075" y="3361875"/>
            <a:ext cx="25077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28" name="Google Shape;328;p20"/>
          <p:cNvSpPr txBox="1">
            <a:spLocks noGrp="1"/>
          </p:cNvSpPr>
          <p:nvPr>
            <p:ph type="subTitle" idx="3"/>
          </p:nvPr>
        </p:nvSpPr>
        <p:spPr>
          <a:xfrm>
            <a:off x="4843225" y="3819075"/>
            <a:ext cx="2507700" cy="60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20"/>
          <p:cNvSpPr txBox="1">
            <a:spLocks noGrp="1"/>
          </p:cNvSpPr>
          <p:nvPr>
            <p:ph type="subTitle" idx="4"/>
          </p:nvPr>
        </p:nvSpPr>
        <p:spPr>
          <a:xfrm>
            <a:off x="4843225" y="3361875"/>
            <a:ext cx="25077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" name="Google Shape;331;p21"/>
          <p:cNvGrpSpPr/>
          <p:nvPr/>
        </p:nvGrpSpPr>
        <p:grpSpPr>
          <a:xfrm>
            <a:off x="-1019058" y="-1664282"/>
            <a:ext cx="11182207" cy="8309770"/>
            <a:chOff x="309900" y="238100"/>
            <a:chExt cx="7048350" cy="5237800"/>
          </a:xfrm>
        </p:grpSpPr>
        <p:sp>
          <p:nvSpPr>
            <p:cNvPr id="332" name="Google Shape;332;p21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1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1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1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1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1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1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1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1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1" name="Google Shape;341;p21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342" name="Google Shape;342;p21"/>
          <p:cNvSpPr txBox="1">
            <a:spLocks noGrp="1"/>
          </p:cNvSpPr>
          <p:nvPr>
            <p:ph type="subTitle" idx="1"/>
          </p:nvPr>
        </p:nvSpPr>
        <p:spPr>
          <a:xfrm>
            <a:off x="1962040" y="1965374"/>
            <a:ext cx="2274000" cy="80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21"/>
          <p:cNvSpPr txBox="1">
            <a:spLocks noGrp="1"/>
          </p:cNvSpPr>
          <p:nvPr>
            <p:ph type="subTitle" idx="2"/>
          </p:nvPr>
        </p:nvSpPr>
        <p:spPr>
          <a:xfrm>
            <a:off x="1962040" y="1508175"/>
            <a:ext cx="22740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44" name="Google Shape;344;p21"/>
          <p:cNvSpPr txBox="1">
            <a:spLocks noGrp="1"/>
          </p:cNvSpPr>
          <p:nvPr>
            <p:ph type="subTitle" idx="3"/>
          </p:nvPr>
        </p:nvSpPr>
        <p:spPr>
          <a:xfrm>
            <a:off x="3435000" y="3532900"/>
            <a:ext cx="2274000" cy="80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21"/>
          <p:cNvSpPr txBox="1">
            <a:spLocks noGrp="1"/>
          </p:cNvSpPr>
          <p:nvPr>
            <p:ph type="subTitle" idx="4"/>
          </p:nvPr>
        </p:nvSpPr>
        <p:spPr>
          <a:xfrm>
            <a:off x="3435000" y="3075701"/>
            <a:ext cx="22740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46" name="Google Shape;346;p21"/>
          <p:cNvSpPr txBox="1">
            <a:spLocks noGrp="1"/>
          </p:cNvSpPr>
          <p:nvPr>
            <p:ph type="subTitle" idx="5"/>
          </p:nvPr>
        </p:nvSpPr>
        <p:spPr>
          <a:xfrm>
            <a:off x="4907960" y="1965374"/>
            <a:ext cx="2274000" cy="80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21"/>
          <p:cNvSpPr txBox="1">
            <a:spLocks noGrp="1"/>
          </p:cNvSpPr>
          <p:nvPr>
            <p:ph type="subTitle" idx="6"/>
          </p:nvPr>
        </p:nvSpPr>
        <p:spPr>
          <a:xfrm>
            <a:off x="4907960" y="1508175"/>
            <a:ext cx="22740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348" name="Google Shape;348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65318" flipH="1">
            <a:off x="7671500" y="3734970"/>
            <a:ext cx="1105063" cy="788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139203">
            <a:off x="864777" y="3719661"/>
            <a:ext cx="795344" cy="751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700204">
            <a:off x="373235" y="2929663"/>
            <a:ext cx="975006" cy="87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99999">
            <a:off x="7182239" y="4279510"/>
            <a:ext cx="2083597" cy="158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19600" y="3282424"/>
            <a:ext cx="1908399" cy="199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8234748" y="3000624"/>
            <a:ext cx="635726" cy="904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200054">
            <a:off x="8536860" y="2356572"/>
            <a:ext cx="373248" cy="35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226">
            <a:off x="7283877" y="4725746"/>
            <a:ext cx="776725" cy="694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-316322" y="3240162"/>
            <a:ext cx="1440672" cy="2139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300239">
            <a:off x="479467" y="2464400"/>
            <a:ext cx="410273" cy="366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563768">
            <a:off x="649084" y="4165226"/>
            <a:ext cx="1469333" cy="1226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" name="Google Shape;389;p23"/>
          <p:cNvGrpSpPr/>
          <p:nvPr/>
        </p:nvGrpSpPr>
        <p:grpSpPr>
          <a:xfrm>
            <a:off x="-887987" y="-1821616"/>
            <a:ext cx="11610747" cy="8628228"/>
            <a:chOff x="309900" y="238100"/>
            <a:chExt cx="7048350" cy="5237800"/>
          </a:xfrm>
        </p:grpSpPr>
        <p:sp>
          <p:nvSpPr>
            <p:cNvPr id="390" name="Google Shape;390;p23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3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3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3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3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3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3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3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3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9" name="Google Shape;399;p23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400" name="Google Shape;400;p23"/>
          <p:cNvSpPr txBox="1">
            <a:spLocks noGrp="1"/>
          </p:cNvSpPr>
          <p:nvPr>
            <p:ph type="subTitle" idx="1"/>
          </p:nvPr>
        </p:nvSpPr>
        <p:spPr>
          <a:xfrm>
            <a:off x="1356593" y="2092373"/>
            <a:ext cx="202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23"/>
          <p:cNvSpPr txBox="1">
            <a:spLocks noGrp="1"/>
          </p:cNvSpPr>
          <p:nvPr>
            <p:ph type="subTitle" idx="2"/>
          </p:nvPr>
        </p:nvSpPr>
        <p:spPr>
          <a:xfrm>
            <a:off x="1356593" y="1635175"/>
            <a:ext cx="202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02" name="Google Shape;402;p23"/>
          <p:cNvSpPr txBox="1">
            <a:spLocks noGrp="1"/>
          </p:cNvSpPr>
          <p:nvPr>
            <p:ph type="subTitle" idx="3"/>
          </p:nvPr>
        </p:nvSpPr>
        <p:spPr>
          <a:xfrm>
            <a:off x="1356593" y="3528375"/>
            <a:ext cx="202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23"/>
          <p:cNvSpPr txBox="1">
            <a:spLocks noGrp="1"/>
          </p:cNvSpPr>
          <p:nvPr>
            <p:ph type="subTitle" idx="4"/>
          </p:nvPr>
        </p:nvSpPr>
        <p:spPr>
          <a:xfrm>
            <a:off x="1356593" y="3071177"/>
            <a:ext cx="202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04" name="Google Shape;404;p23"/>
          <p:cNvSpPr txBox="1">
            <a:spLocks noGrp="1"/>
          </p:cNvSpPr>
          <p:nvPr>
            <p:ph type="subTitle" idx="5"/>
          </p:nvPr>
        </p:nvSpPr>
        <p:spPr>
          <a:xfrm>
            <a:off x="3559787" y="2092373"/>
            <a:ext cx="202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23"/>
          <p:cNvSpPr txBox="1">
            <a:spLocks noGrp="1"/>
          </p:cNvSpPr>
          <p:nvPr>
            <p:ph type="subTitle" idx="6"/>
          </p:nvPr>
        </p:nvSpPr>
        <p:spPr>
          <a:xfrm>
            <a:off x="3559787" y="1635175"/>
            <a:ext cx="202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06" name="Google Shape;406;p23"/>
          <p:cNvSpPr txBox="1">
            <a:spLocks noGrp="1"/>
          </p:cNvSpPr>
          <p:nvPr>
            <p:ph type="subTitle" idx="7"/>
          </p:nvPr>
        </p:nvSpPr>
        <p:spPr>
          <a:xfrm>
            <a:off x="3559787" y="3528375"/>
            <a:ext cx="202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23"/>
          <p:cNvSpPr txBox="1">
            <a:spLocks noGrp="1"/>
          </p:cNvSpPr>
          <p:nvPr>
            <p:ph type="subTitle" idx="8"/>
          </p:nvPr>
        </p:nvSpPr>
        <p:spPr>
          <a:xfrm>
            <a:off x="3559787" y="3071177"/>
            <a:ext cx="202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08" name="Google Shape;408;p23"/>
          <p:cNvSpPr txBox="1">
            <a:spLocks noGrp="1"/>
          </p:cNvSpPr>
          <p:nvPr>
            <p:ph type="subTitle" idx="9"/>
          </p:nvPr>
        </p:nvSpPr>
        <p:spPr>
          <a:xfrm>
            <a:off x="5763007" y="2092373"/>
            <a:ext cx="202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23"/>
          <p:cNvSpPr txBox="1">
            <a:spLocks noGrp="1"/>
          </p:cNvSpPr>
          <p:nvPr>
            <p:ph type="subTitle" idx="13"/>
          </p:nvPr>
        </p:nvSpPr>
        <p:spPr>
          <a:xfrm>
            <a:off x="5763007" y="1635175"/>
            <a:ext cx="202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0" name="Google Shape;410;p23"/>
          <p:cNvSpPr txBox="1">
            <a:spLocks noGrp="1"/>
          </p:cNvSpPr>
          <p:nvPr>
            <p:ph type="subTitle" idx="14"/>
          </p:nvPr>
        </p:nvSpPr>
        <p:spPr>
          <a:xfrm>
            <a:off x="5763007" y="3528375"/>
            <a:ext cx="202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23"/>
          <p:cNvSpPr txBox="1">
            <a:spLocks noGrp="1"/>
          </p:cNvSpPr>
          <p:nvPr>
            <p:ph type="subTitle" idx="15"/>
          </p:nvPr>
        </p:nvSpPr>
        <p:spPr>
          <a:xfrm>
            <a:off x="5763007" y="3071177"/>
            <a:ext cx="202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BLANK_1_1_1_1_1_1_3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5" name="Google Shape;425;p25"/>
          <p:cNvGrpSpPr/>
          <p:nvPr/>
        </p:nvGrpSpPr>
        <p:grpSpPr>
          <a:xfrm rot="10800000">
            <a:off x="-1390302" y="-1746571"/>
            <a:ext cx="11420442" cy="8486807"/>
            <a:chOff x="309900" y="238100"/>
            <a:chExt cx="7048350" cy="5237800"/>
          </a:xfrm>
        </p:grpSpPr>
        <p:sp>
          <p:nvSpPr>
            <p:cNvPr id="426" name="Google Shape;426;p25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5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5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5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5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5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5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5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5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5" name="Google Shape;435;p25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436" name="Google Shape;436;p25"/>
          <p:cNvSpPr txBox="1">
            <a:spLocks noGrp="1"/>
          </p:cNvSpPr>
          <p:nvPr>
            <p:ph type="title" idx="2" hasCustomPrompt="1"/>
          </p:nvPr>
        </p:nvSpPr>
        <p:spPr>
          <a:xfrm>
            <a:off x="1153946" y="2997200"/>
            <a:ext cx="2177100" cy="636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37" name="Google Shape;437;p25"/>
          <p:cNvSpPr txBox="1">
            <a:spLocks noGrp="1"/>
          </p:cNvSpPr>
          <p:nvPr>
            <p:ph type="subTitle" idx="1"/>
          </p:nvPr>
        </p:nvSpPr>
        <p:spPr>
          <a:xfrm>
            <a:off x="1153946" y="4015100"/>
            <a:ext cx="21771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25"/>
          <p:cNvSpPr txBox="1">
            <a:spLocks noGrp="1"/>
          </p:cNvSpPr>
          <p:nvPr>
            <p:ph type="subTitle" idx="3"/>
          </p:nvPr>
        </p:nvSpPr>
        <p:spPr>
          <a:xfrm>
            <a:off x="1153946" y="3557902"/>
            <a:ext cx="21771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39" name="Google Shape;439;p25"/>
          <p:cNvSpPr txBox="1">
            <a:spLocks noGrp="1"/>
          </p:cNvSpPr>
          <p:nvPr>
            <p:ph type="title" idx="4" hasCustomPrompt="1"/>
          </p:nvPr>
        </p:nvSpPr>
        <p:spPr>
          <a:xfrm>
            <a:off x="3483462" y="2997200"/>
            <a:ext cx="2177100" cy="636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0" name="Google Shape;440;p25"/>
          <p:cNvSpPr txBox="1">
            <a:spLocks noGrp="1"/>
          </p:cNvSpPr>
          <p:nvPr>
            <p:ph type="subTitle" idx="5"/>
          </p:nvPr>
        </p:nvSpPr>
        <p:spPr>
          <a:xfrm>
            <a:off x="3483462" y="4015100"/>
            <a:ext cx="21771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1" name="Google Shape;441;p25"/>
          <p:cNvSpPr txBox="1">
            <a:spLocks noGrp="1"/>
          </p:cNvSpPr>
          <p:nvPr>
            <p:ph type="subTitle" idx="6"/>
          </p:nvPr>
        </p:nvSpPr>
        <p:spPr>
          <a:xfrm>
            <a:off x="3483462" y="3557902"/>
            <a:ext cx="21771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42" name="Google Shape;442;p25"/>
          <p:cNvSpPr txBox="1">
            <a:spLocks noGrp="1"/>
          </p:cNvSpPr>
          <p:nvPr>
            <p:ph type="title" idx="7" hasCustomPrompt="1"/>
          </p:nvPr>
        </p:nvSpPr>
        <p:spPr>
          <a:xfrm>
            <a:off x="5812954" y="2997200"/>
            <a:ext cx="2177100" cy="636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3" name="Google Shape;443;p25"/>
          <p:cNvSpPr txBox="1">
            <a:spLocks noGrp="1"/>
          </p:cNvSpPr>
          <p:nvPr>
            <p:ph type="subTitle" idx="8"/>
          </p:nvPr>
        </p:nvSpPr>
        <p:spPr>
          <a:xfrm>
            <a:off x="5812954" y="4015100"/>
            <a:ext cx="21771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4" name="Google Shape;444;p25"/>
          <p:cNvSpPr txBox="1">
            <a:spLocks noGrp="1"/>
          </p:cNvSpPr>
          <p:nvPr>
            <p:ph type="subTitle" idx="9"/>
          </p:nvPr>
        </p:nvSpPr>
        <p:spPr>
          <a:xfrm>
            <a:off x="5812954" y="3557902"/>
            <a:ext cx="21771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" name="Google Shape;446;p26"/>
          <p:cNvGrpSpPr/>
          <p:nvPr/>
        </p:nvGrpSpPr>
        <p:grpSpPr>
          <a:xfrm>
            <a:off x="-1384561" y="-1996459"/>
            <a:ext cx="11913121" cy="8852930"/>
            <a:chOff x="309900" y="238100"/>
            <a:chExt cx="7048350" cy="5237800"/>
          </a:xfrm>
        </p:grpSpPr>
        <p:sp>
          <p:nvSpPr>
            <p:cNvPr id="447" name="Google Shape;447;p26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6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6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6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6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6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6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6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6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6" name="Google Shape;456;p26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pic>
        <p:nvPicPr>
          <p:cNvPr id="457" name="Google Shape;457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600019">
            <a:off x="8502959" y="907538"/>
            <a:ext cx="316680" cy="283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200054">
            <a:off x="7937119" y="406823"/>
            <a:ext cx="560461" cy="52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6299954" flipH="1">
            <a:off x="326776" y="441029"/>
            <a:ext cx="515825" cy="461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299791" flipH="1">
            <a:off x="862261" y="917979"/>
            <a:ext cx="277525" cy="2623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0" name="Google Shape;470;p28"/>
          <p:cNvGrpSpPr/>
          <p:nvPr/>
        </p:nvGrpSpPr>
        <p:grpSpPr>
          <a:xfrm>
            <a:off x="335589" y="-576430"/>
            <a:ext cx="8472822" cy="6296359"/>
            <a:chOff x="309900" y="238100"/>
            <a:chExt cx="7048350" cy="5237800"/>
          </a:xfrm>
        </p:grpSpPr>
        <p:sp>
          <p:nvSpPr>
            <p:cNvPr id="471" name="Google Shape;471;p28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8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8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8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8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8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8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8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8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" name="Google Shape;481;p29"/>
          <p:cNvGrpSpPr/>
          <p:nvPr/>
        </p:nvGrpSpPr>
        <p:grpSpPr>
          <a:xfrm>
            <a:off x="-4331943" y="1369342"/>
            <a:ext cx="8945061" cy="6647292"/>
            <a:chOff x="309900" y="238100"/>
            <a:chExt cx="7048350" cy="5237800"/>
          </a:xfrm>
        </p:grpSpPr>
        <p:sp>
          <p:nvSpPr>
            <p:cNvPr id="482" name="Google Shape;482;p29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9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9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9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9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9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9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9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9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1" name="Google Shape;491;p29"/>
          <p:cNvSpPr/>
          <p:nvPr/>
        </p:nvSpPr>
        <p:spPr>
          <a:xfrm>
            <a:off x="4613120" y="-2873142"/>
            <a:ext cx="8862823" cy="6486751"/>
          </a:xfrm>
          <a:custGeom>
            <a:avLst/>
            <a:gdLst/>
            <a:ahLst/>
            <a:cxnLst/>
            <a:rect l="l" t="t" r="r" b="b"/>
            <a:pathLst>
              <a:path w="279342" h="204452" extrusionOk="0">
                <a:moveTo>
                  <a:pt x="196699" y="0"/>
                </a:moveTo>
                <a:cubicBezTo>
                  <a:pt x="188842" y="0"/>
                  <a:pt x="180997" y="1696"/>
                  <a:pt x="174665" y="5070"/>
                </a:cubicBezTo>
                <a:cubicBezTo>
                  <a:pt x="164598" y="10436"/>
                  <a:pt x="158908" y="20001"/>
                  <a:pt x="161043" y="28943"/>
                </a:cubicBezTo>
                <a:cubicBezTo>
                  <a:pt x="160346" y="27106"/>
                  <a:pt x="155949" y="25269"/>
                  <a:pt x="153350" y="25016"/>
                </a:cubicBezTo>
                <a:cubicBezTo>
                  <a:pt x="153075" y="24989"/>
                  <a:pt x="152799" y="24976"/>
                  <a:pt x="152522" y="24976"/>
                </a:cubicBezTo>
                <a:cubicBezTo>
                  <a:pt x="150184" y="24976"/>
                  <a:pt x="147860" y="25903"/>
                  <a:pt x="146661" y="27369"/>
                </a:cubicBezTo>
                <a:cubicBezTo>
                  <a:pt x="149786" y="20196"/>
                  <a:pt x="141467" y="12184"/>
                  <a:pt x="132333" y="8646"/>
                </a:cubicBezTo>
                <a:cubicBezTo>
                  <a:pt x="129206" y="7435"/>
                  <a:pt x="125693" y="6858"/>
                  <a:pt x="122164" y="6858"/>
                </a:cubicBezTo>
                <a:cubicBezTo>
                  <a:pt x="115383" y="6858"/>
                  <a:pt x="108548" y="8990"/>
                  <a:pt x="104302" y="12858"/>
                </a:cubicBezTo>
                <a:cubicBezTo>
                  <a:pt x="99403" y="17326"/>
                  <a:pt x="95032" y="22352"/>
                  <a:pt x="96092" y="28013"/>
                </a:cubicBezTo>
                <a:cubicBezTo>
                  <a:pt x="92782" y="25870"/>
                  <a:pt x="87330" y="24203"/>
                  <a:pt x="82557" y="24203"/>
                </a:cubicBezTo>
                <a:cubicBezTo>
                  <a:pt x="81343" y="24203"/>
                  <a:pt x="80174" y="24311"/>
                  <a:pt x="79094" y="24546"/>
                </a:cubicBezTo>
                <a:cubicBezTo>
                  <a:pt x="75387" y="21032"/>
                  <a:pt x="68979" y="19351"/>
                  <a:pt x="62520" y="19351"/>
                </a:cubicBezTo>
                <a:cubicBezTo>
                  <a:pt x="57943" y="19351"/>
                  <a:pt x="53339" y="20195"/>
                  <a:pt x="49652" y="21829"/>
                </a:cubicBezTo>
                <a:cubicBezTo>
                  <a:pt x="40760" y="25766"/>
                  <a:pt x="35601" y="33057"/>
                  <a:pt x="33185" y="40416"/>
                </a:cubicBezTo>
                <a:cubicBezTo>
                  <a:pt x="31765" y="44742"/>
                  <a:pt x="31142" y="49269"/>
                  <a:pt x="32249" y="53643"/>
                </a:cubicBezTo>
                <a:cubicBezTo>
                  <a:pt x="33353" y="58020"/>
                  <a:pt x="36304" y="62240"/>
                  <a:pt x="41088" y="65015"/>
                </a:cubicBezTo>
                <a:cubicBezTo>
                  <a:pt x="37435" y="67558"/>
                  <a:pt x="36079" y="73320"/>
                  <a:pt x="39844" y="75777"/>
                </a:cubicBezTo>
                <a:cubicBezTo>
                  <a:pt x="37844" y="75479"/>
                  <a:pt x="35915" y="75337"/>
                  <a:pt x="34059" y="75337"/>
                </a:cubicBezTo>
                <a:cubicBezTo>
                  <a:pt x="11716" y="75337"/>
                  <a:pt x="0" y="95809"/>
                  <a:pt x="3722" y="110012"/>
                </a:cubicBezTo>
                <a:cubicBezTo>
                  <a:pt x="4369" y="112487"/>
                  <a:pt x="5358" y="114894"/>
                  <a:pt x="6628" y="117215"/>
                </a:cubicBezTo>
                <a:cubicBezTo>
                  <a:pt x="9584" y="122619"/>
                  <a:pt x="14073" y="127574"/>
                  <a:pt x="19379" y="131933"/>
                </a:cubicBezTo>
                <a:cubicBezTo>
                  <a:pt x="21069" y="133319"/>
                  <a:pt x="41101" y="145237"/>
                  <a:pt x="44051" y="145237"/>
                </a:cubicBezTo>
                <a:cubicBezTo>
                  <a:pt x="44205" y="145237"/>
                  <a:pt x="44313" y="145205"/>
                  <a:pt x="44368" y="145136"/>
                </a:cubicBezTo>
                <a:lnTo>
                  <a:pt x="44368" y="145136"/>
                </a:lnTo>
                <a:cubicBezTo>
                  <a:pt x="40178" y="150275"/>
                  <a:pt x="38743" y="156311"/>
                  <a:pt x="42121" y="161756"/>
                </a:cubicBezTo>
                <a:cubicBezTo>
                  <a:pt x="45934" y="167896"/>
                  <a:pt x="54264" y="172184"/>
                  <a:pt x="63257" y="173817"/>
                </a:cubicBezTo>
                <a:cubicBezTo>
                  <a:pt x="67520" y="174593"/>
                  <a:pt x="71651" y="175199"/>
                  <a:pt x="75698" y="175199"/>
                </a:cubicBezTo>
                <a:cubicBezTo>
                  <a:pt x="81021" y="175199"/>
                  <a:pt x="86200" y="174150"/>
                  <a:pt x="91347" y="171059"/>
                </a:cubicBezTo>
                <a:cubicBezTo>
                  <a:pt x="91642" y="176079"/>
                  <a:pt x="94704" y="180653"/>
                  <a:pt x="98729" y="183672"/>
                </a:cubicBezTo>
                <a:cubicBezTo>
                  <a:pt x="102975" y="186857"/>
                  <a:pt x="106996" y="187931"/>
                  <a:pt x="111085" y="187931"/>
                </a:cubicBezTo>
                <a:cubicBezTo>
                  <a:pt x="116328" y="187931"/>
                  <a:pt x="121682" y="186166"/>
                  <a:pt x="127761" y="184823"/>
                </a:cubicBezTo>
                <a:lnTo>
                  <a:pt x="127761" y="184823"/>
                </a:lnTo>
                <a:cubicBezTo>
                  <a:pt x="126299" y="190960"/>
                  <a:pt x="131553" y="196695"/>
                  <a:pt x="137084" y="199731"/>
                </a:cubicBezTo>
                <a:cubicBezTo>
                  <a:pt x="142847" y="202895"/>
                  <a:pt x="149407" y="204451"/>
                  <a:pt x="155975" y="204451"/>
                </a:cubicBezTo>
                <a:cubicBezTo>
                  <a:pt x="164338" y="204451"/>
                  <a:pt x="172713" y="201928"/>
                  <a:pt x="179470" y="196987"/>
                </a:cubicBezTo>
                <a:cubicBezTo>
                  <a:pt x="181821" y="195268"/>
                  <a:pt x="184039" y="193207"/>
                  <a:pt x="185217" y="190546"/>
                </a:cubicBezTo>
                <a:cubicBezTo>
                  <a:pt x="187683" y="184986"/>
                  <a:pt x="182550" y="176531"/>
                  <a:pt x="178865" y="172467"/>
                </a:cubicBezTo>
                <a:lnTo>
                  <a:pt x="178865" y="172467"/>
                </a:lnTo>
                <a:cubicBezTo>
                  <a:pt x="179605" y="172985"/>
                  <a:pt x="180333" y="173188"/>
                  <a:pt x="181071" y="173188"/>
                </a:cubicBezTo>
                <a:cubicBezTo>
                  <a:pt x="182909" y="173188"/>
                  <a:pt x="184809" y="171925"/>
                  <a:pt x="187110" y="171112"/>
                </a:cubicBezTo>
                <a:cubicBezTo>
                  <a:pt x="190338" y="169972"/>
                  <a:pt x="192396" y="167294"/>
                  <a:pt x="192036" y="164698"/>
                </a:cubicBezTo>
                <a:lnTo>
                  <a:pt x="192036" y="164698"/>
                </a:lnTo>
                <a:cubicBezTo>
                  <a:pt x="200855" y="168780"/>
                  <a:pt x="211206" y="170820"/>
                  <a:pt x="221554" y="170820"/>
                </a:cubicBezTo>
                <a:cubicBezTo>
                  <a:pt x="232217" y="170820"/>
                  <a:pt x="242878" y="168654"/>
                  <a:pt x="251857" y="164326"/>
                </a:cubicBezTo>
                <a:cubicBezTo>
                  <a:pt x="269552" y="155800"/>
                  <a:pt x="279341" y="139381"/>
                  <a:pt x="275803" y="124169"/>
                </a:cubicBezTo>
                <a:cubicBezTo>
                  <a:pt x="272263" y="108958"/>
                  <a:pt x="255589" y="95790"/>
                  <a:pt x="235021" y="91963"/>
                </a:cubicBezTo>
                <a:cubicBezTo>
                  <a:pt x="237304" y="90519"/>
                  <a:pt x="236557" y="88313"/>
                  <a:pt x="235706" y="86201"/>
                </a:cubicBezTo>
                <a:cubicBezTo>
                  <a:pt x="234856" y="84090"/>
                  <a:pt x="232219" y="82421"/>
                  <a:pt x="229227" y="82096"/>
                </a:cubicBezTo>
                <a:cubicBezTo>
                  <a:pt x="235166" y="76125"/>
                  <a:pt x="236344" y="66557"/>
                  <a:pt x="234611" y="59295"/>
                </a:cubicBezTo>
                <a:cubicBezTo>
                  <a:pt x="233654" y="55291"/>
                  <a:pt x="231359" y="51334"/>
                  <a:pt x="227219" y="48599"/>
                </a:cubicBezTo>
                <a:cubicBezTo>
                  <a:pt x="224260" y="46647"/>
                  <a:pt x="220258" y="45434"/>
                  <a:pt x="216310" y="45434"/>
                </a:cubicBezTo>
                <a:cubicBezTo>
                  <a:pt x="214734" y="45434"/>
                  <a:pt x="213166" y="45627"/>
                  <a:pt x="211677" y="46045"/>
                </a:cubicBezTo>
                <a:cubicBezTo>
                  <a:pt x="214916" y="44958"/>
                  <a:pt x="212648" y="39604"/>
                  <a:pt x="209379" y="38561"/>
                </a:cubicBezTo>
                <a:lnTo>
                  <a:pt x="209379" y="38561"/>
                </a:lnTo>
                <a:cubicBezTo>
                  <a:pt x="210006" y="38627"/>
                  <a:pt x="210632" y="38659"/>
                  <a:pt x="211253" y="38659"/>
                </a:cubicBezTo>
                <a:cubicBezTo>
                  <a:pt x="218505" y="38659"/>
                  <a:pt x="225272" y="34366"/>
                  <a:pt x="228746" y="29625"/>
                </a:cubicBezTo>
                <a:cubicBezTo>
                  <a:pt x="232517" y="24481"/>
                  <a:pt x="232044" y="17978"/>
                  <a:pt x="228300" y="12822"/>
                </a:cubicBezTo>
                <a:cubicBezTo>
                  <a:pt x="224555" y="7666"/>
                  <a:pt x="217825" y="3833"/>
                  <a:pt x="210318" y="1777"/>
                </a:cubicBezTo>
                <a:cubicBezTo>
                  <a:pt x="205980" y="591"/>
                  <a:pt x="201338" y="0"/>
                  <a:pt x="196699" y="0"/>
                </a:cubicBezTo>
                <a:close/>
              </a:path>
            </a:pathLst>
          </a:custGeom>
          <a:solidFill>
            <a:srgbClr val="FFFFFF">
              <a:alpha val="58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 rot="10800000">
            <a:off x="-1000421" y="-1784922"/>
            <a:ext cx="11144851" cy="8282009"/>
            <a:chOff x="309900" y="238100"/>
            <a:chExt cx="7048350" cy="5237800"/>
          </a:xfrm>
        </p:grpSpPr>
        <p:sp>
          <p:nvSpPr>
            <p:cNvPr id="47" name="Google Shape;47;p5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Google Shape;56;p5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1"/>
          </p:nvPr>
        </p:nvSpPr>
        <p:spPr>
          <a:xfrm>
            <a:off x="1502811" y="2546575"/>
            <a:ext cx="2863200" cy="102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subTitle" idx="2"/>
          </p:nvPr>
        </p:nvSpPr>
        <p:spPr>
          <a:xfrm>
            <a:off x="1502811" y="2089375"/>
            <a:ext cx="28632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subTitle" idx="3"/>
          </p:nvPr>
        </p:nvSpPr>
        <p:spPr>
          <a:xfrm>
            <a:off x="4777985" y="2546575"/>
            <a:ext cx="2863200" cy="102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subTitle" idx="4"/>
          </p:nvPr>
        </p:nvSpPr>
        <p:spPr>
          <a:xfrm>
            <a:off x="4777989" y="2089375"/>
            <a:ext cx="28632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61" name="Google Shape;61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909110" y="103997"/>
            <a:ext cx="2083579" cy="158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105542">
            <a:off x="8012109" y="60331"/>
            <a:ext cx="532775" cy="503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99999">
            <a:off x="-636011" y="4120710"/>
            <a:ext cx="2083597" cy="158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300240">
            <a:off x="608824" y="4140186"/>
            <a:ext cx="1113676" cy="1052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500313">
            <a:off x="1254505" y="4426269"/>
            <a:ext cx="924913" cy="827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246497">
            <a:off x="-187823" y="3400138"/>
            <a:ext cx="606705" cy="542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12685">
            <a:off x="13622" y="3684028"/>
            <a:ext cx="1105072" cy="1147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37113">
            <a:off x="424659" y="3704449"/>
            <a:ext cx="750956" cy="26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12815">
            <a:off x="8196601" y="198114"/>
            <a:ext cx="989100" cy="884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899995" flipH="1">
            <a:off x="7753554" y="446824"/>
            <a:ext cx="786633" cy="90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6"/>
          <p:cNvGrpSpPr/>
          <p:nvPr/>
        </p:nvGrpSpPr>
        <p:grpSpPr>
          <a:xfrm rot="10800000">
            <a:off x="-1466753" y="-1637575"/>
            <a:ext cx="11829951" cy="8791124"/>
            <a:chOff x="309900" y="238100"/>
            <a:chExt cx="7048350" cy="5237800"/>
          </a:xfrm>
        </p:grpSpPr>
        <p:sp>
          <p:nvSpPr>
            <p:cNvPr id="73" name="Google Shape;73;p6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6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6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6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6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6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6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pic>
        <p:nvPicPr>
          <p:cNvPr id="83" name="Google Shape;83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300126">
            <a:off x="8006253" y="-362347"/>
            <a:ext cx="911217" cy="814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232">
            <a:off x="-193462" y="3495870"/>
            <a:ext cx="776727" cy="694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100098">
            <a:off x="165850" y="4052697"/>
            <a:ext cx="427954" cy="404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749802" y="3721000"/>
            <a:ext cx="1142626" cy="1696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000117">
            <a:off x="648742" y="4642546"/>
            <a:ext cx="521688" cy="493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12685">
            <a:off x="-96490" y="4487828"/>
            <a:ext cx="1105072" cy="1147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8115372" y="-310478"/>
            <a:ext cx="2083579" cy="158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8505206" y="535012"/>
            <a:ext cx="1227722" cy="1150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7"/>
          <p:cNvGrpSpPr/>
          <p:nvPr/>
        </p:nvGrpSpPr>
        <p:grpSpPr>
          <a:xfrm rot="10800000">
            <a:off x="-1432923" y="-1680863"/>
            <a:ext cx="11110314" cy="8256344"/>
            <a:chOff x="309900" y="238100"/>
            <a:chExt cx="7048350" cy="5237800"/>
          </a:xfrm>
        </p:grpSpPr>
        <p:sp>
          <p:nvSpPr>
            <p:cNvPr id="93" name="Google Shape;93;p7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7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7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7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7"/>
          <p:cNvSpPr txBox="1">
            <a:spLocks noGrp="1"/>
          </p:cNvSpPr>
          <p:nvPr>
            <p:ph type="body" idx="1"/>
          </p:nvPr>
        </p:nvSpPr>
        <p:spPr>
          <a:xfrm>
            <a:off x="715100" y="2017325"/>
            <a:ext cx="3907200" cy="22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7"/>
          <p:cNvSpPr txBox="1">
            <a:spLocks noGrp="1"/>
          </p:cNvSpPr>
          <p:nvPr>
            <p:ph type="title"/>
          </p:nvPr>
        </p:nvSpPr>
        <p:spPr>
          <a:xfrm>
            <a:off x="715100" y="841975"/>
            <a:ext cx="3907200" cy="117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oogle Shape;119;p9"/>
          <p:cNvGrpSpPr/>
          <p:nvPr/>
        </p:nvGrpSpPr>
        <p:grpSpPr>
          <a:xfrm>
            <a:off x="-78851" y="-884411"/>
            <a:ext cx="9301707" cy="6912325"/>
            <a:chOff x="309900" y="238100"/>
            <a:chExt cx="7048350" cy="5237800"/>
          </a:xfrm>
        </p:grpSpPr>
        <p:sp>
          <p:nvSpPr>
            <p:cNvPr id="120" name="Google Shape;120;p9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9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9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9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9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9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9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9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" name="Google Shape;129;p9"/>
          <p:cNvSpPr txBox="1">
            <a:spLocks noGrp="1"/>
          </p:cNvSpPr>
          <p:nvPr>
            <p:ph type="title"/>
          </p:nvPr>
        </p:nvSpPr>
        <p:spPr>
          <a:xfrm>
            <a:off x="2134200" y="1593000"/>
            <a:ext cx="4875600" cy="7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0" name="Google Shape;130;p9"/>
          <p:cNvSpPr txBox="1">
            <a:spLocks noGrp="1"/>
          </p:cNvSpPr>
          <p:nvPr>
            <p:ph type="subTitle" idx="1"/>
          </p:nvPr>
        </p:nvSpPr>
        <p:spPr>
          <a:xfrm>
            <a:off x="2134200" y="2376900"/>
            <a:ext cx="4875600" cy="11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1" name="Google Shape;131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800012">
            <a:off x="261795" y="707351"/>
            <a:ext cx="906611" cy="810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6650" y="49374"/>
            <a:ext cx="971750" cy="97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15090" y="-340140"/>
            <a:ext cx="638998" cy="908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20559" y="875681"/>
            <a:ext cx="1249950" cy="1078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300216">
            <a:off x="1432453" y="625522"/>
            <a:ext cx="374940" cy="335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499934" flipH="1">
            <a:off x="8663896" y="2792325"/>
            <a:ext cx="646722" cy="578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8089494" y="3110005"/>
            <a:ext cx="1227725" cy="115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899999" flipH="1">
            <a:off x="7279585" y="4321229"/>
            <a:ext cx="2083597" cy="158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7200036" flipH="1">
            <a:off x="8136180" y="2449757"/>
            <a:ext cx="370408" cy="350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799982" flipH="1">
            <a:off x="7057677" y="4697064"/>
            <a:ext cx="729388" cy="652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617032" flipH="1">
            <a:off x="7663151" y="4630216"/>
            <a:ext cx="716066" cy="168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900011" flipH="1">
            <a:off x="8015655" y="3740039"/>
            <a:ext cx="1706884" cy="1706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000079" flipH="1">
            <a:off x="8014869" y="3737348"/>
            <a:ext cx="482332" cy="431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3"/>
          <p:cNvGrpSpPr/>
          <p:nvPr/>
        </p:nvGrpSpPr>
        <p:grpSpPr>
          <a:xfrm>
            <a:off x="-813309" y="-1292430"/>
            <a:ext cx="10904502" cy="8103400"/>
            <a:chOff x="309900" y="238100"/>
            <a:chExt cx="7048350" cy="5237800"/>
          </a:xfrm>
        </p:grpSpPr>
        <p:sp>
          <p:nvSpPr>
            <p:cNvPr id="163" name="Google Shape;163;p13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3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3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3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3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2" name="Google Shape;172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800012">
            <a:off x="261795" y="707351"/>
            <a:ext cx="906611" cy="81079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3"/>
          <p:cNvSpPr txBox="1">
            <a:spLocks noGrp="1"/>
          </p:cNvSpPr>
          <p:nvPr>
            <p:ph type="title" hasCustomPrompt="1"/>
          </p:nvPr>
        </p:nvSpPr>
        <p:spPr>
          <a:xfrm>
            <a:off x="1491725" y="1717450"/>
            <a:ext cx="6390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4" name="Google Shape;174;p13"/>
          <p:cNvSpPr txBox="1">
            <a:spLocks noGrp="1"/>
          </p:cNvSpPr>
          <p:nvPr>
            <p:ph type="subTitle" idx="1"/>
          </p:nvPr>
        </p:nvSpPr>
        <p:spPr>
          <a:xfrm>
            <a:off x="2130600" y="2174648"/>
            <a:ext cx="226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3"/>
          <p:cNvSpPr txBox="1">
            <a:spLocks noGrp="1"/>
          </p:cNvSpPr>
          <p:nvPr>
            <p:ph type="subTitle" idx="2"/>
          </p:nvPr>
        </p:nvSpPr>
        <p:spPr>
          <a:xfrm>
            <a:off x="2130600" y="1717450"/>
            <a:ext cx="226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6" name="Google Shape;176;p13"/>
          <p:cNvSpPr txBox="1">
            <a:spLocks noGrp="1"/>
          </p:cNvSpPr>
          <p:nvPr>
            <p:ph type="title" idx="3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4" hasCustomPrompt="1"/>
          </p:nvPr>
        </p:nvSpPr>
        <p:spPr>
          <a:xfrm>
            <a:off x="4749000" y="1717450"/>
            <a:ext cx="6390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subTitle" idx="5"/>
          </p:nvPr>
        </p:nvSpPr>
        <p:spPr>
          <a:xfrm>
            <a:off x="5387875" y="2174648"/>
            <a:ext cx="226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13"/>
          <p:cNvSpPr txBox="1">
            <a:spLocks noGrp="1"/>
          </p:cNvSpPr>
          <p:nvPr>
            <p:ph type="subTitle" idx="6"/>
          </p:nvPr>
        </p:nvSpPr>
        <p:spPr>
          <a:xfrm>
            <a:off x="5387875" y="1717450"/>
            <a:ext cx="226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0" name="Google Shape;180;p13"/>
          <p:cNvSpPr txBox="1">
            <a:spLocks noGrp="1"/>
          </p:cNvSpPr>
          <p:nvPr>
            <p:ph type="title" idx="7" hasCustomPrompt="1"/>
          </p:nvPr>
        </p:nvSpPr>
        <p:spPr>
          <a:xfrm>
            <a:off x="1491725" y="3040975"/>
            <a:ext cx="6390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1" name="Google Shape;181;p13"/>
          <p:cNvSpPr txBox="1">
            <a:spLocks noGrp="1"/>
          </p:cNvSpPr>
          <p:nvPr>
            <p:ph type="subTitle" idx="8"/>
          </p:nvPr>
        </p:nvSpPr>
        <p:spPr>
          <a:xfrm>
            <a:off x="2130600" y="3498175"/>
            <a:ext cx="226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3"/>
          <p:cNvSpPr txBox="1">
            <a:spLocks noGrp="1"/>
          </p:cNvSpPr>
          <p:nvPr>
            <p:ph type="subTitle" idx="9"/>
          </p:nvPr>
        </p:nvSpPr>
        <p:spPr>
          <a:xfrm>
            <a:off x="2130600" y="3040977"/>
            <a:ext cx="226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title" idx="13" hasCustomPrompt="1"/>
          </p:nvPr>
        </p:nvSpPr>
        <p:spPr>
          <a:xfrm>
            <a:off x="4749000" y="3040975"/>
            <a:ext cx="6390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4" name="Google Shape;184;p13"/>
          <p:cNvSpPr txBox="1">
            <a:spLocks noGrp="1"/>
          </p:cNvSpPr>
          <p:nvPr>
            <p:ph type="subTitle" idx="14"/>
          </p:nvPr>
        </p:nvSpPr>
        <p:spPr>
          <a:xfrm>
            <a:off x="5387875" y="3498175"/>
            <a:ext cx="226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subTitle" idx="15"/>
          </p:nvPr>
        </p:nvSpPr>
        <p:spPr>
          <a:xfrm>
            <a:off x="5387875" y="3040977"/>
            <a:ext cx="226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86" name="Google Shape;18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6650" y="49374"/>
            <a:ext cx="971750" cy="97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15090" y="-340140"/>
            <a:ext cx="638998" cy="908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20559" y="875681"/>
            <a:ext cx="1249950" cy="1078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799999">
            <a:off x="8194495" y="-265812"/>
            <a:ext cx="906612" cy="81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200034">
            <a:off x="8335663" y="1541823"/>
            <a:ext cx="355449" cy="335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99992">
            <a:off x="7676538" y="357149"/>
            <a:ext cx="1249926" cy="1043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618201" y="41575"/>
            <a:ext cx="1012152" cy="1503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3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4"/>
          <p:cNvSpPr txBox="1">
            <a:spLocks noGrp="1"/>
          </p:cNvSpPr>
          <p:nvPr>
            <p:ph type="title"/>
          </p:nvPr>
        </p:nvSpPr>
        <p:spPr>
          <a:xfrm>
            <a:off x="884850" y="1923894"/>
            <a:ext cx="4015500" cy="159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5" name="Google Shape;195;p14"/>
          <p:cNvSpPr txBox="1">
            <a:spLocks noGrp="1"/>
          </p:cNvSpPr>
          <p:nvPr>
            <p:ph type="title" idx="2" hasCustomPrompt="1"/>
          </p:nvPr>
        </p:nvSpPr>
        <p:spPr>
          <a:xfrm>
            <a:off x="884850" y="1044300"/>
            <a:ext cx="40155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96" name="Google Shape;196;p14"/>
          <p:cNvSpPr txBox="1">
            <a:spLocks noGrp="1"/>
          </p:cNvSpPr>
          <p:nvPr>
            <p:ph type="subTitle" idx="1"/>
          </p:nvPr>
        </p:nvSpPr>
        <p:spPr>
          <a:xfrm>
            <a:off x="1022205" y="3674706"/>
            <a:ext cx="37407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6"/>
          <p:cNvSpPr txBox="1">
            <a:spLocks noGrp="1"/>
          </p:cNvSpPr>
          <p:nvPr>
            <p:ph type="subTitle" idx="1"/>
          </p:nvPr>
        </p:nvSpPr>
        <p:spPr>
          <a:xfrm>
            <a:off x="2351700" y="2925450"/>
            <a:ext cx="4440600" cy="60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6"/>
          <p:cNvSpPr txBox="1">
            <a:spLocks noGrp="1"/>
          </p:cNvSpPr>
          <p:nvPr>
            <p:ph type="title"/>
          </p:nvPr>
        </p:nvSpPr>
        <p:spPr>
          <a:xfrm>
            <a:off x="2127900" y="1213950"/>
            <a:ext cx="4888200" cy="171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pic>
        <p:nvPicPr>
          <p:cNvPr id="227" name="Google Shape;227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462360">
            <a:off x="7303859" y="159938"/>
            <a:ext cx="428531" cy="383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299922">
            <a:off x="8628030" y="-185476"/>
            <a:ext cx="654489" cy="618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25175" y="1403549"/>
            <a:ext cx="971750" cy="97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110465">
            <a:off x="8056675" y="-145623"/>
            <a:ext cx="774950" cy="692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7935792" y="169183"/>
            <a:ext cx="1706885" cy="1706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00000">
            <a:off x="7526138" y="84275"/>
            <a:ext cx="786652" cy="90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904549">
            <a:off x="8379694" y="2746916"/>
            <a:ext cx="327023" cy="309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99999">
            <a:off x="-767249" y="3765373"/>
            <a:ext cx="2083597" cy="158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1240" y="3458125"/>
            <a:ext cx="1227725" cy="115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6245084">
            <a:off x="-218994" y="3007479"/>
            <a:ext cx="887341" cy="984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904533">
            <a:off x="766598" y="4579243"/>
            <a:ext cx="870881" cy="823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399814" flipH="1">
            <a:off x="1373176" y="4645970"/>
            <a:ext cx="708974" cy="634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300007" flipH="1">
            <a:off x="324177" y="2139275"/>
            <a:ext cx="441150" cy="416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●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○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■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●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○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■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●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○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■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DD08C3-B1F4-3868-D36F-549E41E7C4B8}"/>
              </a:ext>
            </a:extLst>
          </p:cNvPr>
          <p:cNvSpPr txBox="1"/>
          <p:nvPr userDrawn="1"/>
        </p:nvSpPr>
        <p:spPr>
          <a:xfrm>
            <a:off x="1536700" y="5607050"/>
            <a:ext cx="6210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.TMC-Ong Do" pitchFamily="2" charset="0"/>
              </a:rPr>
              <a:t>Kho ppt Phan Linh_0916.604.268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0504B1-E9A1-E353-0329-E368F4938FDD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 rot="16044820">
            <a:off x="-6458980" y="2050524"/>
            <a:ext cx="6212362" cy="4328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4B0C9E-9317-EFA8-7F6A-32D0FD5F81CC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 rot="16044820">
            <a:off x="10247871" y="2616393"/>
            <a:ext cx="6212362" cy="432854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5" r:id="rId5"/>
    <p:sldLayoutId id="2147483658" r:id="rId6"/>
    <p:sldLayoutId id="2147483659" r:id="rId7"/>
    <p:sldLayoutId id="2147483660" r:id="rId8"/>
    <p:sldLayoutId id="2147483662" r:id="rId9"/>
    <p:sldLayoutId id="2147483666" r:id="rId10"/>
    <p:sldLayoutId id="2147483667" r:id="rId11"/>
    <p:sldLayoutId id="2147483669" r:id="rId12"/>
    <p:sldLayoutId id="2147483671" r:id="rId13"/>
    <p:sldLayoutId id="2147483672" r:id="rId14"/>
    <p:sldLayoutId id="2147483674" r:id="rId15"/>
    <p:sldLayoutId id="2147483675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36"/>
          <p:cNvGrpSpPr/>
          <p:nvPr/>
        </p:nvGrpSpPr>
        <p:grpSpPr>
          <a:xfrm>
            <a:off x="1964110" y="633764"/>
            <a:ext cx="5215779" cy="3875972"/>
            <a:chOff x="309900" y="238100"/>
            <a:chExt cx="7048350" cy="5237800"/>
          </a:xfrm>
        </p:grpSpPr>
        <p:sp>
          <p:nvSpPr>
            <p:cNvPr id="555" name="Google Shape;555;p36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6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6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6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6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6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6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67" name="Google Shape;56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19879">
            <a:off x="7818538" y="1871425"/>
            <a:ext cx="580878" cy="51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00265">
            <a:off x="1132843" y="2906503"/>
            <a:ext cx="327587" cy="29297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467439-290B-E7F8-9641-20ECCD1B9289}"/>
              </a:ext>
            </a:extLst>
          </p:cNvPr>
          <p:cNvSpPr txBox="1"/>
          <p:nvPr/>
        </p:nvSpPr>
        <p:spPr>
          <a:xfrm>
            <a:off x="2125203" y="2154046"/>
            <a:ext cx="4720472" cy="827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76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KHỞI</a:t>
            </a:r>
            <a:r>
              <a:rPr lang="en-US" sz="4776" b="1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776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ĐỘNG</a:t>
            </a:r>
            <a:endParaRPr lang="en-US" sz="4776" b="1" dirty="0">
              <a:solidFill>
                <a:schemeClr val="accent6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" name="Google Shape;819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499995">
            <a:off x="8265569" y="242753"/>
            <a:ext cx="354019" cy="24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199995">
            <a:off x="8634553" y="190615"/>
            <a:ext cx="479789" cy="34549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C225877-9034-B545-3101-570FE8A72443}"/>
              </a:ext>
            </a:extLst>
          </p:cNvPr>
          <p:cNvSpPr txBox="1"/>
          <p:nvPr/>
        </p:nvSpPr>
        <p:spPr>
          <a:xfrm>
            <a:off x="213962" y="72719"/>
            <a:ext cx="8315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tập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đầy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đủ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giúp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  <p:pic>
        <p:nvPicPr>
          <p:cNvPr id="1026" name="Picture 2" descr="Smart kid Vectors &amp; Illustrations for Free Download | Freepik">
            <a:extLst>
              <a:ext uri="{FF2B5EF4-FFF2-40B4-BE49-F238E27FC236}">
                <a16:creationId xmlns:a16="http://schemas.microsoft.com/office/drawing/2014/main" id="{BD490CF2-0BA8-34A4-837F-C4BF968D4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97" y="757313"/>
            <a:ext cx="2008641" cy="221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B165FDC-6AC5-4F21-3370-47A05F74FD6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478" t="16038" r="20756" b="5777"/>
          <a:stretch/>
        </p:blipFill>
        <p:spPr>
          <a:xfrm>
            <a:off x="3008898" y="757314"/>
            <a:ext cx="2573383" cy="2212852"/>
          </a:xfrm>
          <a:prstGeom prst="rect">
            <a:avLst/>
          </a:prstGeom>
        </p:spPr>
      </p:pic>
      <p:pic>
        <p:nvPicPr>
          <p:cNvPr id="1028" name="Picture 4" descr="Cartoon teacher with pupils, school kids sitting at desks in classroom.  Elementary school children studying in class vector illustration 23586610  Vector Art at Vecteezy">
            <a:extLst>
              <a:ext uri="{FF2B5EF4-FFF2-40B4-BE49-F238E27FC236}">
                <a16:creationId xmlns:a16="http://schemas.microsoft.com/office/drawing/2014/main" id="{B264ABD7-F356-C710-4AF9-C47723490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87" y="757313"/>
            <a:ext cx="3113042" cy="221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C22DBD9-2B83-2D67-D41D-9B7D7EE1F577}"/>
              </a:ext>
            </a:extLst>
          </p:cNvPr>
          <p:cNvSpPr txBox="1"/>
          <p:nvPr/>
        </p:nvSpPr>
        <p:spPr>
          <a:xfrm>
            <a:off x="0" y="2970165"/>
            <a:ext cx="30088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28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sẽ</a:t>
            </a:r>
            <a:r>
              <a:rPr lang="en-US" sz="28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sz="28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giỏi</a:t>
            </a:r>
            <a:r>
              <a:rPr lang="en-US" sz="28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hơn</a:t>
            </a:r>
            <a:r>
              <a:rPr lang="en-US" sz="28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biết</a:t>
            </a:r>
            <a:r>
              <a:rPr lang="en-US" sz="28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thêm</a:t>
            </a:r>
            <a:r>
              <a:rPr lang="en-US" sz="28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lang="en-US" sz="28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nhiều</a:t>
            </a:r>
            <a:r>
              <a:rPr lang="en-US" sz="28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kiến</a:t>
            </a:r>
            <a:r>
              <a:rPr lang="en-US" sz="28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thức</a:t>
            </a:r>
            <a:endParaRPr lang="en-US" sz="2800" dirty="0">
              <a:solidFill>
                <a:schemeClr val="accent6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BA21A0F-AE15-E811-7D76-31E14F320B24}"/>
              </a:ext>
            </a:extLst>
          </p:cNvPr>
          <p:cNvSpPr txBox="1"/>
          <p:nvPr/>
        </p:nvSpPr>
        <p:spPr>
          <a:xfrm>
            <a:off x="3008898" y="2970165"/>
            <a:ext cx="27251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28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hiểu</a:t>
            </a:r>
            <a:r>
              <a:rPr lang="en-US" sz="28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28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tốt</a:t>
            </a:r>
            <a:r>
              <a:rPr lang="en-US" sz="28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hơn</a:t>
            </a:r>
            <a:r>
              <a:rPr lang="en-US" sz="28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28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tích</a:t>
            </a:r>
            <a:r>
              <a:rPr lang="en-US" sz="28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cực</a:t>
            </a:r>
            <a:r>
              <a:rPr lang="en-US" sz="28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hơn</a:t>
            </a:r>
            <a:r>
              <a:rPr lang="en-US" sz="28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28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giờ</a:t>
            </a:r>
            <a:r>
              <a:rPr lang="en-US" sz="28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endParaRPr lang="en-US" sz="2800" dirty="0">
              <a:solidFill>
                <a:schemeClr val="accent6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6E6FB05-2D93-0004-D5F7-768F15BB5DEF}"/>
              </a:ext>
            </a:extLst>
          </p:cNvPr>
          <p:cNvSpPr txBox="1"/>
          <p:nvPr/>
        </p:nvSpPr>
        <p:spPr>
          <a:xfrm>
            <a:off x="5734087" y="3215206"/>
            <a:ext cx="32127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Bố</a:t>
            </a:r>
            <a:r>
              <a:rPr lang="en-US" sz="28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8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thầy</a:t>
            </a:r>
            <a:r>
              <a:rPr lang="en-US" sz="28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</a:t>
            </a:r>
            <a:r>
              <a:rPr lang="en-US" sz="28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vui</a:t>
            </a:r>
            <a:r>
              <a:rPr lang="en-US" sz="28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lòng</a:t>
            </a:r>
            <a:r>
              <a:rPr lang="en-US" sz="28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về</a:t>
            </a:r>
            <a:r>
              <a:rPr lang="en-US" sz="28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endParaRPr lang="en-US" sz="2800" dirty="0">
              <a:solidFill>
                <a:schemeClr val="accent6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2EE137B-F879-9D31-0AF5-DD98A0067577}"/>
              </a:ext>
            </a:extLst>
          </p:cNvPr>
          <p:cNvSpPr txBox="1"/>
          <p:nvPr/>
        </p:nvSpPr>
        <p:spPr>
          <a:xfrm>
            <a:off x="627961" y="763679"/>
            <a:ext cx="78880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Đặc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biệt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tập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đầy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đủ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thể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hiện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mình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sinh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ngoan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trách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nhiệm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việc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mình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pic>
        <p:nvPicPr>
          <p:cNvPr id="2050" name="Picture 2" descr="School Kids on Big Books Having Fun Learning 1219750 Vector Art at Vecteezy">
            <a:extLst>
              <a:ext uri="{FF2B5EF4-FFF2-40B4-BE49-F238E27FC236}">
                <a16:creationId xmlns:a16="http://schemas.microsoft.com/office/drawing/2014/main" id="{9FF7BC72-6574-A77A-63EB-303E56EB8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617" y="3033975"/>
            <a:ext cx="2742383" cy="210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156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36"/>
          <p:cNvGrpSpPr/>
          <p:nvPr/>
        </p:nvGrpSpPr>
        <p:grpSpPr>
          <a:xfrm>
            <a:off x="1964110" y="633764"/>
            <a:ext cx="5215779" cy="3875972"/>
            <a:chOff x="309900" y="238100"/>
            <a:chExt cx="7048350" cy="5237800"/>
          </a:xfrm>
        </p:grpSpPr>
        <p:sp>
          <p:nvSpPr>
            <p:cNvPr id="555" name="Google Shape;555;p36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6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6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6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6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6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6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67" name="Google Shape;56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19879">
            <a:off x="7818538" y="1871425"/>
            <a:ext cx="580878" cy="51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00265">
            <a:off x="1132843" y="2906503"/>
            <a:ext cx="327587" cy="29297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467439-290B-E7F8-9641-20ECCD1B9289}"/>
              </a:ext>
            </a:extLst>
          </p:cNvPr>
          <p:cNvSpPr txBox="1"/>
          <p:nvPr/>
        </p:nvSpPr>
        <p:spPr>
          <a:xfrm>
            <a:off x="2125203" y="2154046"/>
            <a:ext cx="4720472" cy="827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76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LUYỆN</a:t>
            </a:r>
            <a:r>
              <a:rPr lang="en-US" sz="4776" b="1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776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TẬP</a:t>
            </a:r>
            <a:endParaRPr lang="en-US" sz="4776" b="1" dirty="0">
              <a:solidFill>
                <a:schemeClr val="accent6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371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Google Shape;54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300216">
            <a:off x="1432453" y="625522"/>
            <a:ext cx="374940" cy="335306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A77A3B3-7457-28CD-852B-DBC8F47EC8A0}"/>
              </a:ext>
            </a:extLst>
          </p:cNvPr>
          <p:cNvSpPr txBox="1"/>
          <p:nvPr/>
        </p:nvSpPr>
        <p:spPr>
          <a:xfrm>
            <a:off x="0" y="2058352"/>
            <a:ext cx="8676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HĐ</a:t>
            </a:r>
            <a:r>
              <a:rPr lang="en-US" sz="4000" b="1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1: </a:t>
            </a:r>
            <a:r>
              <a:rPr lang="en-US" sz="4000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4000" b="1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chọn</a:t>
            </a:r>
            <a:r>
              <a:rPr lang="en-US" sz="4000" b="1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việc</a:t>
            </a:r>
            <a:r>
              <a:rPr lang="en-US" sz="4000" b="1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nên</a:t>
            </a:r>
            <a:r>
              <a:rPr lang="en-US" sz="4000" b="1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endParaRPr lang="en-US" sz="4000" b="1" dirty="0">
              <a:solidFill>
                <a:schemeClr val="accent6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644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AB5E8EE-85BD-F6AC-039C-26A4EF6B11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967" y="1921476"/>
            <a:ext cx="8708065" cy="31369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FBABBFB-E2E2-3A7A-6BAC-E4FB52DDE9C7}"/>
              </a:ext>
            </a:extLst>
          </p:cNvPr>
          <p:cNvSpPr txBox="1"/>
          <p:nvPr/>
        </p:nvSpPr>
        <p:spPr>
          <a:xfrm>
            <a:off x="116958" y="516631"/>
            <a:ext cx="86761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Việc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nên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</a:p>
          <a:p>
            <a:pPr algn="ctr"/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việc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nên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Vì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sao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49168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83A432-59A4-D94C-0B9A-052391A8C4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6124" y="2087255"/>
            <a:ext cx="7831751" cy="28212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D04888-5CCC-1BF2-3A17-7BA5684332F8}"/>
              </a:ext>
            </a:extLst>
          </p:cNvPr>
          <p:cNvSpPr txBox="1"/>
          <p:nvPr/>
        </p:nvSpPr>
        <p:spPr>
          <a:xfrm>
            <a:off x="1019332" y="271373"/>
            <a:ext cx="68654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Kết</a:t>
            </a:r>
            <a:r>
              <a:rPr lang="en-US" sz="28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luận</a:t>
            </a:r>
            <a:r>
              <a:rPr lang="en-US" sz="28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en-US" sz="28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28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nên</a:t>
            </a:r>
            <a:r>
              <a:rPr lang="en-US" sz="28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tự</a:t>
            </a:r>
            <a:r>
              <a:rPr lang="en-US" sz="28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giác</a:t>
            </a:r>
            <a:r>
              <a:rPr lang="en-US" sz="28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sz="28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28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hoàn</a:t>
            </a:r>
            <a:r>
              <a:rPr lang="en-US" sz="28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thành</a:t>
            </a:r>
            <a:r>
              <a:rPr lang="en-US" sz="28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đầy</a:t>
            </a:r>
            <a:r>
              <a:rPr lang="en-US" sz="28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đủ</a:t>
            </a:r>
            <a:r>
              <a:rPr lang="en-US" sz="28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28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tập</a:t>
            </a:r>
            <a:r>
              <a:rPr lang="en-US" sz="28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tránh</a:t>
            </a:r>
            <a:r>
              <a:rPr lang="en-US" sz="28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nhờ</a:t>
            </a:r>
            <a:r>
              <a:rPr lang="en-US" sz="28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vả</a:t>
            </a:r>
            <a:r>
              <a:rPr lang="en-US" sz="28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28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phiền</a:t>
            </a:r>
            <a:r>
              <a:rPr lang="en-US" sz="28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28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khác</a:t>
            </a:r>
            <a:r>
              <a:rPr lang="en-US" sz="28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28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việc</a:t>
            </a:r>
            <a:r>
              <a:rPr lang="en-US" sz="28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mà</a:t>
            </a:r>
            <a:r>
              <a:rPr lang="en-US" sz="28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mình</a:t>
            </a:r>
            <a:r>
              <a:rPr lang="en-US" sz="28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8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thể</a:t>
            </a:r>
            <a:r>
              <a:rPr lang="en-US" sz="28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28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pic>
        <p:nvPicPr>
          <p:cNvPr id="5" name="Picture 4" descr="Free Like and dislike icon free png 19533420 PNG with Transparent Background">
            <a:extLst>
              <a:ext uri="{FF2B5EF4-FFF2-40B4-BE49-F238E27FC236}">
                <a16:creationId xmlns:a16="http://schemas.microsoft.com/office/drawing/2014/main" id="{B1598AB5-5B90-0B76-959C-A65014D32C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5" t="16349" r="15453" b="19074"/>
          <a:stretch/>
        </p:blipFill>
        <p:spPr bwMode="auto">
          <a:xfrm>
            <a:off x="7667731" y="2571750"/>
            <a:ext cx="820144" cy="85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ree Like and dislike icon free png 19533420 PNG with Transparent Background">
            <a:extLst>
              <a:ext uri="{FF2B5EF4-FFF2-40B4-BE49-F238E27FC236}">
                <a16:creationId xmlns:a16="http://schemas.microsoft.com/office/drawing/2014/main" id="{145B1D21-D4AB-3A05-9C4E-89929DD41E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18188" r="49401" b="17236"/>
          <a:stretch/>
        </p:blipFill>
        <p:spPr bwMode="auto">
          <a:xfrm>
            <a:off x="4232958" y="2646182"/>
            <a:ext cx="678082" cy="71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949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Google Shape;54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300216">
            <a:off x="1432453" y="625522"/>
            <a:ext cx="374940" cy="335306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A77A3B3-7457-28CD-852B-DBC8F47EC8A0}"/>
              </a:ext>
            </a:extLst>
          </p:cNvPr>
          <p:cNvSpPr txBox="1"/>
          <p:nvPr/>
        </p:nvSpPr>
        <p:spPr>
          <a:xfrm>
            <a:off x="0" y="2058352"/>
            <a:ext cx="8676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HĐ</a:t>
            </a:r>
            <a:r>
              <a:rPr lang="en-US" sz="4000" b="1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2: Chia </a:t>
            </a:r>
            <a:r>
              <a:rPr lang="en-US" sz="4000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sẻ</a:t>
            </a:r>
            <a:r>
              <a:rPr lang="en-US" sz="4000" b="1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4000" b="1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endParaRPr lang="en-US" sz="4000" b="1" dirty="0">
              <a:solidFill>
                <a:schemeClr val="accent6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13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9745C57-AE52-D8A2-21DE-FFD7AE7A4F26}"/>
              </a:ext>
            </a:extLst>
          </p:cNvPr>
          <p:cNvSpPr txBox="1"/>
          <p:nvPr/>
        </p:nvSpPr>
        <p:spPr>
          <a:xfrm>
            <a:off x="104932" y="2118313"/>
            <a:ext cx="86761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Chia </a:t>
            </a:r>
            <a:r>
              <a:rPr lang="en-US" sz="40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sẻ</a:t>
            </a:r>
            <a:r>
              <a:rPr lang="en-US" sz="40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40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40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về</a:t>
            </a:r>
            <a:r>
              <a:rPr lang="en-US" sz="40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thói</a:t>
            </a:r>
            <a:r>
              <a:rPr lang="en-US" sz="40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quen</a:t>
            </a:r>
            <a:r>
              <a:rPr lang="en-US" sz="40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sz="40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40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40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40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40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40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endParaRPr lang="en-US" sz="4000" dirty="0">
              <a:solidFill>
                <a:schemeClr val="accent6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36"/>
          <p:cNvGrpSpPr/>
          <p:nvPr/>
        </p:nvGrpSpPr>
        <p:grpSpPr>
          <a:xfrm>
            <a:off x="1964110" y="633764"/>
            <a:ext cx="5215779" cy="3875972"/>
            <a:chOff x="309900" y="238100"/>
            <a:chExt cx="7048350" cy="5237800"/>
          </a:xfrm>
        </p:grpSpPr>
        <p:sp>
          <p:nvSpPr>
            <p:cNvPr id="555" name="Google Shape;555;p36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6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6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6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6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6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6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67" name="Google Shape;56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19879">
            <a:off x="7818538" y="1871425"/>
            <a:ext cx="580878" cy="51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00265">
            <a:off x="1132843" y="2906503"/>
            <a:ext cx="327587" cy="29297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467439-290B-E7F8-9641-20ECCD1B9289}"/>
              </a:ext>
            </a:extLst>
          </p:cNvPr>
          <p:cNvSpPr txBox="1"/>
          <p:nvPr/>
        </p:nvSpPr>
        <p:spPr>
          <a:xfrm>
            <a:off x="2125203" y="2154046"/>
            <a:ext cx="4720472" cy="827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76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VẬN</a:t>
            </a:r>
            <a:r>
              <a:rPr lang="en-US" sz="4776" b="1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776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DỤNG</a:t>
            </a:r>
            <a:endParaRPr lang="en-US" sz="4776" b="1" dirty="0">
              <a:solidFill>
                <a:schemeClr val="accent6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5362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01CA0F-5CE6-E641-6680-CA70DA223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1482" y="944318"/>
            <a:ext cx="6223423" cy="40519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51A3A5-A352-8A92-D0D5-18C7A1171FC8}"/>
              </a:ext>
            </a:extLst>
          </p:cNvPr>
          <p:cNvSpPr txBox="1"/>
          <p:nvPr/>
        </p:nvSpPr>
        <p:spPr>
          <a:xfrm>
            <a:off x="966217" y="359543"/>
            <a:ext cx="7211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sẽ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tình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huống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" name="Google Shape;502;p33"/>
          <p:cNvGrpSpPr/>
          <p:nvPr/>
        </p:nvGrpSpPr>
        <p:grpSpPr>
          <a:xfrm>
            <a:off x="1259315" y="771392"/>
            <a:ext cx="4703364" cy="3495184"/>
            <a:chOff x="309900" y="238100"/>
            <a:chExt cx="7048350" cy="5237800"/>
          </a:xfrm>
        </p:grpSpPr>
        <p:sp>
          <p:nvSpPr>
            <p:cNvPr id="503" name="Google Shape;503;p33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3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3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3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3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3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3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3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3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2" name="Google Shape;512;p33"/>
          <p:cNvSpPr/>
          <p:nvPr/>
        </p:nvSpPr>
        <p:spPr>
          <a:xfrm>
            <a:off x="6653125" y="4299498"/>
            <a:ext cx="1149000" cy="309000"/>
          </a:xfrm>
          <a:prstGeom prst="ellipse">
            <a:avLst/>
          </a:prstGeom>
          <a:solidFill>
            <a:srgbClr val="053A3F">
              <a:alpha val="2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33"/>
          <p:cNvSpPr/>
          <p:nvPr/>
        </p:nvSpPr>
        <p:spPr>
          <a:xfrm>
            <a:off x="1460714" y="3484913"/>
            <a:ext cx="4370400" cy="4470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514" name="Google Shape;514;p33"/>
          <p:cNvSpPr txBox="1">
            <a:spLocks noGrp="1"/>
          </p:cNvSpPr>
          <p:nvPr>
            <p:ph type="ctrTitle"/>
          </p:nvPr>
        </p:nvSpPr>
        <p:spPr>
          <a:xfrm>
            <a:off x="1420495" y="1882544"/>
            <a:ext cx="4211738" cy="16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BÀI</a:t>
            </a:r>
            <a:r>
              <a:rPr lang="en-US" dirty="0"/>
              <a:t> 11</a:t>
            </a:r>
            <a:br>
              <a:rPr lang="en-US" dirty="0"/>
            </a:b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ĐẦY</a:t>
            </a:r>
            <a:r>
              <a:rPr lang="en-US" dirty="0"/>
              <a:t> </a:t>
            </a:r>
            <a:r>
              <a:rPr lang="en-US" dirty="0" err="1"/>
              <a:t>ĐỦ</a:t>
            </a:r>
            <a:endParaRPr dirty="0"/>
          </a:p>
        </p:txBody>
      </p:sp>
      <p:sp>
        <p:nvSpPr>
          <p:cNvPr id="515" name="Google Shape;515;p33"/>
          <p:cNvSpPr txBox="1">
            <a:spLocks noGrp="1"/>
          </p:cNvSpPr>
          <p:nvPr>
            <p:ph type="subTitle" idx="1"/>
          </p:nvPr>
        </p:nvSpPr>
        <p:spPr>
          <a:xfrm>
            <a:off x="1519020" y="3526128"/>
            <a:ext cx="4199400" cy="3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S/30</a:t>
            </a:r>
            <a:endParaRPr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516" name="Google Shape;51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3224" y="995525"/>
            <a:ext cx="1751018" cy="3495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1625" y="343275"/>
            <a:ext cx="1509268" cy="115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8334244" y="3400490"/>
            <a:ext cx="327023" cy="309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20578" y="2965813"/>
            <a:ext cx="486038" cy="434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699987">
            <a:off x="7884686" y="3720913"/>
            <a:ext cx="486036" cy="434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192B30-E423-B7E6-2485-645BD705EF60}"/>
              </a:ext>
            </a:extLst>
          </p:cNvPr>
          <p:cNvSpPr txBox="1"/>
          <p:nvPr/>
        </p:nvSpPr>
        <p:spPr>
          <a:xfrm>
            <a:off x="792852" y="1971585"/>
            <a:ext cx="68221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Kết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luận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ghi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nhớ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thực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hiện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đầy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đủ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38312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5" name="Google Shape;100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71">
            <a:off x="920119" y="3617317"/>
            <a:ext cx="494109" cy="44189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13BC88-12D7-39CE-860E-15042AEFB4EA}"/>
              </a:ext>
            </a:extLst>
          </p:cNvPr>
          <p:cNvSpPr txBox="1"/>
          <p:nvPr/>
        </p:nvSpPr>
        <p:spPr>
          <a:xfrm>
            <a:off x="1813811" y="1910030"/>
            <a:ext cx="78998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đủ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giỏi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thầy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yêu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C6F462-4BC8-3BF8-363C-69E75211BB5D}"/>
              </a:ext>
            </a:extLst>
          </p:cNvPr>
          <p:cNvSpPr txBox="1"/>
          <p:nvPr/>
        </p:nvSpPr>
        <p:spPr>
          <a:xfrm>
            <a:off x="2745698" y="619599"/>
            <a:ext cx="3912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GHI</a:t>
            </a:r>
            <a:r>
              <a:rPr lang="en-US" sz="54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NHỚ</a:t>
            </a:r>
            <a:endParaRPr lang="en-US" sz="5400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" name="Google Shape;1024;p60"/>
          <p:cNvGrpSpPr/>
          <p:nvPr/>
        </p:nvGrpSpPr>
        <p:grpSpPr>
          <a:xfrm>
            <a:off x="709727" y="939364"/>
            <a:ext cx="4365748" cy="3244293"/>
            <a:chOff x="309900" y="238100"/>
            <a:chExt cx="7048350" cy="5237800"/>
          </a:xfrm>
        </p:grpSpPr>
        <p:sp>
          <p:nvSpPr>
            <p:cNvPr id="1025" name="Google Shape;1025;p60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60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60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60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60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60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60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60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60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5" name="Google Shape;1035;p60"/>
          <p:cNvSpPr txBox="1">
            <a:spLocks noGrp="1"/>
          </p:cNvSpPr>
          <p:nvPr>
            <p:ph type="title"/>
          </p:nvPr>
        </p:nvSpPr>
        <p:spPr>
          <a:xfrm>
            <a:off x="901505" y="1383085"/>
            <a:ext cx="4015500" cy="159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DẶN DÒ</a:t>
            </a:r>
            <a:endParaRPr dirty="0"/>
          </a:p>
        </p:txBody>
      </p:sp>
      <p:grpSp>
        <p:nvGrpSpPr>
          <p:cNvPr id="1038" name="Google Shape;1038;p60"/>
          <p:cNvGrpSpPr/>
          <p:nvPr/>
        </p:nvGrpSpPr>
        <p:grpSpPr>
          <a:xfrm flipH="1">
            <a:off x="5370330" y="779062"/>
            <a:ext cx="3096682" cy="3888074"/>
            <a:chOff x="5009875" y="720424"/>
            <a:chExt cx="3096682" cy="3888074"/>
          </a:xfrm>
        </p:grpSpPr>
        <p:pic>
          <p:nvPicPr>
            <p:cNvPr id="1039" name="Google Shape;1039;p6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8999860">
              <a:off x="5482905" y="1761292"/>
              <a:ext cx="773901" cy="6920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0" name="Google Shape;1040;p6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10799867">
              <a:off x="5661955" y="2356405"/>
              <a:ext cx="529818" cy="473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1" name="Google Shape;1041;p6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3517922">
              <a:off x="5370060" y="3474237"/>
              <a:ext cx="458992" cy="4338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2" name="Google Shape;1042;p6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7199965">
              <a:off x="5119627" y="2888580"/>
              <a:ext cx="799678" cy="7151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3" name="Google Shape;1043;p6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3928290">
              <a:off x="6819871" y="2829424"/>
              <a:ext cx="713001" cy="6376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4" name="Google Shape;1044;p6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8100000">
              <a:off x="6900594" y="1491964"/>
              <a:ext cx="799856" cy="7560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5" name="Google Shape;1045;p6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1799960">
              <a:off x="7098878" y="1130487"/>
              <a:ext cx="799680" cy="715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6" name="Google Shape;1046;p6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6">
              <a:off x="5903745" y="1056263"/>
              <a:ext cx="1511980" cy="22454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7" name="Google Shape;1047;p6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899983">
              <a:off x="6462669" y="3283764"/>
              <a:ext cx="1508595" cy="11490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8" name="Google Shape;1048;p6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55">
              <a:off x="6029071" y="3074715"/>
              <a:ext cx="1105072" cy="11478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9" name="Google Shape;1049;p60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21">
              <a:off x="5455713" y="2922852"/>
              <a:ext cx="1412416" cy="12190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0" name="Google Shape;1050;p6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7078069" y="3276676"/>
              <a:ext cx="687367" cy="245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1" name="Google Shape;1051;p6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00054">
              <a:off x="7673859" y="2587684"/>
              <a:ext cx="373248" cy="3527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2" name="Google Shape;1052;p6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6300229">
              <a:off x="5672988" y="780088"/>
              <a:ext cx="393716" cy="35209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Google Shape;54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300216">
            <a:off x="1432453" y="625522"/>
            <a:ext cx="374940" cy="335306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A77A3B3-7457-28CD-852B-DBC8F47EC8A0}"/>
              </a:ext>
            </a:extLst>
          </p:cNvPr>
          <p:cNvSpPr txBox="1"/>
          <p:nvPr/>
        </p:nvSpPr>
        <p:spPr>
          <a:xfrm>
            <a:off x="0" y="2058352"/>
            <a:ext cx="86761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Khám</a:t>
            </a:r>
            <a:r>
              <a:rPr lang="en-US" sz="4000" b="1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phá</a:t>
            </a:r>
            <a:r>
              <a:rPr lang="en-US" sz="4000" b="1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sự</a:t>
            </a:r>
            <a:r>
              <a:rPr lang="en-US" sz="4000" b="1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cần</a:t>
            </a:r>
            <a:r>
              <a:rPr lang="en-US" sz="4000" b="1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thiết</a:t>
            </a:r>
            <a:r>
              <a:rPr lang="en-US" sz="4000" b="1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4000" b="1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việc</a:t>
            </a:r>
            <a:r>
              <a:rPr lang="en-US" sz="4000" b="1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sz="4000" b="1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4000" b="1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4000" b="1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4000" b="1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4000" b="1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đầy</a:t>
            </a:r>
            <a:r>
              <a:rPr lang="en-US" sz="4000" b="1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đủ</a:t>
            </a:r>
            <a:endParaRPr lang="en-US" sz="4000" b="1" dirty="0">
              <a:solidFill>
                <a:schemeClr val="accent6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Google Shape;68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480012" flipH="1">
            <a:off x="122602" y="4313439"/>
            <a:ext cx="660373" cy="624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579983">
            <a:off x="611821" y="4608947"/>
            <a:ext cx="479448" cy="428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000000">
            <a:off x="585309" y="3877653"/>
            <a:ext cx="309824" cy="27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359DCD2-A4C6-4C41-7E38-0DD3EA828E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7770"/>
          <a:stretch/>
        </p:blipFill>
        <p:spPr>
          <a:xfrm>
            <a:off x="3859619" y="210271"/>
            <a:ext cx="5050464" cy="48652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FE9DB88-EF37-1EC2-4B2C-AB890AB8C2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89157" l="4828" r="94483">
                        <a14:foregroundMark x1="15172" y1="25301" x2="15172" y2="25301"/>
                        <a14:foregroundMark x1="25517" y1="26506" x2="25517" y2="26506"/>
                        <a14:foregroundMark x1="26207" y1="14458" x2="26207" y2="14458"/>
                        <a14:foregroundMark x1="16552" y1="10843" x2="16552" y2="10843"/>
                        <a14:foregroundMark x1="9655" y1="77108" x2="9655" y2="77108"/>
                        <a14:foregroundMark x1="4828" y1="83133" x2="4828" y2="83133"/>
                        <a14:foregroundMark x1="18621" y1="54217" x2="18621" y2="54217"/>
                        <a14:foregroundMark x1="17241" y1="51807" x2="28966" y2="56627"/>
                        <a14:foregroundMark x1="94483" y1="33735" x2="94483" y2="33735"/>
                        <a14:foregroundMark x1="94483" y1="22892" x2="94483" y2="22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701" y="204461"/>
            <a:ext cx="816555" cy="46740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1B0A81D-0873-9296-C2B0-1F3ADADF2C06}"/>
              </a:ext>
            </a:extLst>
          </p:cNvPr>
          <p:cNvSpPr txBox="1"/>
          <p:nvPr/>
        </p:nvSpPr>
        <p:spPr>
          <a:xfrm>
            <a:off x="138224" y="1953280"/>
            <a:ext cx="37213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2800" b="1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hãy</a:t>
            </a:r>
            <a:r>
              <a:rPr lang="en-US" sz="2800" b="1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đoán</a:t>
            </a:r>
            <a:r>
              <a:rPr lang="en-US" sz="2800" b="1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xem</a:t>
            </a:r>
            <a:r>
              <a:rPr lang="en-US" sz="2800" b="1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chuyện</a:t>
            </a:r>
            <a:r>
              <a:rPr lang="en-US" sz="2800" b="1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lang="en-US" sz="2800" b="1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đã</a:t>
            </a:r>
            <a:r>
              <a:rPr lang="en-US" sz="2800" b="1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xảy</a:t>
            </a:r>
            <a:r>
              <a:rPr lang="en-US" sz="2800" b="1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ra</a:t>
            </a:r>
            <a:r>
              <a:rPr lang="en-US" sz="2800" b="1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2800" b="1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Bi </a:t>
            </a:r>
            <a:r>
              <a:rPr lang="en-US" sz="2800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2800" b="1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Bo?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4" name="Google Shape;68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579983">
            <a:off x="729532" y="4577377"/>
            <a:ext cx="479448" cy="428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000000">
            <a:off x="585309" y="3877653"/>
            <a:ext cx="309824" cy="27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359DCD2-A4C6-4C41-7E38-0DD3EA828E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7770"/>
          <a:stretch/>
        </p:blipFill>
        <p:spPr>
          <a:xfrm>
            <a:off x="3859619" y="210271"/>
            <a:ext cx="5050464" cy="48652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FE9DB88-EF37-1EC2-4B2C-AB890AB8C2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89157" l="4828" r="94483">
                        <a14:foregroundMark x1="15172" y1="25301" x2="15172" y2="25301"/>
                        <a14:foregroundMark x1="25517" y1="26506" x2="25517" y2="26506"/>
                        <a14:foregroundMark x1="26207" y1="14458" x2="26207" y2="14458"/>
                        <a14:foregroundMark x1="16552" y1="10843" x2="16552" y2="10843"/>
                        <a14:foregroundMark x1="9655" y1="77108" x2="9655" y2="77108"/>
                        <a14:foregroundMark x1="4828" y1="83133" x2="4828" y2="83133"/>
                        <a14:foregroundMark x1="18621" y1="54217" x2="18621" y2="54217"/>
                        <a14:foregroundMark x1="17241" y1="51807" x2="28966" y2="56627"/>
                        <a14:foregroundMark x1="94483" y1="33735" x2="94483" y2="33735"/>
                        <a14:foregroundMark x1="94483" y1="22892" x2="94483" y2="22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701" y="204461"/>
            <a:ext cx="816555" cy="46740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1B0A81D-0873-9296-C2B0-1F3ADADF2C06}"/>
              </a:ext>
            </a:extLst>
          </p:cNvPr>
          <p:cNvSpPr txBox="1"/>
          <p:nvPr/>
        </p:nvSpPr>
        <p:spPr>
          <a:xfrm>
            <a:off x="138224" y="2110481"/>
            <a:ext cx="37213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Vì</a:t>
            </a:r>
            <a:r>
              <a:rPr lang="en-US" sz="2800" b="1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sao</a:t>
            </a:r>
            <a:r>
              <a:rPr lang="en-US" sz="2800" b="1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</a:t>
            </a:r>
            <a:r>
              <a:rPr lang="en-US" sz="2800" b="1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giáo</a:t>
            </a:r>
            <a:r>
              <a:rPr lang="en-US" sz="2800" b="1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nhắc</a:t>
            </a:r>
            <a:r>
              <a:rPr lang="en-US" sz="2800" b="1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nhở</a:t>
            </a:r>
            <a:r>
              <a:rPr lang="en-US" sz="2800" b="1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Bi </a:t>
            </a:r>
            <a:r>
              <a:rPr lang="en-US" sz="2800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2800" b="1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khen</a:t>
            </a:r>
            <a:r>
              <a:rPr lang="en-US" sz="2800" b="1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Bo?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AA7609-CF56-E844-8FE9-B327F348FE9F}"/>
              </a:ext>
            </a:extLst>
          </p:cNvPr>
          <p:cNvSpPr txBox="1"/>
          <p:nvPr/>
        </p:nvSpPr>
        <p:spPr>
          <a:xfrm>
            <a:off x="30088" y="863590"/>
            <a:ext cx="3859618" cy="3416320"/>
          </a:xfrm>
          <a:prstGeom prst="rect">
            <a:avLst/>
          </a:prstGeom>
          <a:solidFill>
            <a:srgbClr val="FFF9E8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</a:t>
            </a:r>
            <a:r>
              <a:rPr lang="en-US" sz="24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giáo</a:t>
            </a:r>
            <a:r>
              <a:rPr lang="en-US" sz="24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nhắc</a:t>
            </a:r>
            <a:r>
              <a:rPr lang="en-US" sz="24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nhở</a:t>
            </a:r>
            <a:r>
              <a:rPr lang="en-US" sz="24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Bi </a:t>
            </a:r>
            <a:r>
              <a:rPr lang="en-US" sz="24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vì</a:t>
            </a:r>
            <a:r>
              <a:rPr lang="en-US" sz="24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24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giờ</a:t>
            </a:r>
            <a:r>
              <a:rPr lang="en-US" sz="24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sz="24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Bi </a:t>
            </a:r>
            <a:r>
              <a:rPr lang="en-US" sz="24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24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việc</a:t>
            </a:r>
            <a:r>
              <a:rPr lang="en-US" sz="24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riêng</a:t>
            </a:r>
            <a:r>
              <a:rPr lang="en-US" sz="24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gấp</a:t>
            </a:r>
            <a:r>
              <a:rPr lang="en-US" sz="24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máy</a:t>
            </a:r>
            <a:r>
              <a:rPr lang="en-US" sz="24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bay </a:t>
            </a:r>
            <a:r>
              <a:rPr lang="en-US" sz="24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chơi</a:t>
            </a:r>
            <a:r>
              <a:rPr lang="en-US" sz="24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nên</a:t>
            </a:r>
            <a:r>
              <a:rPr lang="en-US" sz="24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24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hoàn</a:t>
            </a:r>
            <a:r>
              <a:rPr lang="en-US" sz="24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thành</a:t>
            </a:r>
            <a:r>
              <a:rPr lang="en-US" sz="24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24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tập</a:t>
            </a:r>
            <a:r>
              <a:rPr lang="en-US" sz="24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</a:t>
            </a:r>
            <a:r>
              <a:rPr lang="en-US" sz="24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</a:t>
            </a:r>
            <a:r>
              <a:rPr lang="en-US" sz="24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đã</a:t>
            </a:r>
            <a:r>
              <a:rPr lang="en-US" sz="24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giao</a:t>
            </a:r>
            <a:r>
              <a:rPr lang="en-US" sz="24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</a:t>
            </a:r>
            <a:r>
              <a:rPr lang="en-US" sz="24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giáo</a:t>
            </a:r>
            <a:r>
              <a:rPr lang="en-US" sz="24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khen</a:t>
            </a:r>
            <a:r>
              <a:rPr lang="en-US" sz="24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Bo </a:t>
            </a:r>
            <a:r>
              <a:rPr lang="en-US" sz="24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vì</a:t>
            </a:r>
            <a:r>
              <a:rPr lang="en-US" sz="24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Bo </a:t>
            </a:r>
            <a:r>
              <a:rPr lang="en-US" sz="24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đã</a:t>
            </a:r>
            <a:r>
              <a:rPr lang="en-US" sz="24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tập</a:t>
            </a:r>
            <a:r>
              <a:rPr lang="en-US" sz="24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trung</a:t>
            </a:r>
            <a:r>
              <a:rPr lang="en-US" sz="24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24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24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24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hoàn</a:t>
            </a:r>
            <a:r>
              <a:rPr lang="en-US" sz="24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thành</a:t>
            </a:r>
            <a:r>
              <a:rPr lang="en-US" sz="24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nhiệm</a:t>
            </a:r>
            <a:r>
              <a:rPr lang="en-US" sz="24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vụ</a:t>
            </a:r>
            <a:r>
              <a:rPr lang="en-US" sz="24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mà</a:t>
            </a:r>
            <a:r>
              <a:rPr lang="en-US" sz="24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</a:t>
            </a:r>
            <a:r>
              <a:rPr lang="en-US" sz="24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giao</a:t>
            </a:r>
            <a:r>
              <a:rPr lang="en-US" sz="24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pic>
        <p:nvPicPr>
          <p:cNvPr id="683" name="Google Shape;683;p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8480012" flipH="1">
            <a:off x="23492" y="4427145"/>
            <a:ext cx="660373" cy="6241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410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4" name="Google Shape;68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579983">
            <a:off x="729532" y="4577377"/>
            <a:ext cx="479448" cy="428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000000">
            <a:off x="585309" y="3877653"/>
            <a:ext cx="309824" cy="27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359DCD2-A4C6-4C41-7E38-0DD3EA828E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7770"/>
          <a:stretch/>
        </p:blipFill>
        <p:spPr>
          <a:xfrm>
            <a:off x="3859619" y="210271"/>
            <a:ext cx="5050464" cy="48652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FE9DB88-EF37-1EC2-4B2C-AB890AB8C2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89157" l="4828" r="94483">
                        <a14:foregroundMark x1="15172" y1="25301" x2="15172" y2="25301"/>
                        <a14:foregroundMark x1="25517" y1="26506" x2="25517" y2="26506"/>
                        <a14:foregroundMark x1="26207" y1="14458" x2="26207" y2="14458"/>
                        <a14:foregroundMark x1="16552" y1="10843" x2="16552" y2="10843"/>
                        <a14:foregroundMark x1="9655" y1="77108" x2="9655" y2="77108"/>
                        <a14:foregroundMark x1="4828" y1="83133" x2="4828" y2="83133"/>
                        <a14:foregroundMark x1="18621" y1="54217" x2="18621" y2="54217"/>
                        <a14:foregroundMark x1="17241" y1="51807" x2="28966" y2="56627"/>
                        <a14:foregroundMark x1="94483" y1="33735" x2="94483" y2="33735"/>
                        <a14:foregroundMark x1="94483" y1="22892" x2="94483" y2="22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701" y="204461"/>
            <a:ext cx="816555" cy="46740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1B0A81D-0873-9296-C2B0-1F3ADADF2C06}"/>
              </a:ext>
            </a:extLst>
          </p:cNvPr>
          <p:cNvSpPr txBox="1"/>
          <p:nvPr/>
        </p:nvSpPr>
        <p:spPr>
          <a:xfrm>
            <a:off x="138224" y="2110481"/>
            <a:ext cx="37213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2800" b="1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nên</a:t>
            </a:r>
            <a:r>
              <a:rPr lang="en-US" sz="2800" b="1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sz="2800" b="1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tập</a:t>
            </a:r>
            <a:r>
              <a:rPr lang="en-US" sz="2800" b="1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2800" b="1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US" sz="2800" b="1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 </a:t>
            </a:r>
            <a:r>
              <a:rPr lang="en-US" sz="2800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Vì</a:t>
            </a:r>
            <a:r>
              <a:rPr lang="en-US" sz="2800" b="1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sao</a:t>
            </a:r>
            <a:r>
              <a:rPr lang="en-US" sz="2800" b="1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pic>
        <p:nvPicPr>
          <p:cNvPr id="683" name="Google Shape;683;p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8480012" flipH="1">
            <a:off x="23492" y="4427145"/>
            <a:ext cx="660373" cy="62415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7E36EF-795F-AA28-0E44-CA1F3F0C8F9B}"/>
              </a:ext>
            </a:extLst>
          </p:cNvPr>
          <p:cNvSpPr txBox="1"/>
          <p:nvPr/>
        </p:nvSpPr>
        <p:spPr>
          <a:xfrm>
            <a:off x="152701" y="2148287"/>
            <a:ext cx="3706918" cy="954107"/>
          </a:xfrm>
          <a:prstGeom prst="rect">
            <a:avLst/>
          </a:prstGeom>
          <a:solidFill>
            <a:srgbClr val="EAF5EE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2800" b="1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800" b="1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lời</a:t>
            </a:r>
            <a:r>
              <a:rPr lang="en-US" sz="2800" b="1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khuyên</a:t>
            </a:r>
            <a:r>
              <a:rPr lang="en-US" sz="2800" b="1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US" sz="2800" b="1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dành</a:t>
            </a:r>
            <a:r>
              <a:rPr lang="en-US" sz="2800" b="1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</a:t>
            </a:r>
            <a:r>
              <a:rPr lang="en-US" sz="2800" b="1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Bi?</a:t>
            </a:r>
          </a:p>
        </p:txBody>
      </p:sp>
    </p:spTree>
    <p:extLst>
      <p:ext uri="{BB962C8B-B14F-4D97-AF65-F5344CB8AC3E}">
        <p14:creationId xmlns:p14="http://schemas.microsoft.com/office/powerpoint/2010/main" val="334352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Google Shape;63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287">
            <a:off x="7193010" y="450075"/>
            <a:ext cx="428530" cy="38325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17C8D6D-7AE1-48BE-25CF-F1F2A35115DF}"/>
              </a:ext>
            </a:extLst>
          </p:cNvPr>
          <p:cNvSpPr txBox="1"/>
          <p:nvPr/>
        </p:nvSpPr>
        <p:spPr>
          <a:xfrm>
            <a:off x="936434" y="1573576"/>
            <a:ext cx="78880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giờ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nên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tập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thế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" name="Google Shape;60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99981" flipH="1">
            <a:off x="8334256" y="1614405"/>
            <a:ext cx="758031" cy="716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1">
            <a:off x="8207218" y="2111471"/>
            <a:ext cx="760285" cy="727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600023">
            <a:off x="8061325" y="1380258"/>
            <a:ext cx="772811" cy="645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7234755" y="1222485"/>
            <a:ext cx="813520" cy="679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500007" flipH="1">
            <a:off x="7809820" y="1255608"/>
            <a:ext cx="625771" cy="552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051026">
            <a:off x="8138781" y="2480474"/>
            <a:ext cx="966063" cy="864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799999">
            <a:off x="8280852" y="2943719"/>
            <a:ext cx="594829" cy="569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6581482" y="1373003"/>
            <a:ext cx="563726" cy="497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6239464" y="1274645"/>
            <a:ext cx="681362" cy="569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429421" flipH="1">
            <a:off x="5636584" y="1360955"/>
            <a:ext cx="946919" cy="906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29439" flipH="1">
            <a:off x="5901995" y="2008963"/>
            <a:ext cx="599338" cy="57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99983" flipH="1">
            <a:off x="5768705" y="2407659"/>
            <a:ext cx="713377" cy="682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800001">
            <a:off x="5833181" y="2709054"/>
            <a:ext cx="760285" cy="768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776293" flipH="1">
            <a:off x="6299839" y="2946236"/>
            <a:ext cx="680378" cy="568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84402" y="1663152"/>
            <a:ext cx="2383177" cy="246161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A127B1-CDDD-2BDF-BE98-C12493B3DF5F}"/>
              </a:ext>
            </a:extLst>
          </p:cNvPr>
          <p:cNvSpPr txBox="1"/>
          <p:nvPr/>
        </p:nvSpPr>
        <p:spPr>
          <a:xfrm>
            <a:off x="236097" y="554553"/>
            <a:ext cx="550926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giờ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nên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tập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trung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vào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lắng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nghe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giảng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hoàn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thành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đầy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đủ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tập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nếu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giáo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yêu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cầu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lơ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đễnh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việc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riêng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giờ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sz="32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1E22475C-38EA-5A07-0850-B999B90F44A2}"/>
              </a:ext>
            </a:extLst>
          </p:cNvPr>
          <p:cNvSpPr txBox="1"/>
          <p:nvPr/>
        </p:nvSpPr>
        <p:spPr>
          <a:xfrm>
            <a:off x="936434" y="1573576"/>
            <a:ext cx="78880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Vì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sao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cần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tập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đầy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đủ</a:t>
            </a:r>
            <a:r>
              <a:rPr lang="en-US" sz="3600" dirty="0">
                <a:solidFill>
                  <a:schemeClr val="accent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ack to School Activities for Elementary by Slidesgo">
  <a:themeElements>
    <a:clrScheme name="Simple Light">
      <a:dk1>
        <a:srgbClr val="FFFFFF"/>
      </a:dk1>
      <a:lt1>
        <a:srgbClr val="FF4F52"/>
      </a:lt1>
      <a:dk2>
        <a:srgbClr val="FFF1C9"/>
      </a:dk2>
      <a:lt2>
        <a:srgbClr val="FFB042"/>
      </a:lt2>
      <a:accent1>
        <a:srgbClr val="C44D35"/>
      </a:accent1>
      <a:accent2>
        <a:srgbClr val="6AC25B"/>
      </a:accent2>
      <a:accent3>
        <a:srgbClr val="95DED8"/>
      </a:accent3>
      <a:accent4>
        <a:srgbClr val="0B5E65"/>
      </a:accent4>
      <a:accent5>
        <a:srgbClr val="783F04"/>
      </a:accent5>
      <a:accent6>
        <a:srgbClr val="053A3F"/>
      </a:accent6>
      <a:hlink>
        <a:srgbClr val="053A3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409</Words>
  <Application>Microsoft Office PowerPoint</Application>
  <PresentationFormat>On-screen Show (16:9)</PresentationFormat>
  <Paragraphs>34</Paragraphs>
  <Slides>22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Raleway SemiBold</vt:lpstr>
      <vt:lpstr>AvantGarde</vt:lpstr>
      <vt:lpstr>.TMC-Ong Do</vt:lpstr>
      <vt:lpstr>Arial</vt:lpstr>
      <vt:lpstr>Mali</vt:lpstr>
      <vt:lpstr>Bebas Neue</vt:lpstr>
      <vt:lpstr>Back to School Activities for Elementary by Slidesgo</vt:lpstr>
      <vt:lpstr>PowerPoint Presentation</vt:lpstr>
      <vt:lpstr>BÀI 11 HỌC BÀI VÀ  LÀM BÀI ĐẦY ĐỦ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6</cp:revision>
  <dcterms:modified xsi:type="dcterms:W3CDTF">2024-12-03T02:09:58Z</dcterms:modified>
</cp:coreProperties>
</file>