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27"/>
  </p:notesMasterIdLst>
  <p:sldIdLst>
    <p:sldId id="635" r:id="rId2"/>
    <p:sldId id="257" r:id="rId3"/>
    <p:sldId id="260" r:id="rId4"/>
    <p:sldId id="261" r:id="rId5"/>
    <p:sldId id="263" r:id="rId6"/>
    <p:sldId id="262" r:id="rId7"/>
    <p:sldId id="268" r:id="rId8"/>
    <p:sldId id="264" r:id="rId9"/>
    <p:sldId id="637" r:id="rId10"/>
    <p:sldId id="266" r:id="rId11"/>
    <p:sldId id="640" r:id="rId12"/>
    <p:sldId id="641" r:id="rId13"/>
    <p:sldId id="638" r:id="rId14"/>
    <p:sldId id="639" r:id="rId15"/>
    <p:sldId id="642" r:id="rId16"/>
    <p:sldId id="270" r:id="rId17"/>
    <p:sldId id="643" r:id="rId18"/>
    <p:sldId id="271" r:id="rId19"/>
    <p:sldId id="269" r:id="rId20"/>
    <p:sldId id="644" r:id="rId21"/>
    <p:sldId id="272" r:id="rId22"/>
    <p:sldId id="274" r:id="rId23"/>
    <p:sldId id="275" r:id="rId24"/>
    <p:sldId id="283" r:id="rId25"/>
    <p:sldId id="660" r:id="rId26"/>
  </p:sldIdLst>
  <p:sldSz cx="12161838" cy="6858000"/>
  <p:notesSz cx="6858000" cy="9144000"/>
  <p:embeddedFontLst>
    <p:embeddedFont>
      <p:font typeface="Annifont" panose="020B0604020202020204"/>
      <p:italic r:id="rId28"/>
    </p:embeddedFont>
    <p:embeddedFont>
      <p:font typeface="AvantGarde" panose="00000400000000000000" charset="0"/>
      <p:regular r:id="rId29"/>
    </p:embeddedFont>
    <p:embeddedFont>
      <p:font typeface="Dosis" panose="020B0604020202020204" charset="0"/>
      <p:regular r:id="rId30"/>
      <p:bold r:id="rId31"/>
    </p:embeddedFont>
    <p:embeddedFont>
      <p:font typeface="Golos Text ExtraBold" panose="020B0604020202020204" charset="0"/>
      <p:bold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2" userDrawn="1">
          <p15:clr>
            <a:srgbClr val="9AA0A6"/>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BA2B71-8024-4141-BF6D-51AB6B577F00}">
  <a:tblStyle styleId="{CEBA2B71-8024-4141-BF6D-51AB6B577F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82" y="90"/>
      </p:cViewPr>
      <p:guideLst>
        <p:guide orient="horz" pos="1412"/>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8c842e6af4_0_87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8c842e6af4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đọc</a:t>
            </a:r>
            <a:r>
              <a:rPr lang="en-US" dirty="0"/>
              <a:t> </a:t>
            </a:r>
            <a:r>
              <a:rPr lang="en-US" dirty="0" err="1"/>
              <a:t>bài</a:t>
            </a:r>
            <a:r>
              <a:rPr lang="en-US" dirty="0"/>
              <a:t> </a:t>
            </a:r>
            <a:r>
              <a:rPr lang="en-US" dirty="0" err="1"/>
              <a:t>thơ</a:t>
            </a:r>
            <a:r>
              <a:rPr lang="en-US" dirty="0"/>
              <a:t> 1 – 2 </a:t>
            </a:r>
            <a:r>
              <a:rPr lang="en-US" dirty="0" err="1"/>
              <a:t>lần</a:t>
            </a:r>
            <a:r>
              <a:rPr lang="en-US" dirty="0"/>
              <a:t>. </a:t>
            </a:r>
            <a:r>
              <a:rPr lang="en-US" dirty="0" err="1"/>
              <a:t>Bài</a:t>
            </a:r>
            <a:r>
              <a:rPr lang="en-US" dirty="0"/>
              <a:t> </a:t>
            </a:r>
            <a:r>
              <a:rPr lang="en-US" dirty="0" err="1"/>
              <a:t>thơ</a:t>
            </a:r>
            <a:r>
              <a:rPr lang="en-US" dirty="0"/>
              <a:t> </a:t>
            </a:r>
            <a:r>
              <a:rPr lang="en-US" dirty="0" err="1"/>
              <a:t>dặn</a:t>
            </a:r>
            <a:r>
              <a:rPr lang="en-US" dirty="0"/>
              <a:t> </a:t>
            </a:r>
            <a:r>
              <a:rPr lang="en-US" dirty="0" err="1"/>
              <a:t>dò</a:t>
            </a:r>
            <a:r>
              <a:rPr lang="en-US" dirty="0"/>
              <a:t> </a:t>
            </a:r>
            <a:r>
              <a:rPr lang="en-US" dirty="0" err="1"/>
              <a:t>em</a:t>
            </a:r>
            <a:r>
              <a:rPr lang="en-US" dirty="0"/>
              <a:t> </a:t>
            </a:r>
            <a:r>
              <a:rPr lang="en-US" dirty="0" err="1"/>
              <a:t>điều</a:t>
            </a:r>
            <a:r>
              <a:rPr lang="en-US" dirty="0"/>
              <a:t> </a:t>
            </a:r>
            <a:r>
              <a:rPr lang="en-US" dirty="0" err="1"/>
              <a:t>gì</a:t>
            </a:r>
            <a:r>
              <a:rPr lang="en-US" dirty="0"/>
              <a:t>? </a:t>
            </a:r>
            <a:r>
              <a:rPr lang="en-US" dirty="0" err="1"/>
              <a:t>Vì</a:t>
            </a:r>
            <a:r>
              <a:rPr lang="en-US" dirty="0"/>
              <a:t> </a:t>
            </a:r>
            <a:r>
              <a:rPr lang="en-US" dirty="0" err="1"/>
              <a:t>sao</a:t>
            </a:r>
            <a:r>
              <a:rPr lang="en-US" dirty="0"/>
              <a:t> </a:t>
            </a:r>
            <a:r>
              <a:rPr lang="en-US" dirty="0" err="1"/>
              <a:t>em</a:t>
            </a:r>
            <a:r>
              <a:rPr lang="en-US" dirty="0"/>
              <a:t> </a:t>
            </a:r>
            <a:r>
              <a:rPr lang="en-US" dirty="0" err="1"/>
              <a:t>không</a:t>
            </a:r>
            <a:r>
              <a:rPr lang="en-US" dirty="0"/>
              <a:t> </a:t>
            </a:r>
            <a:r>
              <a:rPr lang="en-US" dirty="0" err="1"/>
              <a:t>nên</a:t>
            </a:r>
            <a:r>
              <a:rPr lang="en-US" dirty="0"/>
              <a:t> </a:t>
            </a:r>
            <a:r>
              <a:rPr lang="en-US" dirty="0" err="1"/>
              <a:t>bôi</a:t>
            </a:r>
            <a:r>
              <a:rPr lang="en-US" dirty="0"/>
              <a:t> </a:t>
            </a:r>
            <a:r>
              <a:rPr lang="en-US" dirty="0" err="1"/>
              <a:t>bẩn</a:t>
            </a:r>
            <a:r>
              <a:rPr lang="en-US" dirty="0"/>
              <a:t> </a:t>
            </a:r>
            <a:r>
              <a:rPr lang="en-US" dirty="0" err="1"/>
              <a:t>quần</a:t>
            </a:r>
            <a:r>
              <a:rPr lang="en-US" dirty="0"/>
              <a:t> </a:t>
            </a:r>
            <a:r>
              <a:rPr lang="en-US" dirty="0" err="1"/>
              <a:t>áo</a:t>
            </a:r>
            <a:r>
              <a:rPr lang="en-US" dirty="0"/>
              <a:t>? …. </a:t>
            </a:r>
            <a:r>
              <a:rPr lang="en-US" dirty="0" err="1"/>
              <a:t>Dẫn</a:t>
            </a:r>
            <a:r>
              <a:rPr lang="en-US" dirty="0"/>
              <a:t> </a:t>
            </a:r>
            <a:r>
              <a:rPr lang="en-US" dirty="0" err="1"/>
              <a:t>dắt</a:t>
            </a:r>
            <a:r>
              <a:rPr lang="en-US" dirty="0"/>
              <a:t> </a:t>
            </a:r>
            <a:r>
              <a:rPr lang="en-US" dirty="0" err="1"/>
              <a:t>vào</a:t>
            </a:r>
            <a:r>
              <a:rPr lang="en-US" dirty="0"/>
              <a:t> </a:t>
            </a:r>
            <a:r>
              <a:rPr lang="en-US" dirty="0" err="1"/>
              <a:t>bài</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8bdc674ef4_0_84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8bdc674ef4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mời</a:t>
            </a:r>
            <a:r>
              <a:rPr lang="en-US" dirty="0"/>
              <a:t> </a:t>
            </a:r>
            <a:r>
              <a:rPr lang="en-US" dirty="0" err="1"/>
              <a:t>cả</a:t>
            </a:r>
            <a:r>
              <a:rPr lang="en-US" dirty="0"/>
              <a:t> </a:t>
            </a:r>
            <a:r>
              <a:rPr lang="en-US" dirty="0" err="1"/>
              <a:t>lớp</a:t>
            </a:r>
            <a:r>
              <a:rPr lang="en-US" dirty="0"/>
              <a:t> </a:t>
            </a:r>
            <a:r>
              <a:rPr lang="en-US" dirty="0" err="1"/>
              <a:t>đứng</a:t>
            </a:r>
            <a:r>
              <a:rPr lang="en-US" dirty="0"/>
              <a:t> </a:t>
            </a:r>
            <a:r>
              <a:rPr lang="en-US" dirty="0" err="1"/>
              <a:t>dậy</a:t>
            </a:r>
            <a:r>
              <a:rPr lang="en-US" dirty="0"/>
              <a:t> </a:t>
            </a:r>
            <a:r>
              <a:rPr lang="en-US" dirty="0" err="1"/>
              <a:t>chỉnh</a:t>
            </a:r>
            <a:r>
              <a:rPr lang="en-US" dirty="0"/>
              <a:t> </a:t>
            </a:r>
            <a:r>
              <a:rPr lang="en-US" dirty="0" err="1"/>
              <a:t>đốn</a:t>
            </a:r>
            <a:r>
              <a:rPr lang="en-US" dirty="0"/>
              <a:t> </a:t>
            </a:r>
            <a:r>
              <a:rPr lang="en-US" dirty="0" err="1"/>
              <a:t>trang</a:t>
            </a:r>
            <a:r>
              <a:rPr lang="en-US" dirty="0"/>
              <a:t> </a:t>
            </a:r>
            <a:r>
              <a:rPr lang="en-US" dirty="0" err="1"/>
              <a:t>phục</a:t>
            </a:r>
            <a:r>
              <a:rPr lang="en-US" dirty="0"/>
              <a:t> </a:t>
            </a:r>
            <a:r>
              <a:rPr lang="en-US" dirty="0" err="1"/>
              <a:t>cho</a:t>
            </a:r>
            <a:r>
              <a:rPr lang="en-US" dirty="0"/>
              <a:t> </a:t>
            </a:r>
            <a:r>
              <a:rPr lang="en-US" dirty="0" err="1"/>
              <a:t>gọn</a:t>
            </a:r>
            <a:r>
              <a:rPr lang="en-US" dirty="0"/>
              <a:t> </a:t>
            </a:r>
            <a:r>
              <a:rPr lang="en-US" dirty="0" err="1"/>
              <a:t>gàng</a:t>
            </a:r>
            <a:endParaRPr dirty="0"/>
          </a:p>
        </p:txBody>
      </p:sp>
    </p:spTree>
    <p:extLst>
      <p:ext uri="{BB962C8B-B14F-4D97-AF65-F5344CB8AC3E}">
        <p14:creationId xmlns:p14="http://schemas.microsoft.com/office/powerpoint/2010/main" val="804140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8bdc674ef4_0_205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8bdc674ef4_0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nêu</a:t>
            </a:r>
            <a:r>
              <a:rPr lang="en-US" dirty="0"/>
              <a:t> </a:t>
            </a:r>
            <a:r>
              <a:rPr lang="en-US" dirty="0" err="1"/>
              <a:t>việc</a:t>
            </a:r>
            <a:r>
              <a:rPr lang="en-US" dirty="0"/>
              <a:t> </a:t>
            </a:r>
            <a:r>
              <a:rPr lang="en-US" dirty="0" err="1"/>
              <a:t>làm</a:t>
            </a:r>
            <a:r>
              <a:rPr lang="en-US" dirty="0"/>
              <a:t> </a:t>
            </a:r>
            <a:r>
              <a:rPr lang="en-US" dirty="0" err="1"/>
              <a:t>của</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tranh</a:t>
            </a:r>
            <a:r>
              <a:rPr lang="en-US" dirty="0"/>
              <a:t>. </a:t>
            </a:r>
            <a:endParaRPr dirty="0"/>
          </a:p>
        </p:txBody>
      </p:sp>
    </p:spTree>
    <p:extLst>
      <p:ext uri="{BB962C8B-B14F-4D97-AF65-F5344CB8AC3E}">
        <p14:creationId xmlns:p14="http://schemas.microsoft.com/office/powerpoint/2010/main" val="388654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c63c6daeb9_0_1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c63c6daeb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61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8bdc674ef4_0_84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8bdc674ef4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441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80eb49004_0_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80eb490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33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8c842e6af4_0_4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8c842e6af4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đưa</a:t>
            </a:r>
            <a:r>
              <a:rPr lang="en-US" dirty="0"/>
              <a:t> </a:t>
            </a:r>
            <a:r>
              <a:rPr lang="en-US" dirty="0" err="1"/>
              <a:t>ra</a:t>
            </a:r>
            <a:r>
              <a:rPr lang="en-US" dirty="0"/>
              <a:t> ý </a:t>
            </a:r>
            <a:r>
              <a:rPr lang="en-US" dirty="0" err="1"/>
              <a:t>kiến</a:t>
            </a:r>
            <a:r>
              <a:rPr lang="en-US" dirty="0"/>
              <a:t>, </a:t>
            </a:r>
            <a:r>
              <a:rPr lang="en-US" dirty="0" err="1"/>
              <a:t>giải</a:t>
            </a:r>
            <a:r>
              <a:rPr lang="en-US" dirty="0"/>
              <a:t> </a:t>
            </a:r>
            <a:r>
              <a:rPr lang="en-US" dirty="0" err="1"/>
              <a:t>thích</a:t>
            </a:r>
            <a:r>
              <a:rPr lang="en-US" dirty="0"/>
              <a:t> </a:t>
            </a:r>
            <a:r>
              <a:rPr lang="en-US" dirty="0" err="1"/>
              <a:t>vì</a:t>
            </a:r>
            <a:r>
              <a:rPr lang="en-US" dirty="0"/>
              <a:t> </a:t>
            </a:r>
            <a:r>
              <a:rPr lang="en-US" dirty="0" err="1"/>
              <a:t>sao</a:t>
            </a:r>
            <a:r>
              <a:rPr lang="en-US" dirty="0"/>
              <a:t> </a:t>
            </a:r>
            <a:r>
              <a:rPr lang="en-US" dirty="0" err="1"/>
              <a:t>em</a:t>
            </a:r>
            <a:r>
              <a:rPr lang="en-US" dirty="0"/>
              <a:t> </a:t>
            </a:r>
            <a:r>
              <a:rPr lang="en-US" dirty="0" err="1"/>
              <a:t>chọn</a:t>
            </a:r>
            <a:r>
              <a:rPr lang="en-US" dirty="0"/>
              <a:t> ý </a:t>
            </a:r>
            <a:r>
              <a:rPr lang="en-US" dirty="0" err="1"/>
              <a:t>kiến</a:t>
            </a:r>
            <a:r>
              <a:rPr lang="en-US" dirty="0"/>
              <a:t> </a:t>
            </a:r>
            <a:r>
              <a:rPr lang="en-US" dirty="0" err="1"/>
              <a:t>đó</a:t>
            </a:r>
            <a:r>
              <a:rPr lang="en-US" dirty="0"/>
              <a:t>. </a:t>
            </a:r>
            <a:r>
              <a:rPr lang="en-US" dirty="0" err="1"/>
              <a:t>GV</a:t>
            </a:r>
            <a:r>
              <a:rPr lang="en-US" dirty="0"/>
              <a:t> </a:t>
            </a:r>
            <a:r>
              <a:rPr lang="en-US" dirty="0" err="1"/>
              <a:t>kết</a:t>
            </a:r>
            <a:r>
              <a:rPr lang="en-US" dirty="0"/>
              <a:t> </a:t>
            </a:r>
            <a:r>
              <a:rPr lang="en-US" dirty="0" err="1"/>
              <a:t>luận</a:t>
            </a:r>
            <a:r>
              <a:rPr lang="en-US" dirty="0"/>
              <a:t>: </a:t>
            </a:r>
            <a:r>
              <a:rPr lang="en-US" dirty="0" err="1"/>
              <a:t>Các</a:t>
            </a:r>
            <a:r>
              <a:rPr lang="en-US" dirty="0"/>
              <a:t> </a:t>
            </a:r>
            <a:r>
              <a:rPr lang="en-US" dirty="0" err="1"/>
              <a:t>bạn</a:t>
            </a:r>
            <a:r>
              <a:rPr lang="en-US" dirty="0"/>
              <a:t> ở </a:t>
            </a:r>
            <a:r>
              <a:rPr lang="en-US" dirty="0" err="1"/>
              <a:t>những</a:t>
            </a:r>
            <a:r>
              <a:rPr lang="en-US" dirty="0"/>
              <a:t> </a:t>
            </a:r>
            <a:r>
              <a:rPr lang="en-US" dirty="0" err="1"/>
              <a:t>bức</a:t>
            </a:r>
            <a:r>
              <a:rPr lang="en-US" dirty="0"/>
              <a:t> </a:t>
            </a:r>
            <a:r>
              <a:rPr lang="en-US" dirty="0" err="1"/>
              <a:t>tranh</a:t>
            </a:r>
            <a:r>
              <a:rPr lang="en-US" dirty="0"/>
              <a:t> </a:t>
            </a:r>
            <a:r>
              <a:rPr lang="en-US" dirty="0" err="1"/>
              <a:t>số</a:t>
            </a:r>
            <a:r>
              <a:rPr lang="en-US" dirty="0"/>
              <a:t> 1, 2 </a:t>
            </a:r>
            <a:r>
              <a:rPr lang="en-US" dirty="0" err="1"/>
              <a:t>đã</a:t>
            </a:r>
            <a:r>
              <a:rPr lang="en-US" dirty="0"/>
              <a:t> </a:t>
            </a:r>
            <a:r>
              <a:rPr lang="en-US" dirty="0" err="1"/>
              <a:t>biết</a:t>
            </a:r>
            <a:r>
              <a:rPr lang="en-US" dirty="0"/>
              <a:t> </a:t>
            </a:r>
            <a:r>
              <a:rPr lang="en-US" dirty="0" err="1"/>
              <a:t>giữ</a:t>
            </a:r>
            <a:r>
              <a:rPr lang="en-US" dirty="0"/>
              <a:t> </a:t>
            </a:r>
            <a:r>
              <a:rPr lang="en-US" dirty="0" err="1"/>
              <a:t>trang</a:t>
            </a:r>
            <a:r>
              <a:rPr lang="en-US" dirty="0"/>
              <a:t> </a:t>
            </a:r>
            <a:r>
              <a:rPr lang="en-US" dirty="0" err="1"/>
              <a:t>phục</a:t>
            </a:r>
            <a:r>
              <a:rPr lang="en-US" dirty="0"/>
              <a:t> </a:t>
            </a:r>
            <a:r>
              <a:rPr lang="en-US" dirty="0" err="1"/>
              <a:t>gọn</a:t>
            </a:r>
            <a:r>
              <a:rPr lang="en-US" dirty="0"/>
              <a:t> gang, </a:t>
            </a:r>
            <a:r>
              <a:rPr lang="en-US" dirty="0" err="1"/>
              <a:t>sạch</a:t>
            </a:r>
            <a:r>
              <a:rPr lang="en-US" dirty="0"/>
              <a:t> </a:t>
            </a:r>
            <a:r>
              <a:rPr lang="en-US" dirty="0" err="1"/>
              <a:t>sẽ</a:t>
            </a:r>
            <a:r>
              <a:rPr lang="en-US" dirty="0"/>
              <a:t>, </a:t>
            </a:r>
            <a:r>
              <a:rPr lang="en-US" dirty="0" err="1"/>
              <a:t>bạn</a:t>
            </a:r>
            <a:r>
              <a:rPr lang="en-US" dirty="0"/>
              <a:t> ở </a:t>
            </a:r>
            <a:r>
              <a:rPr lang="en-US" dirty="0" err="1"/>
              <a:t>tranh</a:t>
            </a:r>
            <a:r>
              <a:rPr lang="en-US" dirty="0"/>
              <a:t> </a:t>
            </a:r>
            <a:r>
              <a:rPr lang="en-US" dirty="0" err="1"/>
              <a:t>số</a:t>
            </a:r>
            <a:r>
              <a:rPr lang="en-US" dirty="0"/>
              <a:t> 3 </a:t>
            </a:r>
            <a:r>
              <a:rPr lang="en-US" dirty="0" err="1"/>
              <a:t>chưa</a:t>
            </a:r>
            <a:r>
              <a:rPr lang="en-US" dirty="0"/>
              <a:t> </a:t>
            </a:r>
            <a:r>
              <a:rPr lang="en-US" dirty="0" err="1"/>
              <a:t>biết</a:t>
            </a:r>
            <a:r>
              <a:rPr lang="en-US" dirty="0"/>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c63c6daeb9_0_1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c63c6daeb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95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1"/>
        <p:cNvGrpSpPr/>
        <p:nvPr/>
      </p:nvGrpSpPr>
      <p:grpSpPr>
        <a:xfrm>
          <a:off x="0" y="0"/>
          <a:ext cx="0" cy="0"/>
          <a:chOff x="0" y="0"/>
          <a:chExt cx="0" cy="0"/>
        </a:xfrm>
      </p:grpSpPr>
      <p:sp>
        <p:nvSpPr>
          <p:cNvPr id="1062" name="Google Shape;1062;gc80eb49004_0_18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3" name="Google Shape;1063;gc80eb4900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c80eb49004_0_14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c80eb4900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80eb49004_0_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80eb490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294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8bdc674ef4_0_80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8bdc674ef4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8ca31e2d25_0_59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8ca31e2d2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8ca31e2d25_0_7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8ca31e2d25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c80eb49004_0_3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c80eb49004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c80eb49004_0_50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c80eb49004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p:txBody>
      </p:sp>
    </p:spTree>
    <p:extLst>
      <p:ext uri="{BB962C8B-B14F-4D97-AF65-F5344CB8AC3E}">
        <p14:creationId xmlns:p14="http://schemas.microsoft.com/office/powerpoint/2010/main" val="185266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c80eb49004_0_2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c80eb4900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c63c6daeb9_0_1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c63c6daeb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8ca31e2d25_0_280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8ca31e2d25_0_2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kể</a:t>
            </a:r>
            <a:r>
              <a:rPr lang="en-US" dirty="0"/>
              <a:t> </a:t>
            </a:r>
            <a:r>
              <a:rPr lang="en-US" dirty="0" err="1"/>
              <a:t>chuyện</a:t>
            </a:r>
            <a:r>
              <a:rPr lang="en-US" dirty="0"/>
              <a:t>, </a:t>
            </a:r>
            <a:r>
              <a:rPr lang="en-US" dirty="0" err="1"/>
              <a:t>thầy</a:t>
            </a:r>
            <a:r>
              <a:rPr lang="en-US" dirty="0"/>
              <a:t> </a:t>
            </a:r>
            <a:r>
              <a:rPr lang="en-US" dirty="0" err="1"/>
              <a:t>cô</a:t>
            </a:r>
            <a:r>
              <a:rPr lang="en-US" dirty="0"/>
              <a:t> </a:t>
            </a:r>
            <a:r>
              <a:rPr lang="en-US" dirty="0" err="1"/>
              <a:t>xóa</a:t>
            </a:r>
            <a:r>
              <a:rPr lang="en-US" dirty="0"/>
              <a:t> </a:t>
            </a:r>
            <a:r>
              <a:rPr lang="en-US" dirty="0" err="1"/>
              <a:t>nội</a:t>
            </a:r>
            <a:r>
              <a:rPr lang="en-US" dirty="0"/>
              <a:t> dung </a:t>
            </a:r>
            <a:r>
              <a:rPr lang="en-US" dirty="0" err="1"/>
              <a:t>câu</a:t>
            </a:r>
            <a:r>
              <a:rPr lang="en-US" dirty="0"/>
              <a:t> </a:t>
            </a:r>
            <a:r>
              <a:rPr lang="en-US" dirty="0" err="1"/>
              <a:t>chuyện</a:t>
            </a:r>
            <a:r>
              <a:rPr lang="en-US" dirty="0"/>
              <a:t> </a:t>
            </a:r>
            <a:r>
              <a:rPr lang="en-US" dirty="0" err="1"/>
              <a:t>khi</a:t>
            </a:r>
            <a:r>
              <a:rPr lang="en-US" dirty="0"/>
              <a:t> </a:t>
            </a:r>
            <a:r>
              <a:rPr lang="en-US" dirty="0" err="1"/>
              <a:t>dạy</a:t>
            </a:r>
            <a:r>
              <a:rPr lang="en-US" dirty="0"/>
              <a:t> </a:t>
            </a:r>
            <a:r>
              <a:rPr lang="en-US" dirty="0" err="1"/>
              <a:t>nhé</a:t>
            </a:r>
            <a:r>
              <a:rPr lang="en-US" dirty="0"/>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8bdc674ef4_0_247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8bdc674ef4_0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8bdc674ef4_0_84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8bdc674ef4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c63c6daeb9_0_13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c63c6daeb9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46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8bdc674ef4_0_205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8bdc674ef4_0_2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nêu</a:t>
            </a:r>
            <a:r>
              <a:rPr lang="en-US" dirty="0"/>
              <a:t> </a:t>
            </a:r>
            <a:r>
              <a:rPr lang="en-US" dirty="0" err="1"/>
              <a:t>việc</a:t>
            </a:r>
            <a:r>
              <a:rPr lang="en-US" dirty="0"/>
              <a:t> </a:t>
            </a:r>
            <a:r>
              <a:rPr lang="en-US" dirty="0" err="1"/>
              <a:t>làm</a:t>
            </a:r>
            <a:r>
              <a:rPr lang="en-US" dirty="0"/>
              <a:t> </a:t>
            </a:r>
            <a:r>
              <a:rPr lang="en-US" dirty="0" err="1"/>
              <a:t>của</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tranh</a:t>
            </a:r>
            <a:r>
              <a:rPr lang="en-US" dirty="0"/>
              <a:t>. </a:t>
            </a:r>
            <a:r>
              <a:rPr lang="en-US" dirty="0" err="1"/>
              <a:t>Có</a:t>
            </a:r>
            <a:r>
              <a:rPr lang="en-US" dirty="0"/>
              <a:t> </a:t>
            </a:r>
            <a:r>
              <a:rPr lang="en-US" dirty="0" err="1"/>
              <a:t>cách</a:t>
            </a:r>
            <a:r>
              <a:rPr lang="en-US" dirty="0"/>
              <a:t> </a:t>
            </a:r>
            <a:r>
              <a:rPr lang="en-US" dirty="0" err="1"/>
              <a:t>nào</a:t>
            </a:r>
            <a:r>
              <a:rPr lang="en-US" dirty="0"/>
              <a:t> </a:t>
            </a:r>
            <a:r>
              <a:rPr lang="en-US" dirty="0" err="1"/>
              <a:t>để</a:t>
            </a:r>
            <a:r>
              <a:rPr lang="en-US" dirty="0"/>
              <a:t> </a:t>
            </a:r>
            <a:r>
              <a:rPr lang="en-US" dirty="0" err="1"/>
              <a:t>em</a:t>
            </a:r>
            <a:r>
              <a:rPr lang="en-US" dirty="0"/>
              <a:t> </a:t>
            </a:r>
            <a:r>
              <a:rPr lang="en-US" dirty="0" err="1"/>
              <a:t>có</a:t>
            </a:r>
            <a:r>
              <a:rPr lang="en-US" dirty="0"/>
              <a:t> </a:t>
            </a:r>
            <a:r>
              <a:rPr lang="en-US" dirty="0" err="1"/>
              <a:t>thể</a:t>
            </a:r>
            <a:r>
              <a:rPr lang="en-US" dirty="0"/>
              <a:t> </a:t>
            </a:r>
            <a:r>
              <a:rPr lang="en-US" dirty="0" err="1"/>
              <a:t>kiểm</a:t>
            </a:r>
            <a:r>
              <a:rPr lang="en-US" dirty="0"/>
              <a:t> </a:t>
            </a:r>
            <a:r>
              <a:rPr lang="en-US" dirty="0" err="1"/>
              <a:t>tra</a:t>
            </a:r>
            <a:r>
              <a:rPr lang="en-US" dirty="0"/>
              <a:t> </a:t>
            </a:r>
            <a:r>
              <a:rPr lang="en-US" dirty="0" err="1"/>
              <a:t>trang</a:t>
            </a:r>
            <a:r>
              <a:rPr lang="en-US" dirty="0"/>
              <a:t> </a:t>
            </a:r>
            <a:r>
              <a:rPr lang="en-US" dirty="0" err="1"/>
              <a:t>phục</a:t>
            </a:r>
            <a:r>
              <a:rPr lang="en-US" dirty="0"/>
              <a:t> </a:t>
            </a:r>
            <a:r>
              <a:rPr lang="en-US" dirty="0" err="1"/>
              <a:t>của</a:t>
            </a:r>
            <a:r>
              <a:rPr lang="en-US" dirty="0"/>
              <a:t> </a:t>
            </a:r>
            <a:r>
              <a:rPr lang="en-US" dirty="0" err="1"/>
              <a:t>mình</a:t>
            </a:r>
            <a:r>
              <a:rPr lang="en-US" dirty="0"/>
              <a:t> </a:t>
            </a:r>
            <a:r>
              <a:rPr lang="en-US" dirty="0" err="1"/>
              <a:t>nữa</a:t>
            </a:r>
            <a:r>
              <a:rPr lang="en-US" dirty="0"/>
              <a:t>? TL: Soi </a:t>
            </a:r>
            <a:r>
              <a:rPr lang="en-US" dirty="0" err="1"/>
              <a:t>gương</a:t>
            </a:r>
            <a:r>
              <a:rPr lang="en-US" dirty="0"/>
              <a:t>, </a:t>
            </a:r>
            <a:r>
              <a:rPr lang="en-US" dirty="0" err="1"/>
              <a:t>nhờ</a:t>
            </a:r>
            <a:r>
              <a:rPr lang="en-US" dirty="0"/>
              <a:t> </a:t>
            </a:r>
            <a:r>
              <a:rPr lang="en-US" dirty="0" err="1"/>
              <a:t>mẹ</a:t>
            </a:r>
            <a:r>
              <a:rPr lang="en-US" dirty="0"/>
              <a:t> </a:t>
            </a:r>
            <a:r>
              <a:rPr lang="en-US" dirty="0" err="1"/>
              <a:t>nhìn</a:t>
            </a:r>
            <a:r>
              <a:rPr lang="en-US" dirty="0"/>
              <a:t> </a:t>
            </a:r>
            <a:r>
              <a:rPr lang="en-US" dirty="0" err="1"/>
              <a:t>giúp</a:t>
            </a:r>
            <a:r>
              <a:rPr lang="en-US" dirty="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957625" y="623400"/>
            <a:ext cx="8371239"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sz="3990"/>
            </a:lvl2pPr>
            <a:lvl3pPr lvl="2">
              <a:spcBef>
                <a:spcPts val="0"/>
              </a:spcBef>
              <a:spcAft>
                <a:spcPts val="0"/>
              </a:spcAft>
              <a:buSzPts val="3000"/>
              <a:buNone/>
              <a:defRPr sz="3990"/>
            </a:lvl3pPr>
            <a:lvl4pPr lvl="3">
              <a:spcBef>
                <a:spcPts val="0"/>
              </a:spcBef>
              <a:spcAft>
                <a:spcPts val="0"/>
              </a:spcAft>
              <a:buSzPts val="3000"/>
              <a:buNone/>
              <a:defRPr sz="3990"/>
            </a:lvl4pPr>
            <a:lvl5pPr lvl="4">
              <a:spcBef>
                <a:spcPts val="0"/>
              </a:spcBef>
              <a:spcAft>
                <a:spcPts val="0"/>
              </a:spcAft>
              <a:buSzPts val="3000"/>
              <a:buNone/>
              <a:defRPr sz="3990"/>
            </a:lvl5pPr>
            <a:lvl6pPr lvl="5">
              <a:spcBef>
                <a:spcPts val="0"/>
              </a:spcBef>
              <a:spcAft>
                <a:spcPts val="0"/>
              </a:spcAft>
              <a:buSzPts val="3000"/>
              <a:buNone/>
              <a:defRPr sz="3990"/>
            </a:lvl6pPr>
            <a:lvl7pPr lvl="6">
              <a:spcBef>
                <a:spcPts val="0"/>
              </a:spcBef>
              <a:spcAft>
                <a:spcPts val="0"/>
              </a:spcAft>
              <a:buSzPts val="3000"/>
              <a:buNone/>
              <a:defRPr sz="3990"/>
            </a:lvl7pPr>
            <a:lvl8pPr lvl="7">
              <a:spcBef>
                <a:spcPts val="0"/>
              </a:spcBef>
              <a:spcAft>
                <a:spcPts val="0"/>
              </a:spcAft>
              <a:buSzPts val="3000"/>
              <a:buNone/>
              <a:defRPr sz="3990"/>
            </a:lvl8pPr>
            <a:lvl9pPr lvl="8">
              <a:spcBef>
                <a:spcPts val="0"/>
              </a:spcBef>
              <a:spcAft>
                <a:spcPts val="0"/>
              </a:spcAft>
              <a:buSzPts val="3000"/>
              <a:buNone/>
              <a:defRPr sz="3990"/>
            </a:lvl9pPr>
          </a:lstStyle>
          <a:p>
            <a:endParaRPr/>
          </a:p>
        </p:txBody>
      </p:sp>
      <p:sp>
        <p:nvSpPr>
          <p:cNvPr id="46" name="Google Shape;46;p4"/>
          <p:cNvSpPr txBox="1">
            <a:spLocks noGrp="1"/>
          </p:cNvSpPr>
          <p:nvPr>
            <p:ph type="body" idx="1"/>
          </p:nvPr>
        </p:nvSpPr>
        <p:spPr>
          <a:xfrm>
            <a:off x="957625" y="1701633"/>
            <a:ext cx="10246588" cy="4436400"/>
          </a:xfrm>
          <a:prstGeom prst="rect">
            <a:avLst/>
          </a:prstGeom>
        </p:spPr>
        <p:txBody>
          <a:bodyPr spcFirstLastPara="1" wrap="square" lIns="0" tIns="0" rIns="0" bIns="0" anchor="ctr" anchorCtr="0">
            <a:noAutofit/>
          </a:bodyPr>
          <a:lstStyle>
            <a:lvl1pPr marL="608076" lvl="0" indent="-472948" rtl="0">
              <a:lnSpc>
                <a:spcPct val="100000"/>
              </a:lnSpc>
              <a:spcBef>
                <a:spcPts val="0"/>
              </a:spcBef>
              <a:spcAft>
                <a:spcPts val="0"/>
              </a:spcAft>
              <a:buClr>
                <a:schemeClr val="lt2"/>
              </a:buClr>
              <a:buSzPts val="2000"/>
              <a:buChar char="●"/>
              <a:defRPr sz="1596"/>
            </a:lvl1pPr>
            <a:lvl2pPr marL="1216152" lvl="1" indent="-439166" rtl="0">
              <a:spcBef>
                <a:spcPts val="399"/>
              </a:spcBef>
              <a:spcAft>
                <a:spcPts val="0"/>
              </a:spcAft>
              <a:buSzPts val="1600"/>
              <a:buChar char="○"/>
              <a:defRPr sz="2128"/>
            </a:lvl2pPr>
            <a:lvl3pPr marL="1824228" lvl="2" indent="-439166" rtl="0">
              <a:spcBef>
                <a:spcPts val="2128"/>
              </a:spcBef>
              <a:spcAft>
                <a:spcPts val="0"/>
              </a:spcAft>
              <a:buSzPts val="1600"/>
              <a:buChar char="■"/>
              <a:defRPr sz="2128"/>
            </a:lvl3pPr>
            <a:lvl4pPr marL="2432304" lvl="3" indent="-439166" rtl="0">
              <a:spcBef>
                <a:spcPts val="2128"/>
              </a:spcBef>
              <a:spcAft>
                <a:spcPts val="0"/>
              </a:spcAft>
              <a:buSzPts val="1600"/>
              <a:buChar char="●"/>
              <a:defRPr sz="2128"/>
            </a:lvl4pPr>
            <a:lvl5pPr marL="3040380" lvl="4" indent="-439166" rtl="0">
              <a:spcBef>
                <a:spcPts val="2128"/>
              </a:spcBef>
              <a:spcAft>
                <a:spcPts val="0"/>
              </a:spcAft>
              <a:buSzPts val="1600"/>
              <a:buChar char="○"/>
              <a:defRPr sz="2128"/>
            </a:lvl5pPr>
            <a:lvl6pPr marL="3648456" lvl="5" indent="-439166" rtl="0">
              <a:spcBef>
                <a:spcPts val="2128"/>
              </a:spcBef>
              <a:spcAft>
                <a:spcPts val="0"/>
              </a:spcAft>
              <a:buSzPts val="1600"/>
              <a:buChar char="■"/>
              <a:defRPr sz="2128"/>
            </a:lvl6pPr>
            <a:lvl7pPr marL="4256532" lvl="6" indent="-439166" rtl="0">
              <a:spcBef>
                <a:spcPts val="2128"/>
              </a:spcBef>
              <a:spcAft>
                <a:spcPts val="0"/>
              </a:spcAft>
              <a:buSzPts val="1600"/>
              <a:buChar char="●"/>
              <a:defRPr sz="2128"/>
            </a:lvl7pPr>
            <a:lvl8pPr marL="4864608" lvl="7" indent="-439166" rtl="0">
              <a:spcBef>
                <a:spcPts val="2128"/>
              </a:spcBef>
              <a:spcAft>
                <a:spcPts val="0"/>
              </a:spcAft>
              <a:buSzPts val="1600"/>
              <a:buChar char="○"/>
              <a:defRPr sz="2128"/>
            </a:lvl8pPr>
            <a:lvl9pPr marL="5472684" lvl="8" indent="-439166" rtl="0">
              <a:spcBef>
                <a:spcPts val="2128"/>
              </a:spcBef>
              <a:spcAft>
                <a:spcPts val="2128"/>
              </a:spcAft>
              <a:buSzPts val="1600"/>
              <a:buChar char="■"/>
              <a:defRPr sz="2128"/>
            </a:lvl9pPr>
          </a:lstStyle>
          <a:p>
            <a:endParaRPr/>
          </a:p>
        </p:txBody>
      </p:sp>
      <p:grpSp>
        <p:nvGrpSpPr>
          <p:cNvPr id="47" name="Google Shape;47;p4"/>
          <p:cNvGrpSpPr/>
          <p:nvPr/>
        </p:nvGrpSpPr>
        <p:grpSpPr>
          <a:xfrm>
            <a:off x="11457784" y="3429000"/>
            <a:ext cx="453276" cy="2429000"/>
            <a:chOff x="8605975" y="1986825"/>
            <a:chExt cx="340800" cy="1821750"/>
          </a:xfrm>
        </p:grpSpPr>
        <p:sp>
          <p:nvSpPr>
            <p:cNvPr id="48" name="Google Shape;48;p4"/>
            <p:cNvSpPr/>
            <p:nvPr/>
          </p:nvSpPr>
          <p:spPr>
            <a:xfrm rot="5400000">
              <a:off x="8605975" y="1986825"/>
              <a:ext cx="340800" cy="3408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4"/>
            <p:cNvSpPr/>
            <p:nvPr/>
          </p:nvSpPr>
          <p:spPr>
            <a:xfrm rot="5400000">
              <a:off x="8605975" y="2480475"/>
              <a:ext cx="340800" cy="3408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4"/>
            <p:cNvSpPr/>
            <p:nvPr/>
          </p:nvSpPr>
          <p:spPr>
            <a:xfrm rot="5400000">
              <a:off x="8605975" y="2974125"/>
              <a:ext cx="340800" cy="3408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4"/>
            <p:cNvSpPr/>
            <p:nvPr/>
          </p:nvSpPr>
          <p:spPr>
            <a:xfrm rot="5400000">
              <a:off x="8605975" y="3467775"/>
              <a:ext cx="340800" cy="3408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4">
    <p:spTree>
      <p:nvGrpSpPr>
        <p:cNvPr id="1" name="Shape 361"/>
        <p:cNvGrpSpPr/>
        <p:nvPr/>
      </p:nvGrpSpPr>
      <p:grpSpPr>
        <a:xfrm>
          <a:off x="0" y="0"/>
          <a:ext cx="0" cy="0"/>
          <a:chOff x="0" y="0"/>
          <a:chExt cx="0" cy="0"/>
        </a:xfrm>
      </p:grpSpPr>
      <p:sp>
        <p:nvSpPr>
          <p:cNvPr id="362" name="Google Shape;362;p23"/>
          <p:cNvSpPr txBox="1">
            <a:spLocks noGrp="1"/>
          </p:cNvSpPr>
          <p:nvPr>
            <p:ph type="title"/>
          </p:nvPr>
        </p:nvSpPr>
        <p:spPr>
          <a:xfrm>
            <a:off x="957625" y="623400"/>
            <a:ext cx="10246588"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3" name="Google Shape;363;p23"/>
          <p:cNvSpPr txBox="1">
            <a:spLocks noGrp="1"/>
          </p:cNvSpPr>
          <p:nvPr>
            <p:ph type="title" idx="2"/>
          </p:nvPr>
        </p:nvSpPr>
        <p:spPr>
          <a:xfrm>
            <a:off x="1910812" y="1905441"/>
            <a:ext cx="2038544"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64" name="Google Shape;364;p23"/>
          <p:cNvSpPr txBox="1">
            <a:spLocks noGrp="1"/>
          </p:cNvSpPr>
          <p:nvPr>
            <p:ph type="subTitle" idx="1"/>
          </p:nvPr>
        </p:nvSpPr>
        <p:spPr>
          <a:xfrm>
            <a:off x="1910812" y="2452493"/>
            <a:ext cx="2038544"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65" name="Google Shape;365;p23"/>
          <p:cNvSpPr txBox="1">
            <a:spLocks noGrp="1"/>
          </p:cNvSpPr>
          <p:nvPr>
            <p:ph type="title" idx="3"/>
          </p:nvPr>
        </p:nvSpPr>
        <p:spPr>
          <a:xfrm>
            <a:off x="1910812" y="4402425"/>
            <a:ext cx="2038544"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66" name="Google Shape;366;p23"/>
          <p:cNvSpPr txBox="1">
            <a:spLocks noGrp="1"/>
          </p:cNvSpPr>
          <p:nvPr>
            <p:ph type="subTitle" idx="4"/>
          </p:nvPr>
        </p:nvSpPr>
        <p:spPr>
          <a:xfrm>
            <a:off x="1910812" y="4949476"/>
            <a:ext cx="2038544"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67" name="Google Shape;367;p23"/>
          <p:cNvSpPr txBox="1">
            <a:spLocks noGrp="1"/>
          </p:cNvSpPr>
          <p:nvPr>
            <p:ph type="title" idx="5"/>
          </p:nvPr>
        </p:nvSpPr>
        <p:spPr>
          <a:xfrm>
            <a:off x="4621894" y="1905441"/>
            <a:ext cx="2038544"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68" name="Google Shape;368;p23"/>
          <p:cNvSpPr txBox="1">
            <a:spLocks noGrp="1"/>
          </p:cNvSpPr>
          <p:nvPr>
            <p:ph type="subTitle" idx="6"/>
          </p:nvPr>
        </p:nvSpPr>
        <p:spPr>
          <a:xfrm>
            <a:off x="4621894" y="2452493"/>
            <a:ext cx="2038544"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69" name="Google Shape;369;p23"/>
          <p:cNvSpPr txBox="1">
            <a:spLocks noGrp="1"/>
          </p:cNvSpPr>
          <p:nvPr>
            <p:ph type="title" idx="7"/>
          </p:nvPr>
        </p:nvSpPr>
        <p:spPr>
          <a:xfrm>
            <a:off x="4621894" y="4402425"/>
            <a:ext cx="2038544"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70" name="Google Shape;370;p23"/>
          <p:cNvSpPr txBox="1">
            <a:spLocks noGrp="1"/>
          </p:cNvSpPr>
          <p:nvPr>
            <p:ph type="subTitle" idx="8"/>
          </p:nvPr>
        </p:nvSpPr>
        <p:spPr>
          <a:xfrm>
            <a:off x="4621894" y="4949476"/>
            <a:ext cx="2038544"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1" name="Google Shape;371;p23"/>
          <p:cNvSpPr/>
          <p:nvPr/>
        </p:nvSpPr>
        <p:spPr>
          <a:xfrm flipH="1">
            <a:off x="10643405" y="5465618"/>
            <a:ext cx="1779021" cy="1783433"/>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2" name="Google Shape;372;p23"/>
          <p:cNvGrpSpPr/>
          <p:nvPr/>
        </p:nvGrpSpPr>
        <p:grpSpPr>
          <a:xfrm rot="5400000" flipH="1">
            <a:off x="-1428955" y="3339406"/>
            <a:ext cx="3681800" cy="179156"/>
            <a:chOff x="-91900" y="4819025"/>
            <a:chExt cx="2761350" cy="134700"/>
          </a:xfrm>
        </p:grpSpPr>
        <p:sp>
          <p:nvSpPr>
            <p:cNvPr id="373" name="Google Shape;373;p23"/>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74" name="Google Shape;374;p23"/>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75" name="Google Shape;375;p23"/>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376" name="Google Shape;376;p23"/>
          <p:cNvGrpSpPr/>
          <p:nvPr/>
        </p:nvGrpSpPr>
        <p:grpSpPr>
          <a:xfrm rot="5400000" flipH="1">
            <a:off x="-1148384" y="3339406"/>
            <a:ext cx="3681800" cy="179156"/>
            <a:chOff x="-91900" y="4819025"/>
            <a:chExt cx="2761350" cy="134700"/>
          </a:xfrm>
        </p:grpSpPr>
        <p:sp>
          <p:nvSpPr>
            <p:cNvPr id="377" name="Google Shape;377;p23"/>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78" name="Google Shape;378;p23"/>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79" name="Google Shape;379;p23"/>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380" name="Google Shape;380;p23"/>
          <p:cNvGrpSpPr/>
          <p:nvPr/>
        </p:nvGrpSpPr>
        <p:grpSpPr>
          <a:xfrm flipH="1">
            <a:off x="9228014" y="6399133"/>
            <a:ext cx="3672692" cy="179600"/>
            <a:chOff x="-91900" y="4819025"/>
            <a:chExt cx="2761350" cy="134700"/>
          </a:xfrm>
        </p:grpSpPr>
        <p:sp>
          <p:nvSpPr>
            <p:cNvPr id="381" name="Google Shape;381;p23"/>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82" name="Google Shape;382;p23"/>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83" name="Google Shape;383;p23"/>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384" name="Google Shape;384;p23"/>
          <p:cNvGrpSpPr/>
          <p:nvPr/>
        </p:nvGrpSpPr>
        <p:grpSpPr>
          <a:xfrm flipH="1">
            <a:off x="9228014" y="6117867"/>
            <a:ext cx="3672692" cy="179600"/>
            <a:chOff x="-91900" y="4819025"/>
            <a:chExt cx="2761350" cy="134700"/>
          </a:xfrm>
        </p:grpSpPr>
        <p:sp>
          <p:nvSpPr>
            <p:cNvPr id="385" name="Google Shape;385;p23"/>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86" name="Google Shape;386;p23"/>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87" name="Google Shape;387;p23"/>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388"/>
        <p:cNvGrpSpPr/>
        <p:nvPr/>
      </p:nvGrpSpPr>
      <p:grpSpPr>
        <a:xfrm>
          <a:off x="0" y="0"/>
          <a:ext cx="0" cy="0"/>
          <a:chOff x="0" y="0"/>
          <a:chExt cx="0" cy="0"/>
        </a:xfrm>
      </p:grpSpPr>
      <p:sp>
        <p:nvSpPr>
          <p:cNvPr id="389" name="Google Shape;389;p24"/>
          <p:cNvSpPr txBox="1">
            <a:spLocks noGrp="1"/>
          </p:cNvSpPr>
          <p:nvPr>
            <p:ph type="title"/>
          </p:nvPr>
        </p:nvSpPr>
        <p:spPr>
          <a:xfrm>
            <a:off x="957625" y="623400"/>
            <a:ext cx="10246588"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0" name="Google Shape;390;p24"/>
          <p:cNvSpPr txBox="1">
            <a:spLocks noGrp="1"/>
          </p:cNvSpPr>
          <p:nvPr>
            <p:ph type="title" idx="2"/>
          </p:nvPr>
        </p:nvSpPr>
        <p:spPr>
          <a:xfrm>
            <a:off x="1309153" y="3787633"/>
            <a:ext cx="2751177"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91" name="Google Shape;391;p24"/>
          <p:cNvSpPr txBox="1">
            <a:spLocks noGrp="1"/>
          </p:cNvSpPr>
          <p:nvPr>
            <p:ph type="title" idx="3"/>
          </p:nvPr>
        </p:nvSpPr>
        <p:spPr>
          <a:xfrm>
            <a:off x="4705331" y="3787633"/>
            <a:ext cx="2751177"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92" name="Google Shape;392;p24"/>
          <p:cNvSpPr txBox="1">
            <a:spLocks noGrp="1"/>
          </p:cNvSpPr>
          <p:nvPr>
            <p:ph type="title" idx="4"/>
          </p:nvPr>
        </p:nvSpPr>
        <p:spPr>
          <a:xfrm>
            <a:off x="8101508" y="3787633"/>
            <a:ext cx="2751177"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93" name="Google Shape;393;p24"/>
          <p:cNvSpPr txBox="1">
            <a:spLocks noGrp="1"/>
          </p:cNvSpPr>
          <p:nvPr>
            <p:ph type="subTitle" idx="1"/>
          </p:nvPr>
        </p:nvSpPr>
        <p:spPr>
          <a:xfrm>
            <a:off x="1309153" y="4605843"/>
            <a:ext cx="2751177" cy="151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4" name="Google Shape;394;p24"/>
          <p:cNvSpPr txBox="1">
            <a:spLocks noGrp="1"/>
          </p:cNvSpPr>
          <p:nvPr>
            <p:ph type="subTitle" idx="5"/>
          </p:nvPr>
        </p:nvSpPr>
        <p:spPr>
          <a:xfrm>
            <a:off x="4705331" y="4605843"/>
            <a:ext cx="2751177" cy="151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95" name="Google Shape;395;p24"/>
          <p:cNvSpPr txBox="1">
            <a:spLocks noGrp="1"/>
          </p:cNvSpPr>
          <p:nvPr>
            <p:ph type="subTitle" idx="6"/>
          </p:nvPr>
        </p:nvSpPr>
        <p:spPr>
          <a:xfrm>
            <a:off x="8101508" y="4605843"/>
            <a:ext cx="2751177" cy="151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396" name="Google Shape;396;p24"/>
          <p:cNvGrpSpPr/>
          <p:nvPr/>
        </p:nvGrpSpPr>
        <p:grpSpPr>
          <a:xfrm rot="-5400000" flipH="1">
            <a:off x="-1224861" y="7022239"/>
            <a:ext cx="3681800" cy="179156"/>
            <a:chOff x="-91900" y="4819025"/>
            <a:chExt cx="2761350" cy="134700"/>
          </a:xfrm>
        </p:grpSpPr>
        <p:sp>
          <p:nvSpPr>
            <p:cNvPr id="397" name="Google Shape;397;p24"/>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98" name="Google Shape;398;p24"/>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99" name="Google Shape;399;p24"/>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400" name="Google Shape;400;p24"/>
          <p:cNvGrpSpPr/>
          <p:nvPr/>
        </p:nvGrpSpPr>
        <p:grpSpPr>
          <a:xfrm rot="-5400000" flipH="1">
            <a:off x="-1505432" y="7022239"/>
            <a:ext cx="3681800" cy="179156"/>
            <a:chOff x="-91900" y="4819025"/>
            <a:chExt cx="2761350" cy="134700"/>
          </a:xfrm>
        </p:grpSpPr>
        <p:sp>
          <p:nvSpPr>
            <p:cNvPr id="401" name="Google Shape;401;p24"/>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402" name="Google Shape;402;p24"/>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403" name="Google Shape;403;p24"/>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404" name="Google Shape;404;p24"/>
          <p:cNvGrpSpPr/>
          <p:nvPr/>
        </p:nvGrpSpPr>
        <p:grpSpPr>
          <a:xfrm>
            <a:off x="11446911" y="1000000"/>
            <a:ext cx="453276" cy="2429000"/>
            <a:chOff x="8605975" y="1986825"/>
            <a:chExt cx="340800" cy="1821750"/>
          </a:xfrm>
        </p:grpSpPr>
        <p:sp>
          <p:nvSpPr>
            <p:cNvPr id="405" name="Google Shape;405;p24"/>
            <p:cNvSpPr/>
            <p:nvPr/>
          </p:nvSpPr>
          <p:spPr>
            <a:xfrm rot="5400000">
              <a:off x="8605975" y="1986825"/>
              <a:ext cx="340800" cy="3408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24"/>
            <p:cNvSpPr/>
            <p:nvPr/>
          </p:nvSpPr>
          <p:spPr>
            <a:xfrm rot="5400000">
              <a:off x="8605975" y="2480475"/>
              <a:ext cx="340800" cy="3408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24"/>
            <p:cNvSpPr/>
            <p:nvPr/>
          </p:nvSpPr>
          <p:spPr>
            <a:xfrm rot="5400000">
              <a:off x="8605975" y="2974125"/>
              <a:ext cx="340800" cy="3408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24"/>
            <p:cNvSpPr/>
            <p:nvPr/>
          </p:nvSpPr>
          <p:spPr>
            <a:xfrm rot="5400000">
              <a:off x="8605975" y="3467775"/>
              <a:ext cx="340800" cy="3408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2_1">
    <p:spTree>
      <p:nvGrpSpPr>
        <p:cNvPr id="1" name="Shape 440"/>
        <p:cNvGrpSpPr/>
        <p:nvPr/>
      </p:nvGrpSpPr>
      <p:grpSpPr>
        <a:xfrm>
          <a:off x="0" y="0"/>
          <a:ext cx="0" cy="0"/>
          <a:chOff x="0" y="0"/>
          <a:chExt cx="0" cy="0"/>
        </a:xfrm>
      </p:grpSpPr>
      <p:sp>
        <p:nvSpPr>
          <p:cNvPr id="441" name="Google Shape;441;p26"/>
          <p:cNvSpPr/>
          <p:nvPr/>
        </p:nvSpPr>
        <p:spPr>
          <a:xfrm rot="10800000">
            <a:off x="-872200" y="905376"/>
            <a:ext cx="2341958" cy="1174521"/>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2" name="Google Shape;442;p26"/>
          <p:cNvSpPr txBox="1">
            <a:spLocks noGrp="1"/>
          </p:cNvSpPr>
          <p:nvPr>
            <p:ph type="title"/>
          </p:nvPr>
        </p:nvSpPr>
        <p:spPr>
          <a:xfrm>
            <a:off x="957625" y="2165467"/>
            <a:ext cx="5128082" cy="18980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3" name="Google Shape;443;p26"/>
          <p:cNvSpPr txBox="1">
            <a:spLocks noGrp="1"/>
          </p:cNvSpPr>
          <p:nvPr>
            <p:ph type="subTitle" idx="1"/>
          </p:nvPr>
        </p:nvSpPr>
        <p:spPr>
          <a:xfrm>
            <a:off x="2276487" y="4117733"/>
            <a:ext cx="3808954" cy="1286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444" name="Google Shape;444;p26"/>
          <p:cNvGrpSpPr/>
          <p:nvPr/>
        </p:nvGrpSpPr>
        <p:grpSpPr>
          <a:xfrm rot="-5400000" flipH="1">
            <a:off x="-1624626" y="664516"/>
            <a:ext cx="4587933" cy="254269"/>
            <a:chOff x="2084100" y="3288600"/>
            <a:chExt cx="3440950" cy="191175"/>
          </a:xfrm>
        </p:grpSpPr>
        <p:sp>
          <p:nvSpPr>
            <p:cNvPr id="445" name="Google Shape;445;p26"/>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26"/>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26"/>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26"/>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9" name="Google Shape;449;p26"/>
          <p:cNvGrpSpPr/>
          <p:nvPr/>
        </p:nvGrpSpPr>
        <p:grpSpPr>
          <a:xfrm>
            <a:off x="-1448840" y="6253817"/>
            <a:ext cx="3672692" cy="179600"/>
            <a:chOff x="-91900" y="4819025"/>
            <a:chExt cx="2761350" cy="134700"/>
          </a:xfrm>
        </p:grpSpPr>
        <p:sp>
          <p:nvSpPr>
            <p:cNvPr id="450" name="Google Shape;450;p26"/>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451" name="Google Shape;451;p26"/>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452" name="Google Shape;452;p26"/>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grpSp>
      <p:grpSp>
        <p:nvGrpSpPr>
          <p:cNvPr id="453" name="Google Shape;453;p26"/>
          <p:cNvGrpSpPr/>
          <p:nvPr/>
        </p:nvGrpSpPr>
        <p:grpSpPr>
          <a:xfrm>
            <a:off x="-1448840" y="6541217"/>
            <a:ext cx="3672692" cy="179600"/>
            <a:chOff x="-91900" y="4819025"/>
            <a:chExt cx="2761350" cy="134700"/>
          </a:xfrm>
        </p:grpSpPr>
        <p:sp>
          <p:nvSpPr>
            <p:cNvPr id="454" name="Google Shape;454;p26"/>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455" name="Google Shape;455;p26"/>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456" name="Google Shape;456;p26"/>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grpSp>
      <p:grpSp>
        <p:nvGrpSpPr>
          <p:cNvPr id="457" name="Google Shape;457;p26"/>
          <p:cNvGrpSpPr/>
          <p:nvPr/>
        </p:nvGrpSpPr>
        <p:grpSpPr>
          <a:xfrm>
            <a:off x="6464002" y="683041"/>
            <a:ext cx="1053310" cy="351975"/>
            <a:chOff x="3301550" y="3927125"/>
            <a:chExt cx="729900" cy="243300"/>
          </a:xfrm>
        </p:grpSpPr>
        <p:sp>
          <p:nvSpPr>
            <p:cNvPr id="458" name="Google Shape;458;p26"/>
            <p:cNvSpPr/>
            <p:nvPr/>
          </p:nvSpPr>
          <p:spPr>
            <a:xfrm>
              <a:off x="3544850" y="3927125"/>
              <a:ext cx="243300" cy="2433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26"/>
            <p:cNvSpPr/>
            <p:nvPr/>
          </p:nvSpPr>
          <p:spPr>
            <a:xfrm>
              <a:off x="3788150" y="3927125"/>
              <a:ext cx="243300" cy="2433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26"/>
            <p:cNvSpPr/>
            <p:nvPr/>
          </p:nvSpPr>
          <p:spPr>
            <a:xfrm>
              <a:off x="3301550" y="3927125"/>
              <a:ext cx="243300" cy="243300"/>
            </a:xfrm>
            <a:prstGeom prst="mathMultiply">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26">
    <p:spTree>
      <p:nvGrpSpPr>
        <p:cNvPr id="1" name="Shape 461"/>
        <p:cNvGrpSpPr/>
        <p:nvPr/>
      </p:nvGrpSpPr>
      <p:grpSpPr>
        <a:xfrm>
          <a:off x="0" y="0"/>
          <a:ext cx="0" cy="0"/>
          <a:chOff x="0" y="0"/>
          <a:chExt cx="0" cy="0"/>
        </a:xfrm>
      </p:grpSpPr>
      <p:sp>
        <p:nvSpPr>
          <p:cNvPr id="462" name="Google Shape;462;p27"/>
          <p:cNvSpPr txBox="1">
            <a:spLocks noGrp="1"/>
          </p:cNvSpPr>
          <p:nvPr>
            <p:ph type="title"/>
          </p:nvPr>
        </p:nvSpPr>
        <p:spPr>
          <a:xfrm>
            <a:off x="6310083" y="2107000"/>
            <a:ext cx="4873114" cy="12860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63" name="Google Shape;463;p27"/>
          <p:cNvSpPr txBox="1">
            <a:spLocks noGrp="1"/>
          </p:cNvSpPr>
          <p:nvPr>
            <p:ph type="subTitle" idx="1"/>
          </p:nvPr>
        </p:nvSpPr>
        <p:spPr>
          <a:xfrm>
            <a:off x="6310051" y="4092317"/>
            <a:ext cx="4873114" cy="1286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3_1">
    <p:spTree>
      <p:nvGrpSpPr>
        <p:cNvPr id="1" name="Shape 476"/>
        <p:cNvGrpSpPr/>
        <p:nvPr/>
      </p:nvGrpSpPr>
      <p:grpSpPr>
        <a:xfrm>
          <a:off x="0" y="0"/>
          <a:ext cx="0" cy="0"/>
          <a:chOff x="0" y="0"/>
          <a:chExt cx="0" cy="0"/>
        </a:xfrm>
      </p:grpSpPr>
      <p:grpSp>
        <p:nvGrpSpPr>
          <p:cNvPr id="477" name="Google Shape;477;p29"/>
          <p:cNvGrpSpPr/>
          <p:nvPr/>
        </p:nvGrpSpPr>
        <p:grpSpPr>
          <a:xfrm flipH="1">
            <a:off x="6990663" y="6400785"/>
            <a:ext cx="4576583" cy="254900"/>
            <a:chOff x="2084100" y="3288600"/>
            <a:chExt cx="3440950" cy="191175"/>
          </a:xfrm>
        </p:grpSpPr>
        <p:sp>
          <p:nvSpPr>
            <p:cNvPr id="478" name="Google Shape;478;p29"/>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29"/>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29"/>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29"/>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2" name="Google Shape;482;p29"/>
          <p:cNvSpPr txBox="1">
            <a:spLocks noGrp="1"/>
          </p:cNvSpPr>
          <p:nvPr>
            <p:ph type="title"/>
          </p:nvPr>
        </p:nvSpPr>
        <p:spPr>
          <a:xfrm>
            <a:off x="5985555" y="2747725"/>
            <a:ext cx="4887080" cy="2201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200"/>
              <a:buNone/>
              <a:defRPr sz="7980"/>
            </a:lvl1pPr>
            <a:lvl2pPr lvl="1" algn="ctr" rtl="0">
              <a:spcBef>
                <a:spcPts val="0"/>
              </a:spcBef>
              <a:spcAft>
                <a:spcPts val="0"/>
              </a:spcAft>
              <a:buSzPts val="4200"/>
              <a:buNone/>
              <a:defRPr sz="5586"/>
            </a:lvl2pPr>
            <a:lvl3pPr lvl="2" algn="ctr" rtl="0">
              <a:spcBef>
                <a:spcPts val="0"/>
              </a:spcBef>
              <a:spcAft>
                <a:spcPts val="0"/>
              </a:spcAft>
              <a:buSzPts val="4200"/>
              <a:buNone/>
              <a:defRPr sz="5586"/>
            </a:lvl3pPr>
            <a:lvl4pPr lvl="3" algn="ctr" rtl="0">
              <a:spcBef>
                <a:spcPts val="0"/>
              </a:spcBef>
              <a:spcAft>
                <a:spcPts val="0"/>
              </a:spcAft>
              <a:buSzPts val="4200"/>
              <a:buNone/>
              <a:defRPr sz="5586"/>
            </a:lvl4pPr>
            <a:lvl5pPr lvl="4" algn="ctr" rtl="0">
              <a:spcBef>
                <a:spcPts val="0"/>
              </a:spcBef>
              <a:spcAft>
                <a:spcPts val="0"/>
              </a:spcAft>
              <a:buSzPts val="4200"/>
              <a:buNone/>
              <a:defRPr sz="5586"/>
            </a:lvl5pPr>
            <a:lvl6pPr lvl="5" algn="ctr" rtl="0">
              <a:spcBef>
                <a:spcPts val="0"/>
              </a:spcBef>
              <a:spcAft>
                <a:spcPts val="0"/>
              </a:spcAft>
              <a:buSzPts val="4200"/>
              <a:buNone/>
              <a:defRPr sz="5586"/>
            </a:lvl6pPr>
            <a:lvl7pPr lvl="6" algn="ctr" rtl="0">
              <a:spcBef>
                <a:spcPts val="0"/>
              </a:spcBef>
              <a:spcAft>
                <a:spcPts val="0"/>
              </a:spcAft>
              <a:buSzPts val="4200"/>
              <a:buNone/>
              <a:defRPr sz="5586"/>
            </a:lvl7pPr>
            <a:lvl8pPr lvl="7" algn="ctr" rtl="0">
              <a:spcBef>
                <a:spcPts val="0"/>
              </a:spcBef>
              <a:spcAft>
                <a:spcPts val="0"/>
              </a:spcAft>
              <a:buSzPts val="4200"/>
              <a:buNone/>
              <a:defRPr sz="5586"/>
            </a:lvl8pPr>
            <a:lvl9pPr lvl="8" algn="ctr" rtl="0">
              <a:spcBef>
                <a:spcPts val="0"/>
              </a:spcBef>
              <a:spcAft>
                <a:spcPts val="0"/>
              </a:spcAft>
              <a:buSzPts val="4200"/>
              <a:buNone/>
              <a:defRPr sz="5586"/>
            </a:lvl9pPr>
          </a:lstStyle>
          <a:p>
            <a:endParaRPr/>
          </a:p>
        </p:txBody>
      </p:sp>
      <p:sp>
        <p:nvSpPr>
          <p:cNvPr id="483" name="Google Shape;483;p29"/>
          <p:cNvSpPr txBox="1">
            <a:spLocks noGrp="1"/>
          </p:cNvSpPr>
          <p:nvPr>
            <p:ph type="subTitle" idx="1"/>
          </p:nvPr>
        </p:nvSpPr>
        <p:spPr>
          <a:xfrm>
            <a:off x="5985556" y="5240716"/>
            <a:ext cx="5320006" cy="358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2128"/>
            </a:lvl1pPr>
            <a:lvl2pPr lvl="1" algn="ctr" rtl="0">
              <a:lnSpc>
                <a:spcPct val="100000"/>
              </a:lnSpc>
              <a:spcBef>
                <a:spcPts val="0"/>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484" name="Google Shape;484;p29"/>
          <p:cNvSpPr txBox="1">
            <a:spLocks noGrp="1"/>
          </p:cNvSpPr>
          <p:nvPr>
            <p:ph type="title" idx="2" hasCustomPrompt="1"/>
          </p:nvPr>
        </p:nvSpPr>
        <p:spPr>
          <a:xfrm>
            <a:off x="5985556" y="1124233"/>
            <a:ext cx="2034155" cy="960800"/>
          </a:xfrm>
          <a:prstGeom prst="rect">
            <a:avLst/>
          </a:prstGeom>
        </p:spPr>
        <p:txBody>
          <a:bodyPr spcFirstLastPara="1" wrap="square" lIns="0" tIns="0" rIns="0" bIns="0" anchor="t" anchorCtr="0">
            <a:noAutofit/>
          </a:bodyPr>
          <a:lstStyle>
            <a:lvl1pPr lvl="0" rtl="0">
              <a:spcBef>
                <a:spcPts val="0"/>
              </a:spcBef>
              <a:spcAft>
                <a:spcPts val="0"/>
              </a:spcAft>
              <a:buSzPts val="6000"/>
              <a:buNone/>
              <a:defRPr sz="9044">
                <a:solidFill>
                  <a:schemeClr val="lt2"/>
                </a:solidFill>
              </a:defRPr>
            </a:lvl1pPr>
            <a:lvl2pPr lvl="1" algn="ctr" rtl="0">
              <a:spcBef>
                <a:spcPts val="0"/>
              </a:spcBef>
              <a:spcAft>
                <a:spcPts val="0"/>
              </a:spcAft>
              <a:buSzPts val="6000"/>
              <a:buNone/>
              <a:defRPr sz="7980"/>
            </a:lvl2pPr>
            <a:lvl3pPr lvl="2" algn="ctr" rtl="0">
              <a:spcBef>
                <a:spcPts val="0"/>
              </a:spcBef>
              <a:spcAft>
                <a:spcPts val="0"/>
              </a:spcAft>
              <a:buSzPts val="6000"/>
              <a:buNone/>
              <a:defRPr sz="7980"/>
            </a:lvl3pPr>
            <a:lvl4pPr lvl="3" algn="ctr" rtl="0">
              <a:spcBef>
                <a:spcPts val="0"/>
              </a:spcBef>
              <a:spcAft>
                <a:spcPts val="0"/>
              </a:spcAft>
              <a:buSzPts val="6000"/>
              <a:buNone/>
              <a:defRPr sz="7980"/>
            </a:lvl4pPr>
            <a:lvl5pPr lvl="4" algn="ctr" rtl="0">
              <a:spcBef>
                <a:spcPts val="0"/>
              </a:spcBef>
              <a:spcAft>
                <a:spcPts val="0"/>
              </a:spcAft>
              <a:buSzPts val="6000"/>
              <a:buNone/>
              <a:defRPr sz="7980"/>
            </a:lvl5pPr>
            <a:lvl6pPr lvl="5" algn="ctr" rtl="0">
              <a:spcBef>
                <a:spcPts val="0"/>
              </a:spcBef>
              <a:spcAft>
                <a:spcPts val="0"/>
              </a:spcAft>
              <a:buSzPts val="6000"/>
              <a:buNone/>
              <a:defRPr sz="7980"/>
            </a:lvl6pPr>
            <a:lvl7pPr lvl="6" algn="ctr" rtl="0">
              <a:spcBef>
                <a:spcPts val="0"/>
              </a:spcBef>
              <a:spcAft>
                <a:spcPts val="0"/>
              </a:spcAft>
              <a:buSzPts val="6000"/>
              <a:buNone/>
              <a:defRPr sz="7980"/>
            </a:lvl7pPr>
            <a:lvl8pPr lvl="7" algn="ctr" rtl="0">
              <a:spcBef>
                <a:spcPts val="0"/>
              </a:spcBef>
              <a:spcAft>
                <a:spcPts val="0"/>
              </a:spcAft>
              <a:buSzPts val="6000"/>
              <a:buNone/>
              <a:defRPr sz="7980"/>
            </a:lvl8pPr>
            <a:lvl9pPr lvl="8" algn="ctr" rtl="0">
              <a:spcBef>
                <a:spcPts val="0"/>
              </a:spcBef>
              <a:spcAft>
                <a:spcPts val="0"/>
              </a:spcAft>
              <a:buSzPts val="6000"/>
              <a:buNone/>
              <a:defRPr sz="7980"/>
            </a:lvl9pPr>
          </a:lstStyle>
          <a:p>
            <a:r>
              <a:t>xx%</a:t>
            </a:r>
          </a:p>
        </p:txBody>
      </p:sp>
      <p:sp>
        <p:nvSpPr>
          <p:cNvPr id="485" name="Google Shape;485;p29"/>
          <p:cNvSpPr/>
          <p:nvPr/>
        </p:nvSpPr>
        <p:spPr>
          <a:xfrm rot="10800000" flipH="1">
            <a:off x="10325892" y="719953"/>
            <a:ext cx="2212593" cy="1109648"/>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86" name="Google Shape;486;p29"/>
          <p:cNvGrpSpPr/>
          <p:nvPr/>
        </p:nvGrpSpPr>
        <p:grpSpPr>
          <a:xfrm>
            <a:off x="4986034" y="719985"/>
            <a:ext cx="370282" cy="1113367"/>
            <a:chOff x="5128575" y="261600"/>
            <a:chExt cx="278400" cy="835025"/>
          </a:xfrm>
        </p:grpSpPr>
        <p:sp>
          <p:nvSpPr>
            <p:cNvPr id="487" name="Google Shape;487;p29"/>
            <p:cNvSpPr/>
            <p:nvPr/>
          </p:nvSpPr>
          <p:spPr>
            <a:xfrm>
              <a:off x="5128575" y="261600"/>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8" name="Google Shape;488;p29"/>
            <p:cNvSpPr/>
            <p:nvPr/>
          </p:nvSpPr>
          <p:spPr>
            <a:xfrm>
              <a:off x="5128575" y="539825"/>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9" name="Google Shape;489;p29"/>
            <p:cNvSpPr/>
            <p:nvPr/>
          </p:nvSpPr>
          <p:spPr>
            <a:xfrm>
              <a:off x="5128575" y="818225"/>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30">
    <p:spTree>
      <p:nvGrpSpPr>
        <p:cNvPr id="1" name="Shape 534"/>
        <p:cNvGrpSpPr/>
        <p:nvPr/>
      </p:nvGrpSpPr>
      <p:grpSpPr>
        <a:xfrm>
          <a:off x="0" y="0"/>
          <a:ext cx="0" cy="0"/>
          <a:chOff x="0" y="0"/>
          <a:chExt cx="0" cy="0"/>
        </a:xfrm>
      </p:grpSpPr>
      <p:sp>
        <p:nvSpPr>
          <p:cNvPr id="535" name="Google Shape;535;p33"/>
          <p:cNvSpPr txBox="1">
            <a:spLocks noGrp="1"/>
          </p:cNvSpPr>
          <p:nvPr>
            <p:ph type="title"/>
          </p:nvPr>
        </p:nvSpPr>
        <p:spPr>
          <a:xfrm>
            <a:off x="3432221" y="1609684"/>
            <a:ext cx="5306440" cy="2090000"/>
          </a:xfrm>
          <a:prstGeom prst="rect">
            <a:avLst/>
          </a:prstGeom>
        </p:spPr>
        <p:txBody>
          <a:bodyPr spcFirstLastPara="1" wrap="square" lIns="0" tIns="0" rIns="0" bIns="0" anchor="t" anchorCtr="0">
            <a:noAutofit/>
          </a:bodyPr>
          <a:lstStyle>
            <a:lvl1pPr lvl="0" algn="ctr" rtl="0">
              <a:spcBef>
                <a:spcPts val="0"/>
              </a:spcBef>
              <a:spcAft>
                <a:spcPts val="0"/>
              </a:spcAft>
              <a:buSzPts val="4800"/>
              <a:buNone/>
              <a:defRPr sz="9975"/>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endParaRPr/>
          </a:p>
        </p:txBody>
      </p:sp>
      <p:sp>
        <p:nvSpPr>
          <p:cNvPr id="536" name="Google Shape;536;p33"/>
          <p:cNvSpPr/>
          <p:nvPr/>
        </p:nvSpPr>
        <p:spPr>
          <a:xfrm rot="10800000">
            <a:off x="10033238" y="3039909"/>
            <a:ext cx="2341958" cy="1174521"/>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37" name="Google Shape;537;p33"/>
          <p:cNvGrpSpPr/>
          <p:nvPr/>
        </p:nvGrpSpPr>
        <p:grpSpPr>
          <a:xfrm rot="-5400000" flipH="1">
            <a:off x="8910231" y="2999083"/>
            <a:ext cx="4587933" cy="254269"/>
            <a:chOff x="2084100" y="3288600"/>
            <a:chExt cx="3440950" cy="191175"/>
          </a:xfrm>
        </p:grpSpPr>
        <p:sp>
          <p:nvSpPr>
            <p:cNvPr id="538" name="Google Shape;538;p33"/>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33"/>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0" name="Google Shape;540;p33"/>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1" name="Google Shape;541;p33"/>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2" name="Google Shape;542;p33"/>
          <p:cNvGrpSpPr/>
          <p:nvPr/>
        </p:nvGrpSpPr>
        <p:grpSpPr>
          <a:xfrm>
            <a:off x="799369" y="719984"/>
            <a:ext cx="316515" cy="2270117"/>
            <a:chOff x="8656900" y="2041238"/>
            <a:chExt cx="237975" cy="1702588"/>
          </a:xfrm>
        </p:grpSpPr>
        <p:sp>
          <p:nvSpPr>
            <p:cNvPr id="543" name="Google Shape;543;p33"/>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4" name="Google Shape;544;p33"/>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33"/>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33"/>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7" name="Google Shape;547;p33"/>
          <p:cNvSpPr/>
          <p:nvPr/>
        </p:nvSpPr>
        <p:spPr>
          <a:xfrm>
            <a:off x="-419625" y="5582901"/>
            <a:ext cx="1779021" cy="1783433"/>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8" name="Google Shape;548;p33"/>
          <p:cNvGrpSpPr/>
          <p:nvPr/>
        </p:nvGrpSpPr>
        <p:grpSpPr>
          <a:xfrm rot="10800000">
            <a:off x="-244894" y="6137984"/>
            <a:ext cx="3672692" cy="179600"/>
            <a:chOff x="-91900" y="4819025"/>
            <a:chExt cx="2761350" cy="134700"/>
          </a:xfrm>
        </p:grpSpPr>
        <p:sp>
          <p:nvSpPr>
            <p:cNvPr id="549" name="Google Shape;549;p33"/>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550" name="Google Shape;550;p33"/>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551" name="Google Shape;551;p33"/>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
  <p:cSld name="CUSTOM_38">
    <p:spTree>
      <p:nvGrpSpPr>
        <p:cNvPr id="1" name="Shape 821"/>
        <p:cNvGrpSpPr/>
        <p:nvPr/>
      </p:nvGrpSpPr>
      <p:grpSpPr>
        <a:xfrm>
          <a:off x="0" y="0"/>
          <a:ext cx="0" cy="0"/>
          <a:chOff x="0" y="0"/>
          <a:chExt cx="0" cy="0"/>
        </a:xfrm>
      </p:grpSpPr>
      <p:grpSp>
        <p:nvGrpSpPr>
          <p:cNvPr id="822" name="Google Shape;822;p50"/>
          <p:cNvGrpSpPr/>
          <p:nvPr/>
        </p:nvGrpSpPr>
        <p:grpSpPr>
          <a:xfrm rot="5400000">
            <a:off x="-1513878" y="7033873"/>
            <a:ext cx="3681800" cy="179156"/>
            <a:chOff x="-91900" y="4819025"/>
            <a:chExt cx="2761350" cy="134700"/>
          </a:xfrm>
        </p:grpSpPr>
        <p:sp>
          <p:nvSpPr>
            <p:cNvPr id="823" name="Google Shape;823;p50"/>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824" name="Google Shape;824;p50"/>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825" name="Google Shape;825;p50"/>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826" name="Google Shape;826;p50"/>
          <p:cNvGrpSpPr/>
          <p:nvPr/>
        </p:nvGrpSpPr>
        <p:grpSpPr>
          <a:xfrm rot="5400000">
            <a:off x="-1233307" y="7033873"/>
            <a:ext cx="3681800" cy="179156"/>
            <a:chOff x="-91900" y="4819025"/>
            <a:chExt cx="2761350" cy="134700"/>
          </a:xfrm>
        </p:grpSpPr>
        <p:sp>
          <p:nvSpPr>
            <p:cNvPr id="827" name="Google Shape;827;p50"/>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828" name="Google Shape;828;p50"/>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829" name="Google Shape;829;p50"/>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830" name="Google Shape;830;p50"/>
          <p:cNvGrpSpPr/>
          <p:nvPr/>
        </p:nvGrpSpPr>
        <p:grpSpPr>
          <a:xfrm>
            <a:off x="11554795" y="905351"/>
            <a:ext cx="316515" cy="2270117"/>
            <a:chOff x="8656900" y="2041238"/>
            <a:chExt cx="237975" cy="1702588"/>
          </a:xfrm>
        </p:grpSpPr>
        <p:sp>
          <p:nvSpPr>
            <p:cNvPr id="831" name="Google Shape;831;p50"/>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50"/>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50"/>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50"/>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39">
    <p:spTree>
      <p:nvGrpSpPr>
        <p:cNvPr id="1" name="Shape 835"/>
        <p:cNvGrpSpPr/>
        <p:nvPr/>
      </p:nvGrpSpPr>
      <p:grpSpPr>
        <a:xfrm>
          <a:off x="0" y="0"/>
          <a:ext cx="0" cy="0"/>
          <a:chOff x="0" y="0"/>
          <a:chExt cx="0" cy="0"/>
        </a:xfrm>
      </p:grpSpPr>
      <p:sp>
        <p:nvSpPr>
          <p:cNvPr id="836" name="Google Shape;836;p51"/>
          <p:cNvSpPr/>
          <p:nvPr/>
        </p:nvSpPr>
        <p:spPr>
          <a:xfrm rot="10800000">
            <a:off x="-1195764" y="719976"/>
            <a:ext cx="2341958" cy="1174521"/>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7" name="Google Shape;837;p51"/>
          <p:cNvGrpSpPr/>
          <p:nvPr/>
        </p:nvGrpSpPr>
        <p:grpSpPr>
          <a:xfrm rot="-5400000" flipH="1">
            <a:off x="-1624626" y="664516"/>
            <a:ext cx="4587933" cy="254269"/>
            <a:chOff x="2084100" y="3288600"/>
            <a:chExt cx="3440950" cy="191175"/>
          </a:xfrm>
        </p:grpSpPr>
        <p:sp>
          <p:nvSpPr>
            <p:cNvPr id="838" name="Google Shape;838;p51"/>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9" name="Google Shape;839;p51"/>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0" name="Google Shape;840;p51"/>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51"/>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2" name="Google Shape;842;p51"/>
          <p:cNvGrpSpPr/>
          <p:nvPr/>
        </p:nvGrpSpPr>
        <p:grpSpPr>
          <a:xfrm>
            <a:off x="6821183" y="5024634"/>
            <a:ext cx="370282" cy="1113367"/>
            <a:chOff x="5128575" y="261600"/>
            <a:chExt cx="278400" cy="835025"/>
          </a:xfrm>
        </p:grpSpPr>
        <p:sp>
          <p:nvSpPr>
            <p:cNvPr id="843" name="Google Shape;843;p51"/>
            <p:cNvSpPr/>
            <p:nvPr/>
          </p:nvSpPr>
          <p:spPr>
            <a:xfrm>
              <a:off x="5128575" y="261600"/>
              <a:ext cx="278400" cy="278400"/>
            </a:xfrm>
            <a:prstGeom prst="mathPlus">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4" name="Google Shape;844;p51"/>
            <p:cNvSpPr/>
            <p:nvPr/>
          </p:nvSpPr>
          <p:spPr>
            <a:xfrm>
              <a:off x="5128575" y="539825"/>
              <a:ext cx="278400" cy="278400"/>
            </a:xfrm>
            <a:prstGeom prst="mathPlus">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51"/>
            <p:cNvSpPr/>
            <p:nvPr/>
          </p:nvSpPr>
          <p:spPr>
            <a:xfrm>
              <a:off x="5128575" y="818225"/>
              <a:ext cx="278400" cy="278400"/>
            </a:xfrm>
            <a:prstGeom prst="mathPlus">
              <a:avLst>
                <a:gd name="adj1" fmla="val 2352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40">
    <p:spTree>
      <p:nvGrpSpPr>
        <p:cNvPr id="1" name="Shape 846"/>
        <p:cNvGrpSpPr/>
        <p:nvPr/>
      </p:nvGrpSpPr>
      <p:grpSpPr>
        <a:xfrm>
          <a:off x="0" y="0"/>
          <a:ext cx="0" cy="0"/>
          <a:chOff x="0" y="0"/>
          <a:chExt cx="0" cy="0"/>
        </a:xfrm>
      </p:grpSpPr>
      <p:grpSp>
        <p:nvGrpSpPr>
          <p:cNvPr id="847" name="Google Shape;847;p52"/>
          <p:cNvGrpSpPr/>
          <p:nvPr/>
        </p:nvGrpSpPr>
        <p:grpSpPr>
          <a:xfrm>
            <a:off x="799352" y="2293934"/>
            <a:ext cx="316515" cy="2270117"/>
            <a:chOff x="8656900" y="2041238"/>
            <a:chExt cx="237975" cy="1702588"/>
          </a:xfrm>
        </p:grpSpPr>
        <p:sp>
          <p:nvSpPr>
            <p:cNvPr id="848" name="Google Shape;848;p52"/>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52"/>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52"/>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52"/>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52" name="Google Shape;852;p52"/>
          <p:cNvSpPr/>
          <p:nvPr/>
        </p:nvSpPr>
        <p:spPr>
          <a:xfrm rot="10800000">
            <a:off x="10683503" y="1622697"/>
            <a:ext cx="1830761" cy="918168"/>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3" name="Google Shape;853;p52"/>
          <p:cNvGrpSpPr/>
          <p:nvPr/>
        </p:nvGrpSpPr>
        <p:grpSpPr>
          <a:xfrm rot="-5400000" flipH="1">
            <a:off x="9805469" y="1590599"/>
            <a:ext cx="3586388" cy="198762"/>
            <a:chOff x="2084100" y="3288600"/>
            <a:chExt cx="3440950" cy="191175"/>
          </a:xfrm>
        </p:grpSpPr>
        <p:sp>
          <p:nvSpPr>
            <p:cNvPr id="854" name="Google Shape;854;p52"/>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52"/>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52"/>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52"/>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7"/>
        <p:cNvGrpSpPr/>
        <p:nvPr/>
      </p:nvGrpSpPr>
      <p:grpSpPr>
        <a:xfrm>
          <a:off x="0" y="0"/>
          <a:ext cx="0" cy="0"/>
          <a:chOff x="0" y="0"/>
          <a:chExt cx="0" cy="0"/>
        </a:xfrm>
      </p:grpSpPr>
      <p:sp>
        <p:nvSpPr>
          <p:cNvPr id="298" name="Google Shape;298;p27"/>
          <p:cNvSpPr/>
          <p:nvPr/>
        </p:nvSpPr>
        <p:spPr>
          <a:xfrm>
            <a:off x="69794" y="5255934"/>
            <a:ext cx="830720" cy="1134756"/>
          </a:xfrm>
          <a:custGeom>
            <a:avLst/>
            <a:gdLst/>
            <a:ahLst/>
            <a:cxnLst/>
            <a:rect l="l" t="t" r="r" b="b"/>
            <a:pathLst>
              <a:path w="7810" h="10642" extrusionOk="0">
                <a:moveTo>
                  <a:pt x="1" y="1"/>
                </a:moveTo>
                <a:cubicBezTo>
                  <a:pt x="1" y="2606"/>
                  <a:pt x="1164" y="4355"/>
                  <a:pt x="3889" y="5848"/>
                </a:cubicBezTo>
                <a:cubicBezTo>
                  <a:pt x="6590" y="7326"/>
                  <a:pt x="6433" y="9297"/>
                  <a:pt x="6099" y="10340"/>
                </a:cubicBezTo>
                <a:lnTo>
                  <a:pt x="7039" y="10641"/>
                </a:lnTo>
                <a:cubicBezTo>
                  <a:pt x="7383" y="9568"/>
                  <a:pt x="7810" y="6868"/>
                  <a:pt x="4363" y="4981"/>
                </a:cubicBezTo>
                <a:cubicBezTo>
                  <a:pt x="1563" y="3448"/>
                  <a:pt x="989" y="1881"/>
                  <a:pt x="989"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9" name="Google Shape;299;p27"/>
          <p:cNvSpPr/>
          <p:nvPr/>
        </p:nvSpPr>
        <p:spPr>
          <a:xfrm>
            <a:off x="454865" y="6390688"/>
            <a:ext cx="617136" cy="378643"/>
          </a:xfrm>
          <a:custGeom>
            <a:avLst/>
            <a:gdLst/>
            <a:ahLst/>
            <a:cxnLst/>
            <a:rect l="l" t="t" r="r" b="b"/>
            <a:pathLst>
              <a:path w="5802" h="3551" extrusionOk="0">
                <a:moveTo>
                  <a:pt x="4825" y="0"/>
                </a:moveTo>
                <a:cubicBezTo>
                  <a:pt x="4822" y="14"/>
                  <a:pt x="4606" y="1336"/>
                  <a:pt x="3512" y="2066"/>
                </a:cubicBezTo>
                <a:cubicBezTo>
                  <a:pt x="3015" y="2396"/>
                  <a:pt x="2407" y="2562"/>
                  <a:pt x="1695" y="2562"/>
                </a:cubicBezTo>
                <a:cubicBezTo>
                  <a:pt x="1250" y="2562"/>
                  <a:pt x="763" y="2497"/>
                  <a:pt x="238" y="2367"/>
                </a:cubicBezTo>
                <a:lnTo>
                  <a:pt x="0" y="3326"/>
                </a:lnTo>
                <a:cubicBezTo>
                  <a:pt x="606" y="3475"/>
                  <a:pt x="1173" y="3551"/>
                  <a:pt x="1700" y="3551"/>
                </a:cubicBezTo>
                <a:cubicBezTo>
                  <a:pt x="2612" y="3551"/>
                  <a:pt x="3407" y="3326"/>
                  <a:pt x="4072" y="2880"/>
                </a:cubicBezTo>
                <a:cubicBezTo>
                  <a:pt x="5530" y="1900"/>
                  <a:pt x="5791" y="216"/>
                  <a:pt x="5801" y="144"/>
                </a:cubicBezTo>
                <a:lnTo>
                  <a:pt x="4825" y="0"/>
                </a:ln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0" name="Google Shape;300;p27"/>
          <p:cNvSpPr/>
          <p:nvPr/>
        </p:nvSpPr>
        <p:spPr>
          <a:xfrm>
            <a:off x="542065" y="5918321"/>
            <a:ext cx="388981" cy="355184"/>
          </a:xfrm>
          <a:custGeom>
            <a:avLst/>
            <a:gdLst/>
            <a:ahLst/>
            <a:cxnLst/>
            <a:rect l="l" t="t" r="r" b="b"/>
            <a:pathLst>
              <a:path w="3657" h="3331" extrusionOk="0">
                <a:moveTo>
                  <a:pt x="1829" y="0"/>
                </a:moveTo>
                <a:cubicBezTo>
                  <a:pt x="1403" y="0"/>
                  <a:pt x="977" y="163"/>
                  <a:pt x="652" y="488"/>
                </a:cubicBezTo>
                <a:cubicBezTo>
                  <a:pt x="1" y="1138"/>
                  <a:pt x="1" y="2193"/>
                  <a:pt x="652" y="2843"/>
                </a:cubicBezTo>
                <a:cubicBezTo>
                  <a:pt x="977" y="3168"/>
                  <a:pt x="1403" y="3330"/>
                  <a:pt x="1829" y="3330"/>
                </a:cubicBezTo>
                <a:cubicBezTo>
                  <a:pt x="2255" y="3330"/>
                  <a:pt x="2681" y="3168"/>
                  <a:pt x="3007" y="2843"/>
                </a:cubicBezTo>
                <a:cubicBezTo>
                  <a:pt x="3657" y="2193"/>
                  <a:pt x="3657" y="1138"/>
                  <a:pt x="3007" y="488"/>
                </a:cubicBezTo>
                <a:cubicBezTo>
                  <a:pt x="2681" y="163"/>
                  <a:pt x="2255" y="0"/>
                  <a:pt x="182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1" name="Google Shape;301;p27"/>
          <p:cNvSpPr/>
          <p:nvPr/>
        </p:nvSpPr>
        <p:spPr>
          <a:xfrm>
            <a:off x="10760045" y="6031213"/>
            <a:ext cx="1093555" cy="693955"/>
          </a:xfrm>
          <a:custGeom>
            <a:avLst/>
            <a:gdLst/>
            <a:ahLst/>
            <a:cxnLst/>
            <a:rect l="l" t="t" r="r" b="b"/>
            <a:pathLst>
              <a:path w="8673" h="5490" extrusionOk="0">
                <a:moveTo>
                  <a:pt x="6334" y="1"/>
                </a:moveTo>
                <a:lnTo>
                  <a:pt x="5293" y="1469"/>
                </a:lnTo>
                <a:lnTo>
                  <a:pt x="3903" y="284"/>
                </a:lnTo>
                <a:lnTo>
                  <a:pt x="3479" y="2031"/>
                </a:lnTo>
                <a:lnTo>
                  <a:pt x="1835" y="1349"/>
                </a:lnTo>
                <a:lnTo>
                  <a:pt x="2084" y="3073"/>
                </a:lnTo>
                <a:lnTo>
                  <a:pt x="336" y="2914"/>
                </a:lnTo>
                <a:lnTo>
                  <a:pt x="336" y="2914"/>
                </a:lnTo>
                <a:lnTo>
                  <a:pt x="1126" y="4504"/>
                </a:lnTo>
                <a:lnTo>
                  <a:pt x="1" y="4823"/>
                </a:lnTo>
                <a:lnTo>
                  <a:pt x="189" y="5489"/>
                </a:lnTo>
                <a:lnTo>
                  <a:pt x="2118" y="4943"/>
                </a:lnTo>
                <a:lnTo>
                  <a:pt x="1509" y="3717"/>
                </a:lnTo>
                <a:lnTo>
                  <a:pt x="2896" y="3844"/>
                </a:lnTo>
                <a:lnTo>
                  <a:pt x="2696" y="2456"/>
                </a:lnTo>
                <a:lnTo>
                  <a:pt x="3961" y="2982"/>
                </a:lnTo>
                <a:lnTo>
                  <a:pt x="4311" y="1543"/>
                </a:lnTo>
                <a:lnTo>
                  <a:pt x="5420" y="2488"/>
                </a:lnTo>
                <a:lnTo>
                  <a:pt x="6276" y="1281"/>
                </a:lnTo>
                <a:lnTo>
                  <a:pt x="7026" y="2568"/>
                </a:lnTo>
                <a:lnTo>
                  <a:pt x="8672" y="1364"/>
                </a:lnTo>
                <a:lnTo>
                  <a:pt x="8263" y="804"/>
                </a:lnTo>
                <a:lnTo>
                  <a:pt x="7238" y="1553"/>
                </a:lnTo>
                <a:lnTo>
                  <a:pt x="6334" y="1"/>
                </a:ln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2" name="Google Shape;302;p27"/>
          <p:cNvSpPr/>
          <p:nvPr/>
        </p:nvSpPr>
        <p:spPr>
          <a:xfrm>
            <a:off x="11034409" y="5918337"/>
            <a:ext cx="562727" cy="564012"/>
          </a:xfrm>
          <a:custGeom>
            <a:avLst/>
            <a:gdLst/>
            <a:ahLst/>
            <a:cxnLst/>
            <a:rect l="l" t="t" r="r" b="b"/>
            <a:pathLst>
              <a:path w="4463" h="4462" extrusionOk="0">
                <a:moveTo>
                  <a:pt x="1141" y="1"/>
                </a:moveTo>
                <a:lnTo>
                  <a:pt x="1" y="1140"/>
                </a:lnTo>
                <a:lnTo>
                  <a:pt x="3322" y="4461"/>
                </a:lnTo>
                <a:lnTo>
                  <a:pt x="4462" y="3322"/>
                </a:lnTo>
                <a:lnTo>
                  <a:pt x="1141"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27"/>
          <p:cNvSpPr/>
          <p:nvPr/>
        </p:nvSpPr>
        <p:spPr>
          <a:xfrm>
            <a:off x="10666461" y="174830"/>
            <a:ext cx="1195657" cy="461167"/>
          </a:xfrm>
          <a:custGeom>
            <a:avLst/>
            <a:gdLst/>
            <a:ahLst/>
            <a:cxnLst/>
            <a:rect l="l" t="t" r="r" b="b"/>
            <a:pathLst>
              <a:path w="12286" h="4727" extrusionOk="0">
                <a:moveTo>
                  <a:pt x="4531" y="1"/>
                </a:moveTo>
                <a:cubicBezTo>
                  <a:pt x="4064" y="1"/>
                  <a:pt x="3555" y="76"/>
                  <a:pt x="3000" y="252"/>
                </a:cubicBezTo>
                <a:cubicBezTo>
                  <a:pt x="1747" y="648"/>
                  <a:pt x="832" y="1554"/>
                  <a:pt x="352" y="2871"/>
                </a:cubicBezTo>
                <a:cubicBezTo>
                  <a:pt x="0" y="3838"/>
                  <a:pt x="8" y="4691"/>
                  <a:pt x="8" y="4727"/>
                </a:cubicBezTo>
                <a:lnTo>
                  <a:pt x="1013" y="4712"/>
                </a:lnTo>
                <a:cubicBezTo>
                  <a:pt x="1012" y="4685"/>
                  <a:pt x="1000" y="1939"/>
                  <a:pt x="3302" y="1210"/>
                </a:cubicBezTo>
                <a:cubicBezTo>
                  <a:pt x="3758" y="1065"/>
                  <a:pt x="4170" y="1001"/>
                  <a:pt x="4546" y="1001"/>
                </a:cubicBezTo>
                <a:cubicBezTo>
                  <a:pt x="6020" y="1001"/>
                  <a:pt x="6946" y="1990"/>
                  <a:pt x="7769" y="3035"/>
                </a:cubicBezTo>
                <a:cubicBezTo>
                  <a:pt x="8471" y="3929"/>
                  <a:pt x="9553" y="4537"/>
                  <a:pt x="10523" y="4586"/>
                </a:cubicBezTo>
                <a:cubicBezTo>
                  <a:pt x="10566" y="4588"/>
                  <a:pt x="10609" y="4589"/>
                  <a:pt x="10651" y="4589"/>
                </a:cubicBezTo>
                <a:cubicBezTo>
                  <a:pt x="11287" y="4589"/>
                  <a:pt x="11850" y="4352"/>
                  <a:pt x="12286" y="3898"/>
                </a:cubicBezTo>
                <a:lnTo>
                  <a:pt x="11561" y="3203"/>
                </a:lnTo>
                <a:cubicBezTo>
                  <a:pt x="11318" y="3456"/>
                  <a:pt x="11011" y="3584"/>
                  <a:pt x="10650" y="3584"/>
                </a:cubicBezTo>
                <a:cubicBezTo>
                  <a:pt x="10624" y="3584"/>
                  <a:pt x="10598" y="3583"/>
                  <a:pt x="10572" y="3582"/>
                </a:cubicBezTo>
                <a:cubicBezTo>
                  <a:pt x="9890" y="3548"/>
                  <a:pt x="9081" y="3079"/>
                  <a:pt x="8559" y="2415"/>
                </a:cubicBezTo>
                <a:cubicBezTo>
                  <a:pt x="7901" y="1578"/>
                  <a:pt x="6661" y="1"/>
                  <a:pt x="4531"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27"/>
          <p:cNvSpPr/>
          <p:nvPr/>
        </p:nvSpPr>
        <p:spPr>
          <a:xfrm>
            <a:off x="10941385" y="72000"/>
            <a:ext cx="425380" cy="440971"/>
          </a:xfrm>
          <a:custGeom>
            <a:avLst/>
            <a:gdLst/>
            <a:ahLst/>
            <a:cxnLst/>
            <a:rect l="l" t="t" r="r" b="b"/>
            <a:pathLst>
              <a:path w="4371" h="4520" extrusionOk="0">
                <a:moveTo>
                  <a:pt x="3458" y="0"/>
                </a:moveTo>
                <a:lnTo>
                  <a:pt x="0" y="3050"/>
                </a:lnTo>
                <a:lnTo>
                  <a:pt x="4371" y="4520"/>
                </a:lnTo>
                <a:lnTo>
                  <a:pt x="4371" y="4520"/>
                </a:lnTo>
                <a:lnTo>
                  <a:pt x="3458"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5" name="Google Shape;305;p27"/>
          <p:cNvSpPr/>
          <p:nvPr/>
        </p:nvSpPr>
        <p:spPr>
          <a:xfrm>
            <a:off x="11213228" y="785474"/>
            <a:ext cx="830698" cy="533221"/>
          </a:xfrm>
          <a:custGeom>
            <a:avLst/>
            <a:gdLst/>
            <a:ahLst/>
            <a:cxnLst/>
            <a:rect l="l" t="t" r="r" b="b"/>
            <a:pathLst>
              <a:path w="10329" h="6614" extrusionOk="0">
                <a:moveTo>
                  <a:pt x="3738" y="0"/>
                </a:moveTo>
                <a:lnTo>
                  <a:pt x="2476" y="1459"/>
                </a:lnTo>
                <a:lnTo>
                  <a:pt x="914" y="357"/>
                </a:lnTo>
                <a:lnTo>
                  <a:pt x="0" y="2370"/>
                </a:lnTo>
                <a:lnTo>
                  <a:pt x="632" y="2656"/>
                </a:lnTo>
                <a:lnTo>
                  <a:pt x="1198" y="1407"/>
                </a:lnTo>
                <a:lnTo>
                  <a:pt x="2589" y="2387"/>
                </a:lnTo>
                <a:lnTo>
                  <a:pt x="3694" y="1110"/>
                </a:lnTo>
                <a:lnTo>
                  <a:pt x="4680" y="2446"/>
                </a:lnTo>
                <a:lnTo>
                  <a:pt x="6136" y="1714"/>
                </a:lnTo>
                <a:lnTo>
                  <a:pt x="6413" y="3294"/>
                </a:lnTo>
                <a:lnTo>
                  <a:pt x="8017" y="3161"/>
                </a:lnTo>
                <a:lnTo>
                  <a:pt x="7696" y="4756"/>
                </a:lnTo>
                <a:lnTo>
                  <a:pt x="9280" y="5154"/>
                </a:lnTo>
                <a:lnTo>
                  <a:pt x="8650" y="6273"/>
                </a:lnTo>
                <a:lnTo>
                  <a:pt x="9255" y="6613"/>
                </a:lnTo>
                <a:lnTo>
                  <a:pt x="10329" y="4702"/>
                </a:lnTo>
                <a:lnTo>
                  <a:pt x="8506" y="4245"/>
                </a:lnTo>
                <a:lnTo>
                  <a:pt x="8878" y="2392"/>
                </a:lnTo>
                <a:lnTo>
                  <a:pt x="6986" y="2551"/>
                </a:lnTo>
                <a:lnTo>
                  <a:pt x="6657" y="674"/>
                </a:lnTo>
                <a:lnTo>
                  <a:pt x="4890" y="1564"/>
                </a:lnTo>
                <a:lnTo>
                  <a:pt x="3738" y="0"/>
                </a:ln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6" name="Google Shape;306;p27"/>
          <p:cNvSpPr/>
          <p:nvPr/>
        </p:nvSpPr>
        <p:spPr>
          <a:xfrm>
            <a:off x="542064" y="201942"/>
            <a:ext cx="442765" cy="406941"/>
          </a:xfrm>
          <a:custGeom>
            <a:avLst/>
            <a:gdLst/>
            <a:ahLst/>
            <a:cxnLst/>
            <a:rect l="l" t="t" r="r" b="b"/>
            <a:pathLst>
              <a:path w="4074" h="3735" extrusionOk="0">
                <a:moveTo>
                  <a:pt x="3075" y="0"/>
                </a:moveTo>
                <a:cubicBezTo>
                  <a:pt x="2920" y="1428"/>
                  <a:pt x="804" y="2498"/>
                  <a:pt x="1" y="2790"/>
                </a:cubicBezTo>
                <a:lnTo>
                  <a:pt x="343" y="3734"/>
                </a:lnTo>
                <a:cubicBezTo>
                  <a:pt x="485" y="3683"/>
                  <a:pt x="3818" y="2451"/>
                  <a:pt x="4073" y="108"/>
                </a:cubicBezTo>
                <a:lnTo>
                  <a:pt x="3075" y="0"/>
                </a:ln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7" name="Google Shape;307;p27"/>
          <p:cNvSpPr/>
          <p:nvPr/>
        </p:nvSpPr>
        <p:spPr>
          <a:xfrm>
            <a:off x="103244" y="174835"/>
            <a:ext cx="626651" cy="1098795"/>
          </a:xfrm>
          <a:custGeom>
            <a:avLst/>
            <a:gdLst/>
            <a:ahLst/>
            <a:cxnLst/>
            <a:rect l="l" t="t" r="r" b="b"/>
            <a:pathLst>
              <a:path w="5766" h="10085" extrusionOk="0">
                <a:moveTo>
                  <a:pt x="2105" y="0"/>
                </a:moveTo>
                <a:lnTo>
                  <a:pt x="1429" y="332"/>
                </a:lnTo>
                <a:lnTo>
                  <a:pt x="2035" y="1569"/>
                </a:lnTo>
                <a:lnTo>
                  <a:pt x="236" y="2257"/>
                </a:lnTo>
                <a:lnTo>
                  <a:pt x="1561" y="3582"/>
                </a:lnTo>
                <a:lnTo>
                  <a:pt x="1" y="4566"/>
                </a:lnTo>
                <a:lnTo>
                  <a:pt x="1577" y="5724"/>
                </a:lnTo>
                <a:lnTo>
                  <a:pt x="361" y="7527"/>
                </a:lnTo>
                <a:lnTo>
                  <a:pt x="2583" y="7924"/>
                </a:lnTo>
                <a:lnTo>
                  <a:pt x="2896" y="10084"/>
                </a:lnTo>
                <a:lnTo>
                  <a:pt x="4804" y="9202"/>
                </a:lnTo>
                <a:lnTo>
                  <a:pt x="5084" y="9795"/>
                </a:lnTo>
                <a:lnTo>
                  <a:pt x="5766" y="9474"/>
                </a:lnTo>
                <a:lnTo>
                  <a:pt x="5167" y="8204"/>
                </a:lnTo>
                <a:lnTo>
                  <a:pt x="3496" y="8976"/>
                </a:lnTo>
                <a:lnTo>
                  <a:pt x="3250" y="7279"/>
                </a:lnTo>
                <a:lnTo>
                  <a:pt x="1632" y="6990"/>
                </a:lnTo>
                <a:lnTo>
                  <a:pt x="2607" y="5545"/>
                </a:lnTo>
                <a:lnTo>
                  <a:pt x="1339" y="4613"/>
                </a:lnTo>
                <a:lnTo>
                  <a:pt x="2760" y="3717"/>
                </a:lnTo>
                <a:lnTo>
                  <a:pt x="1590" y="2546"/>
                </a:lnTo>
                <a:lnTo>
                  <a:pt x="3074" y="1978"/>
                </a:lnTo>
                <a:lnTo>
                  <a:pt x="2105" y="0"/>
                </a:ln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8" name="Google Shape;308;p27"/>
          <p:cNvSpPr/>
          <p:nvPr/>
        </p:nvSpPr>
        <p:spPr>
          <a:xfrm>
            <a:off x="224643" y="781501"/>
            <a:ext cx="526883" cy="528097"/>
          </a:xfrm>
          <a:custGeom>
            <a:avLst/>
            <a:gdLst/>
            <a:ahLst/>
            <a:cxnLst/>
            <a:rect l="l" t="t" r="r" b="b"/>
            <a:pathLst>
              <a:path w="4848" h="4847" extrusionOk="0">
                <a:moveTo>
                  <a:pt x="3608" y="0"/>
                </a:moveTo>
                <a:lnTo>
                  <a:pt x="1" y="3608"/>
                </a:lnTo>
                <a:lnTo>
                  <a:pt x="1240" y="4846"/>
                </a:lnTo>
                <a:lnTo>
                  <a:pt x="4847" y="1238"/>
                </a:lnTo>
                <a:lnTo>
                  <a:pt x="3608"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9" name="Google Shape;309;p27"/>
          <p:cNvSpPr/>
          <p:nvPr/>
        </p:nvSpPr>
        <p:spPr>
          <a:xfrm>
            <a:off x="11360658" y="6543056"/>
            <a:ext cx="723036" cy="243629"/>
          </a:xfrm>
          <a:custGeom>
            <a:avLst/>
            <a:gdLst/>
            <a:ahLst/>
            <a:cxnLst/>
            <a:rect l="l" t="t" r="r" b="b"/>
            <a:pathLst>
              <a:path w="7122" h="2394" extrusionOk="0">
                <a:moveTo>
                  <a:pt x="6525" y="0"/>
                </a:moveTo>
                <a:cubicBezTo>
                  <a:pt x="6501" y="17"/>
                  <a:pt x="4605" y="1384"/>
                  <a:pt x="2100" y="1384"/>
                </a:cubicBezTo>
                <a:cubicBezTo>
                  <a:pt x="1520" y="1384"/>
                  <a:pt x="908" y="1311"/>
                  <a:pt x="278" y="1131"/>
                </a:cubicBezTo>
                <a:lnTo>
                  <a:pt x="1" y="2095"/>
                </a:lnTo>
                <a:cubicBezTo>
                  <a:pt x="741" y="2308"/>
                  <a:pt x="1455" y="2393"/>
                  <a:pt x="2127" y="2393"/>
                </a:cubicBezTo>
                <a:cubicBezTo>
                  <a:pt x="4939" y="2393"/>
                  <a:pt x="7015" y="887"/>
                  <a:pt x="7121" y="809"/>
                </a:cubicBezTo>
                <a:lnTo>
                  <a:pt x="6525" y="0"/>
                </a:ln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81642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957625" y="623400"/>
            <a:ext cx="10246588" cy="7636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4" name="Google Shape;54;p5"/>
          <p:cNvSpPr txBox="1">
            <a:spLocks noGrp="1"/>
          </p:cNvSpPr>
          <p:nvPr>
            <p:ph type="title" idx="2"/>
          </p:nvPr>
        </p:nvSpPr>
        <p:spPr>
          <a:xfrm>
            <a:off x="1589791" y="3791276"/>
            <a:ext cx="3521666"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55" name="Google Shape;55;p5"/>
          <p:cNvSpPr txBox="1">
            <a:spLocks noGrp="1"/>
          </p:cNvSpPr>
          <p:nvPr>
            <p:ph type="title" idx="3"/>
          </p:nvPr>
        </p:nvSpPr>
        <p:spPr>
          <a:xfrm>
            <a:off x="7059426" y="3791276"/>
            <a:ext cx="3521666"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grpSp>
        <p:nvGrpSpPr>
          <p:cNvPr id="56" name="Google Shape;56;p5"/>
          <p:cNvGrpSpPr/>
          <p:nvPr/>
        </p:nvGrpSpPr>
        <p:grpSpPr>
          <a:xfrm>
            <a:off x="11526082" y="3867884"/>
            <a:ext cx="316515" cy="2270117"/>
            <a:chOff x="8656900" y="2041238"/>
            <a:chExt cx="237975" cy="1702588"/>
          </a:xfrm>
        </p:grpSpPr>
        <p:sp>
          <p:nvSpPr>
            <p:cNvPr id="57" name="Google Shape;57;p5"/>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5"/>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5"/>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5"/>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1" name="Google Shape;61;p5"/>
          <p:cNvSpPr txBox="1">
            <a:spLocks noGrp="1"/>
          </p:cNvSpPr>
          <p:nvPr>
            <p:ph type="subTitle" idx="1"/>
          </p:nvPr>
        </p:nvSpPr>
        <p:spPr>
          <a:xfrm>
            <a:off x="1589791" y="4514400"/>
            <a:ext cx="3521666" cy="11120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1862"/>
            </a:lvl1pPr>
            <a:lvl2pPr lvl="1" algn="ctr" rtl="0">
              <a:lnSpc>
                <a:spcPct val="100000"/>
              </a:lnSpc>
              <a:spcBef>
                <a:spcPts val="2128"/>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sp>
        <p:nvSpPr>
          <p:cNvPr id="62" name="Google Shape;62;p5"/>
          <p:cNvSpPr txBox="1">
            <a:spLocks noGrp="1"/>
          </p:cNvSpPr>
          <p:nvPr>
            <p:ph type="subTitle" idx="4"/>
          </p:nvPr>
        </p:nvSpPr>
        <p:spPr>
          <a:xfrm>
            <a:off x="7059426" y="4514400"/>
            <a:ext cx="3521666" cy="11120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1862"/>
            </a:lvl1pPr>
            <a:lvl2pPr lvl="1" algn="ctr" rtl="0">
              <a:lnSpc>
                <a:spcPct val="100000"/>
              </a:lnSpc>
              <a:spcBef>
                <a:spcPts val="2128"/>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grpSp>
        <p:nvGrpSpPr>
          <p:cNvPr id="63" name="Google Shape;63;p5"/>
          <p:cNvGrpSpPr/>
          <p:nvPr/>
        </p:nvGrpSpPr>
        <p:grpSpPr>
          <a:xfrm rot="-5400000" flipH="1">
            <a:off x="-1505432" y="-343427"/>
            <a:ext cx="3681800" cy="179156"/>
            <a:chOff x="-91900" y="4819025"/>
            <a:chExt cx="2761350" cy="134700"/>
          </a:xfrm>
        </p:grpSpPr>
        <p:sp>
          <p:nvSpPr>
            <p:cNvPr id="64" name="Google Shape;64;p5"/>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65" name="Google Shape;65;p5"/>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66" name="Google Shape;66;p5"/>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67" name="Google Shape;67;p5"/>
          <p:cNvGrpSpPr/>
          <p:nvPr/>
        </p:nvGrpSpPr>
        <p:grpSpPr>
          <a:xfrm rot="-5400000" flipH="1">
            <a:off x="-1224861" y="-343427"/>
            <a:ext cx="3681800" cy="179156"/>
            <a:chOff x="-91900" y="4819025"/>
            <a:chExt cx="2761350" cy="134700"/>
          </a:xfrm>
        </p:grpSpPr>
        <p:sp>
          <p:nvSpPr>
            <p:cNvPr id="68" name="Google Shape;68;p5"/>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69" name="Google Shape;69;p5"/>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70" name="Google Shape;70;p5"/>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7"/>
          <p:cNvSpPr txBox="1">
            <a:spLocks noGrp="1"/>
          </p:cNvSpPr>
          <p:nvPr>
            <p:ph type="title"/>
          </p:nvPr>
        </p:nvSpPr>
        <p:spPr>
          <a:xfrm>
            <a:off x="6464069" y="1772833"/>
            <a:ext cx="4381933" cy="1007600"/>
          </a:xfrm>
          <a:prstGeom prst="rect">
            <a:avLst/>
          </a:prstGeom>
        </p:spPr>
        <p:txBody>
          <a:bodyPr spcFirstLastPara="1" wrap="square" lIns="0" tIns="0" rIns="0" bIns="0" anchor="t" anchorCtr="0">
            <a:noAutofit/>
          </a:bodyPr>
          <a:lstStyle>
            <a:lvl1pPr lvl="0" algn="ctr">
              <a:spcBef>
                <a:spcPts val="0"/>
              </a:spcBef>
              <a:spcAft>
                <a:spcPts val="0"/>
              </a:spcAft>
              <a:buSzPts val="2400"/>
              <a:buNone/>
              <a:defRPr sz="9044"/>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84" name="Google Shape;84;p7"/>
          <p:cNvSpPr txBox="1">
            <a:spLocks noGrp="1"/>
          </p:cNvSpPr>
          <p:nvPr>
            <p:ph type="subTitle" idx="1"/>
          </p:nvPr>
        </p:nvSpPr>
        <p:spPr>
          <a:xfrm>
            <a:off x="6464069" y="3460400"/>
            <a:ext cx="4381933" cy="11500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2128"/>
            </a:lvl1pPr>
            <a:lvl2pPr lvl="1" algn="ctr" rtl="0">
              <a:lnSpc>
                <a:spcPct val="100000"/>
              </a:lnSpc>
              <a:spcBef>
                <a:spcPts val="2128"/>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grpSp>
        <p:nvGrpSpPr>
          <p:cNvPr id="85" name="Google Shape;85;p7"/>
          <p:cNvGrpSpPr/>
          <p:nvPr/>
        </p:nvGrpSpPr>
        <p:grpSpPr>
          <a:xfrm rot="5400000">
            <a:off x="4643226" y="5482776"/>
            <a:ext cx="1055923" cy="351104"/>
            <a:chOff x="3301550" y="3927125"/>
            <a:chExt cx="729900" cy="243300"/>
          </a:xfrm>
        </p:grpSpPr>
        <p:sp>
          <p:nvSpPr>
            <p:cNvPr id="86" name="Google Shape;86;p7"/>
            <p:cNvSpPr/>
            <p:nvPr/>
          </p:nvSpPr>
          <p:spPr>
            <a:xfrm>
              <a:off x="35448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7"/>
            <p:cNvSpPr/>
            <p:nvPr/>
          </p:nvSpPr>
          <p:spPr>
            <a:xfrm>
              <a:off x="37881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7"/>
            <p:cNvSpPr/>
            <p:nvPr/>
          </p:nvSpPr>
          <p:spPr>
            <a:xfrm>
              <a:off x="33015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9" name="Google Shape;89;p7"/>
          <p:cNvGrpSpPr/>
          <p:nvPr/>
        </p:nvGrpSpPr>
        <p:grpSpPr>
          <a:xfrm flipH="1">
            <a:off x="6990663" y="6400785"/>
            <a:ext cx="4576583" cy="254900"/>
            <a:chOff x="2084100" y="3288600"/>
            <a:chExt cx="3440950" cy="191175"/>
          </a:xfrm>
        </p:grpSpPr>
        <p:sp>
          <p:nvSpPr>
            <p:cNvPr id="90" name="Google Shape;90;p7"/>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7"/>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7"/>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7"/>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4" name="Google Shape;94;p7"/>
          <p:cNvSpPr/>
          <p:nvPr/>
        </p:nvSpPr>
        <p:spPr>
          <a:xfrm>
            <a:off x="10972389" y="-371899"/>
            <a:ext cx="1779021" cy="1783433"/>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5" name="Google Shape;95;p7"/>
          <p:cNvGrpSpPr/>
          <p:nvPr/>
        </p:nvGrpSpPr>
        <p:grpSpPr>
          <a:xfrm rot="5400000">
            <a:off x="9429658" y="707683"/>
            <a:ext cx="4587933" cy="254269"/>
            <a:chOff x="2084100" y="3288600"/>
            <a:chExt cx="3440950" cy="191175"/>
          </a:xfrm>
        </p:grpSpPr>
        <p:sp>
          <p:nvSpPr>
            <p:cNvPr id="96" name="Google Shape;96;p7"/>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7"/>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7"/>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7"/>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2">
  <p:cSld name="CUSTOM_20">
    <p:spTree>
      <p:nvGrpSpPr>
        <p:cNvPr id="1" name="Shape 190"/>
        <p:cNvGrpSpPr/>
        <p:nvPr/>
      </p:nvGrpSpPr>
      <p:grpSpPr>
        <a:xfrm>
          <a:off x="0" y="0"/>
          <a:ext cx="0" cy="0"/>
          <a:chOff x="0" y="0"/>
          <a:chExt cx="0" cy="0"/>
        </a:xfrm>
      </p:grpSpPr>
      <p:sp>
        <p:nvSpPr>
          <p:cNvPr id="191" name="Google Shape;191;p15"/>
          <p:cNvSpPr/>
          <p:nvPr/>
        </p:nvSpPr>
        <p:spPr>
          <a:xfrm rot="-5400000" flipH="1">
            <a:off x="813206" y="4368307"/>
            <a:ext cx="1783433" cy="1779021"/>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2" name="Google Shape;192;p15"/>
          <p:cNvSpPr txBox="1">
            <a:spLocks noGrp="1"/>
          </p:cNvSpPr>
          <p:nvPr>
            <p:ph type="title"/>
          </p:nvPr>
        </p:nvSpPr>
        <p:spPr>
          <a:xfrm>
            <a:off x="3901179" y="1772833"/>
            <a:ext cx="4381933" cy="10076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9044"/>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endParaRPr/>
          </a:p>
        </p:txBody>
      </p:sp>
      <p:sp>
        <p:nvSpPr>
          <p:cNvPr id="193" name="Google Shape;193;p15"/>
          <p:cNvSpPr txBox="1">
            <a:spLocks noGrp="1"/>
          </p:cNvSpPr>
          <p:nvPr>
            <p:ph type="subTitle" idx="1"/>
          </p:nvPr>
        </p:nvSpPr>
        <p:spPr>
          <a:xfrm>
            <a:off x="3901179" y="3460400"/>
            <a:ext cx="4381933" cy="11500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2128"/>
            </a:lvl1pPr>
            <a:lvl2pPr lvl="1" algn="ctr" rtl="0">
              <a:lnSpc>
                <a:spcPct val="100000"/>
              </a:lnSpc>
              <a:spcBef>
                <a:spcPts val="2128"/>
              </a:spcBef>
              <a:spcAft>
                <a:spcPts val="0"/>
              </a:spcAft>
              <a:buSzPts val="2100"/>
              <a:buNone/>
              <a:defRPr sz="2793"/>
            </a:lvl2pPr>
            <a:lvl3pPr lvl="2" algn="ctr" rtl="0">
              <a:lnSpc>
                <a:spcPct val="100000"/>
              </a:lnSpc>
              <a:spcBef>
                <a:spcPts val="0"/>
              </a:spcBef>
              <a:spcAft>
                <a:spcPts val="0"/>
              </a:spcAft>
              <a:buSzPts val="2100"/>
              <a:buNone/>
              <a:defRPr sz="2793"/>
            </a:lvl3pPr>
            <a:lvl4pPr lvl="3" algn="ctr" rtl="0">
              <a:lnSpc>
                <a:spcPct val="100000"/>
              </a:lnSpc>
              <a:spcBef>
                <a:spcPts val="0"/>
              </a:spcBef>
              <a:spcAft>
                <a:spcPts val="0"/>
              </a:spcAft>
              <a:buSzPts val="2100"/>
              <a:buNone/>
              <a:defRPr sz="2793"/>
            </a:lvl4pPr>
            <a:lvl5pPr lvl="4" algn="ctr" rtl="0">
              <a:lnSpc>
                <a:spcPct val="100000"/>
              </a:lnSpc>
              <a:spcBef>
                <a:spcPts val="0"/>
              </a:spcBef>
              <a:spcAft>
                <a:spcPts val="0"/>
              </a:spcAft>
              <a:buSzPts val="2100"/>
              <a:buNone/>
              <a:defRPr sz="2793"/>
            </a:lvl5pPr>
            <a:lvl6pPr lvl="5" algn="ctr" rtl="0">
              <a:lnSpc>
                <a:spcPct val="100000"/>
              </a:lnSpc>
              <a:spcBef>
                <a:spcPts val="0"/>
              </a:spcBef>
              <a:spcAft>
                <a:spcPts val="0"/>
              </a:spcAft>
              <a:buSzPts val="2100"/>
              <a:buNone/>
              <a:defRPr sz="2793"/>
            </a:lvl6pPr>
            <a:lvl7pPr lvl="6" algn="ctr" rtl="0">
              <a:lnSpc>
                <a:spcPct val="100000"/>
              </a:lnSpc>
              <a:spcBef>
                <a:spcPts val="0"/>
              </a:spcBef>
              <a:spcAft>
                <a:spcPts val="0"/>
              </a:spcAft>
              <a:buSzPts val="2100"/>
              <a:buNone/>
              <a:defRPr sz="2793"/>
            </a:lvl7pPr>
            <a:lvl8pPr lvl="7" algn="ctr" rtl="0">
              <a:lnSpc>
                <a:spcPct val="100000"/>
              </a:lnSpc>
              <a:spcBef>
                <a:spcPts val="0"/>
              </a:spcBef>
              <a:spcAft>
                <a:spcPts val="0"/>
              </a:spcAft>
              <a:buSzPts val="2100"/>
              <a:buNone/>
              <a:defRPr sz="2793"/>
            </a:lvl8pPr>
            <a:lvl9pPr lvl="8" algn="ctr" rtl="0">
              <a:lnSpc>
                <a:spcPct val="100000"/>
              </a:lnSpc>
              <a:spcBef>
                <a:spcPts val="0"/>
              </a:spcBef>
              <a:spcAft>
                <a:spcPts val="0"/>
              </a:spcAft>
              <a:buSzPts val="2100"/>
              <a:buNone/>
              <a:defRPr sz="2793"/>
            </a:lvl9pPr>
          </a:lstStyle>
          <a:p>
            <a:endParaRPr/>
          </a:p>
        </p:txBody>
      </p:sp>
      <p:grpSp>
        <p:nvGrpSpPr>
          <p:cNvPr id="194" name="Google Shape;194;p15"/>
          <p:cNvGrpSpPr/>
          <p:nvPr/>
        </p:nvGrpSpPr>
        <p:grpSpPr>
          <a:xfrm rot="10800000" flipH="1">
            <a:off x="-2422891" y="5130385"/>
            <a:ext cx="4576583" cy="254900"/>
            <a:chOff x="2084100" y="3288600"/>
            <a:chExt cx="3440950" cy="191175"/>
          </a:xfrm>
        </p:grpSpPr>
        <p:sp>
          <p:nvSpPr>
            <p:cNvPr id="195" name="Google Shape;195;p15"/>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15"/>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15"/>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15"/>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9" name="Google Shape;199;p15"/>
          <p:cNvGrpSpPr/>
          <p:nvPr/>
        </p:nvGrpSpPr>
        <p:grpSpPr>
          <a:xfrm flipH="1">
            <a:off x="-798852" y="720000"/>
            <a:ext cx="3672692" cy="179600"/>
            <a:chOff x="-91900" y="4819025"/>
            <a:chExt cx="2761350" cy="134700"/>
          </a:xfrm>
        </p:grpSpPr>
        <p:sp>
          <p:nvSpPr>
            <p:cNvPr id="200" name="Google Shape;200;p15"/>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01" name="Google Shape;201;p15"/>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02" name="Google Shape;202;p15"/>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sp>
        <p:nvSpPr>
          <p:cNvPr id="203" name="Google Shape;203;p15"/>
          <p:cNvSpPr/>
          <p:nvPr/>
        </p:nvSpPr>
        <p:spPr>
          <a:xfrm rot="5400000">
            <a:off x="9576494" y="2539524"/>
            <a:ext cx="1783433" cy="1779021"/>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4" name="Google Shape;204;p15"/>
          <p:cNvGrpSpPr/>
          <p:nvPr/>
        </p:nvGrpSpPr>
        <p:grpSpPr>
          <a:xfrm flipH="1">
            <a:off x="8987145" y="5958400"/>
            <a:ext cx="3672692" cy="179600"/>
            <a:chOff x="-91900" y="4819025"/>
            <a:chExt cx="2761350" cy="134700"/>
          </a:xfrm>
        </p:grpSpPr>
        <p:sp>
          <p:nvSpPr>
            <p:cNvPr id="205" name="Google Shape;205;p15"/>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06" name="Google Shape;206;p15"/>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07" name="Google Shape;207;p15"/>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208" name="Google Shape;208;p15"/>
          <p:cNvGrpSpPr/>
          <p:nvPr/>
        </p:nvGrpSpPr>
        <p:grpSpPr>
          <a:xfrm>
            <a:off x="9941562" y="3253058"/>
            <a:ext cx="1053310" cy="351975"/>
            <a:chOff x="3301550" y="3927125"/>
            <a:chExt cx="729900" cy="243300"/>
          </a:xfrm>
        </p:grpSpPr>
        <p:sp>
          <p:nvSpPr>
            <p:cNvPr id="209" name="Google Shape;209;p15"/>
            <p:cNvSpPr/>
            <p:nvPr/>
          </p:nvSpPr>
          <p:spPr>
            <a:xfrm>
              <a:off x="35448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15"/>
            <p:cNvSpPr/>
            <p:nvPr/>
          </p:nvSpPr>
          <p:spPr>
            <a:xfrm>
              <a:off x="37881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15"/>
            <p:cNvSpPr/>
            <p:nvPr/>
          </p:nvSpPr>
          <p:spPr>
            <a:xfrm>
              <a:off x="33015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3_1">
    <p:spTree>
      <p:nvGrpSpPr>
        <p:cNvPr id="1" name="Shape 212"/>
        <p:cNvGrpSpPr/>
        <p:nvPr/>
      </p:nvGrpSpPr>
      <p:grpSpPr>
        <a:xfrm>
          <a:off x="0" y="0"/>
          <a:ext cx="0" cy="0"/>
          <a:chOff x="0" y="0"/>
          <a:chExt cx="0" cy="0"/>
        </a:xfrm>
      </p:grpSpPr>
      <p:sp>
        <p:nvSpPr>
          <p:cNvPr id="213" name="Google Shape;213;p16"/>
          <p:cNvSpPr txBox="1">
            <a:spLocks noGrp="1"/>
          </p:cNvSpPr>
          <p:nvPr>
            <p:ph type="title"/>
          </p:nvPr>
        </p:nvSpPr>
        <p:spPr>
          <a:xfrm>
            <a:off x="957625" y="623400"/>
            <a:ext cx="10246588"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4" name="Google Shape;214;p16"/>
          <p:cNvSpPr txBox="1">
            <a:spLocks noGrp="1"/>
          </p:cNvSpPr>
          <p:nvPr>
            <p:ph type="title" idx="2"/>
          </p:nvPr>
        </p:nvSpPr>
        <p:spPr>
          <a:xfrm>
            <a:off x="2706173" y="44614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15" name="Google Shape;215;p16"/>
          <p:cNvSpPr txBox="1">
            <a:spLocks noGrp="1"/>
          </p:cNvSpPr>
          <p:nvPr>
            <p:ph type="title" idx="3"/>
          </p:nvPr>
        </p:nvSpPr>
        <p:spPr>
          <a:xfrm>
            <a:off x="7798178" y="44614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16" name="Google Shape;216;p16"/>
          <p:cNvSpPr txBox="1">
            <a:spLocks noGrp="1"/>
          </p:cNvSpPr>
          <p:nvPr>
            <p:ph type="subTitle" idx="1"/>
          </p:nvPr>
        </p:nvSpPr>
        <p:spPr>
          <a:xfrm>
            <a:off x="2706173" y="50440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7" name="Google Shape;217;p16"/>
          <p:cNvSpPr txBox="1">
            <a:spLocks noGrp="1"/>
          </p:cNvSpPr>
          <p:nvPr>
            <p:ph type="subTitle" idx="4"/>
          </p:nvPr>
        </p:nvSpPr>
        <p:spPr>
          <a:xfrm>
            <a:off x="7798177" y="50440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18" name="Google Shape;218;p16"/>
          <p:cNvSpPr txBox="1">
            <a:spLocks noGrp="1"/>
          </p:cNvSpPr>
          <p:nvPr>
            <p:ph type="title" idx="5"/>
          </p:nvPr>
        </p:nvSpPr>
        <p:spPr>
          <a:xfrm>
            <a:off x="2706173" y="23410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19" name="Google Shape;219;p16"/>
          <p:cNvSpPr txBox="1">
            <a:spLocks noGrp="1"/>
          </p:cNvSpPr>
          <p:nvPr>
            <p:ph type="title" idx="6"/>
          </p:nvPr>
        </p:nvSpPr>
        <p:spPr>
          <a:xfrm>
            <a:off x="7798178" y="23410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20" name="Google Shape;220;p16"/>
          <p:cNvSpPr txBox="1">
            <a:spLocks noGrp="1"/>
          </p:cNvSpPr>
          <p:nvPr>
            <p:ph type="subTitle" idx="7"/>
          </p:nvPr>
        </p:nvSpPr>
        <p:spPr>
          <a:xfrm>
            <a:off x="2706173" y="29236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1" name="Google Shape;221;p16"/>
          <p:cNvSpPr txBox="1">
            <a:spLocks noGrp="1"/>
          </p:cNvSpPr>
          <p:nvPr>
            <p:ph type="subTitle" idx="8"/>
          </p:nvPr>
        </p:nvSpPr>
        <p:spPr>
          <a:xfrm>
            <a:off x="7798177" y="29236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2" name="Google Shape;222;p16"/>
          <p:cNvSpPr txBox="1">
            <a:spLocks noGrp="1"/>
          </p:cNvSpPr>
          <p:nvPr>
            <p:ph type="title" idx="9" hasCustomPrompt="1"/>
          </p:nvPr>
        </p:nvSpPr>
        <p:spPr>
          <a:xfrm>
            <a:off x="1505151" y="2298088"/>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sp>
        <p:nvSpPr>
          <p:cNvPr id="223" name="Google Shape;223;p16"/>
          <p:cNvSpPr txBox="1">
            <a:spLocks noGrp="1"/>
          </p:cNvSpPr>
          <p:nvPr>
            <p:ph type="title" idx="13" hasCustomPrompt="1"/>
          </p:nvPr>
        </p:nvSpPr>
        <p:spPr>
          <a:xfrm>
            <a:off x="1505151" y="4418505"/>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sp>
        <p:nvSpPr>
          <p:cNvPr id="224" name="Google Shape;224;p16"/>
          <p:cNvSpPr txBox="1">
            <a:spLocks noGrp="1"/>
          </p:cNvSpPr>
          <p:nvPr>
            <p:ph type="title" idx="14" hasCustomPrompt="1"/>
          </p:nvPr>
        </p:nvSpPr>
        <p:spPr>
          <a:xfrm>
            <a:off x="6594828" y="2298088"/>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sp>
        <p:nvSpPr>
          <p:cNvPr id="225" name="Google Shape;225;p16"/>
          <p:cNvSpPr txBox="1">
            <a:spLocks noGrp="1"/>
          </p:cNvSpPr>
          <p:nvPr>
            <p:ph type="title" idx="15" hasCustomPrompt="1"/>
          </p:nvPr>
        </p:nvSpPr>
        <p:spPr>
          <a:xfrm>
            <a:off x="6594828" y="4418505"/>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grpSp>
        <p:nvGrpSpPr>
          <p:cNvPr id="226" name="Google Shape;226;p16"/>
          <p:cNvGrpSpPr/>
          <p:nvPr/>
        </p:nvGrpSpPr>
        <p:grpSpPr>
          <a:xfrm>
            <a:off x="11513979" y="905351"/>
            <a:ext cx="316515" cy="2270117"/>
            <a:chOff x="8656900" y="2041238"/>
            <a:chExt cx="237975" cy="1702588"/>
          </a:xfrm>
        </p:grpSpPr>
        <p:sp>
          <p:nvSpPr>
            <p:cNvPr id="227" name="Google Shape;227;p16"/>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16"/>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16"/>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16"/>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31" name="Google Shape;231;p16"/>
          <p:cNvGrpSpPr/>
          <p:nvPr/>
        </p:nvGrpSpPr>
        <p:grpSpPr>
          <a:xfrm rot="-5400000" flipH="1">
            <a:off x="-1224861" y="7022239"/>
            <a:ext cx="3681800" cy="179156"/>
            <a:chOff x="-91900" y="4819025"/>
            <a:chExt cx="2761350" cy="134700"/>
          </a:xfrm>
        </p:grpSpPr>
        <p:sp>
          <p:nvSpPr>
            <p:cNvPr id="232" name="Google Shape;232;p16"/>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33" name="Google Shape;233;p16"/>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34" name="Google Shape;234;p16"/>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235" name="Google Shape;235;p16"/>
          <p:cNvGrpSpPr/>
          <p:nvPr/>
        </p:nvGrpSpPr>
        <p:grpSpPr>
          <a:xfrm rot="-5400000" flipH="1">
            <a:off x="-1505432" y="7022239"/>
            <a:ext cx="3681800" cy="179156"/>
            <a:chOff x="-91900" y="4819025"/>
            <a:chExt cx="2761350" cy="134700"/>
          </a:xfrm>
        </p:grpSpPr>
        <p:sp>
          <p:nvSpPr>
            <p:cNvPr id="236" name="Google Shape;236;p16"/>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37" name="Google Shape;237;p16"/>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38" name="Google Shape;238;p16"/>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8">
    <p:spTree>
      <p:nvGrpSpPr>
        <p:cNvPr id="1" name="Shape 239"/>
        <p:cNvGrpSpPr/>
        <p:nvPr/>
      </p:nvGrpSpPr>
      <p:grpSpPr>
        <a:xfrm>
          <a:off x="0" y="0"/>
          <a:ext cx="0" cy="0"/>
          <a:chOff x="0" y="0"/>
          <a:chExt cx="0" cy="0"/>
        </a:xfrm>
      </p:grpSpPr>
      <p:sp>
        <p:nvSpPr>
          <p:cNvPr id="240" name="Google Shape;240;p17"/>
          <p:cNvSpPr txBox="1">
            <a:spLocks noGrp="1"/>
          </p:cNvSpPr>
          <p:nvPr>
            <p:ph type="title"/>
          </p:nvPr>
        </p:nvSpPr>
        <p:spPr>
          <a:xfrm>
            <a:off x="957625" y="623400"/>
            <a:ext cx="10246588"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17"/>
          <p:cNvSpPr txBox="1">
            <a:spLocks noGrp="1"/>
          </p:cNvSpPr>
          <p:nvPr>
            <p:ph type="title" idx="2"/>
          </p:nvPr>
        </p:nvSpPr>
        <p:spPr>
          <a:xfrm>
            <a:off x="2706173" y="23410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42" name="Google Shape;242;p17"/>
          <p:cNvSpPr txBox="1">
            <a:spLocks noGrp="1"/>
          </p:cNvSpPr>
          <p:nvPr>
            <p:ph type="title" idx="3"/>
          </p:nvPr>
        </p:nvSpPr>
        <p:spPr>
          <a:xfrm>
            <a:off x="7798178" y="2341067"/>
            <a:ext cx="2313063" cy="412400"/>
          </a:xfrm>
          <a:prstGeom prst="rect">
            <a:avLst/>
          </a:prstGeom>
        </p:spPr>
        <p:txBody>
          <a:bodyPr spcFirstLastPara="1" wrap="square" lIns="0" tIns="0" rIns="0" bIns="0" anchor="t" anchorCtr="0">
            <a:noAutofit/>
          </a:bodyPr>
          <a:lstStyle>
            <a:lvl1pPr lvl="0"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243" name="Google Shape;243;p17"/>
          <p:cNvSpPr txBox="1">
            <a:spLocks noGrp="1"/>
          </p:cNvSpPr>
          <p:nvPr>
            <p:ph type="subTitle" idx="1"/>
          </p:nvPr>
        </p:nvSpPr>
        <p:spPr>
          <a:xfrm>
            <a:off x="2706173" y="29236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4" name="Google Shape;244;p17"/>
          <p:cNvSpPr txBox="1">
            <a:spLocks noGrp="1"/>
          </p:cNvSpPr>
          <p:nvPr>
            <p:ph type="subTitle" idx="4"/>
          </p:nvPr>
        </p:nvSpPr>
        <p:spPr>
          <a:xfrm>
            <a:off x="7798177" y="2923616"/>
            <a:ext cx="3061208" cy="1056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5" name="Google Shape;245;p17"/>
          <p:cNvSpPr txBox="1">
            <a:spLocks noGrp="1"/>
          </p:cNvSpPr>
          <p:nvPr>
            <p:ph type="title" idx="5" hasCustomPrompt="1"/>
          </p:nvPr>
        </p:nvSpPr>
        <p:spPr>
          <a:xfrm>
            <a:off x="1505151" y="2265037"/>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sp>
        <p:nvSpPr>
          <p:cNvPr id="246" name="Google Shape;246;p17"/>
          <p:cNvSpPr txBox="1">
            <a:spLocks noGrp="1"/>
          </p:cNvSpPr>
          <p:nvPr>
            <p:ph type="title" idx="6" hasCustomPrompt="1"/>
          </p:nvPr>
        </p:nvSpPr>
        <p:spPr>
          <a:xfrm>
            <a:off x="6594828" y="2265037"/>
            <a:ext cx="1062166" cy="504400"/>
          </a:xfrm>
          <a:prstGeom prst="rect">
            <a:avLst/>
          </a:prstGeom>
        </p:spPr>
        <p:txBody>
          <a:bodyPr spcFirstLastPara="1" wrap="square" lIns="0" tIns="0" rIns="0" bIns="0" anchor="t" anchorCtr="0">
            <a:noAutofit/>
          </a:bodyPr>
          <a:lstStyle>
            <a:lvl1pPr lvl="0" algn="ctr" rtl="0">
              <a:spcBef>
                <a:spcPts val="0"/>
              </a:spcBef>
              <a:spcAft>
                <a:spcPts val="0"/>
              </a:spcAft>
              <a:buSzPts val="2400"/>
              <a:buNone/>
              <a:defRPr sz="4655">
                <a:solidFill>
                  <a:schemeClr val="lt2"/>
                </a:solidFill>
              </a:defRPr>
            </a:lvl1pPr>
            <a:lvl2pPr lvl="1" algn="ctr" rtl="0">
              <a:spcBef>
                <a:spcPts val="0"/>
              </a:spcBef>
              <a:spcAft>
                <a:spcPts val="0"/>
              </a:spcAft>
              <a:buSzPts val="2400"/>
              <a:buNone/>
              <a:defRPr sz="3192"/>
            </a:lvl2pPr>
            <a:lvl3pPr lvl="2" algn="ctr" rtl="0">
              <a:spcBef>
                <a:spcPts val="0"/>
              </a:spcBef>
              <a:spcAft>
                <a:spcPts val="0"/>
              </a:spcAft>
              <a:buSzPts val="2400"/>
              <a:buNone/>
              <a:defRPr sz="3192"/>
            </a:lvl3pPr>
            <a:lvl4pPr lvl="3" algn="ctr" rtl="0">
              <a:spcBef>
                <a:spcPts val="0"/>
              </a:spcBef>
              <a:spcAft>
                <a:spcPts val="0"/>
              </a:spcAft>
              <a:buSzPts val="2400"/>
              <a:buNone/>
              <a:defRPr sz="3192"/>
            </a:lvl4pPr>
            <a:lvl5pPr lvl="4" algn="ctr" rtl="0">
              <a:spcBef>
                <a:spcPts val="0"/>
              </a:spcBef>
              <a:spcAft>
                <a:spcPts val="0"/>
              </a:spcAft>
              <a:buSzPts val="2400"/>
              <a:buNone/>
              <a:defRPr sz="3192"/>
            </a:lvl5pPr>
            <a:lvl6pPr lvl="5" algn="ctr" rtl="0">
              <a:spcBef>
                <a:spcPts val="0"/>
              </a:spcBef>
              <a:spcAft>
                <a:spcPts val="0"/>
              </a:spcAft>
              <a:buSzPts val="2400"/>
              <a:buNone/>
              <a:defRPr sz="3192"/>
            </a:lvl6pPr>
            <a:lvl7pPr lvl="6" algn="ctr" rtl="0">
              <a:spcBef>
                <a:spcPts val="0"/>
              </a:spcBef>
              <a:spcAft>
                <a:spcPts val="0"/>
              </a:spcAft>
              <a:buSzPts val="2400"/>
              <a:buNone/>
              <a:defRPr sz="3192"/>
            </a:lvl7pPr>
            <a:lvl8pPr lvl="7" algn="ctr" rtl="0">
              <a:spcBef>
                <a:spcPts val="0"/>
              </a:spcBef>
              <a:spcAft>
                <a:spcPts val="0"/>
              </a:spcAft>
              <a:buSzPts val="2400"/>
              <a:buNone/>
              <a:defRPr sz="3192"/>
            </a:lvl8pPr>
            <a:lvl9pPr lvl="8" algn="ctr" rtl="0">
              <a:spcBef>
                <a:spcPts val="0"/>
              </a:spcBef>
              <a:spcAft>
                <a:spcPts val="0"/>
              </a:spcAft>
              <a:buSzPts val="2400"/>
              <a:buNone/>
              <a:defRPr sz="3192"/>
            </a:lvl9pPr>
          </a:lstStyle>
          <a:p>
            <a:r>
              <a:t>xx%</a:t>
            </a:r>
          </a:p>
        </p:txBody>
      </p:sp>
      <p:grpSp>
        <p:nvGrpSpPr>
          <p:cNvPr id="247" name="Google Shape;247;p17"/>
          <p:cNvGrpSpPr/>
          <p:nvPr/>
        </p:nvGrpSpPr>
        <p:grpSpPr>
          <a:xfrm rot="-5400000">
            <a:off x="9216553" y="6188100"/>
            <a:ext cx="4587933" cy="254269"/>
            <a:chOff x="2084100" y="3288600"/>
            <a:chExt cx="3440950" cy="191175"/>
          </a:xfrm>
        </p:grpSpPr>
        <p:sp>
          <p:nvSpPr>
            <p:cNvPr id="248" name="Google Shape;248;p17"/>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9" name="Google Shape;249;p17"/>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17"/>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17"/>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2" name="Google Shape;252;p17"/>
          <p:cNvSpPr/>
          <p:nvPr/>
        </p:nvSpPr>
        <p:spPr>
          <a:xfrm>
            <a:off x="5191393" y="4354552"/>
            <a:ext cx="1779021" cy="1783433"/>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3" name="Google Shape;253;p17"/>
          <p:cNvGrpSpPr/>
          <p:nvPr/>
        </p:nvGrpSpPr>
        <p:grpSpPr>
          <a:xfrm>
            <a:off x="4244557" y="5541484"/>
            <a:ext cx="3672692" cy="179600"/>
            <a:chOff x="-91900" y="4819025"/>
            <a:chExt cx="2761350" cy="134700"/>
          </a:xfrm>
        </p:grpSpPr>
        <p:sp>
          <p:nvSpPr>
            <p:cNvPr id="254" name="Google Shape;254;p17"/>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55" name="Google Shape;255;p17"/>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256" name="Google Shape;256;p17"/>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sp>
        <p:nvSpPr>
          <p:cNvPr id="257" name="Google Shape;257;p17"/>
          <p:cNvSpPr/>
          <p:nvPr/>
        </p:nvSpPr>
        <p:spPr>
          <a:xfrm rot="10800000">
            <a:off x="-1195764" y="719976"/>
            <a:ext cx="2341958" cy="1174521"/>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8" name="Google Shape;258;p17"/>
          <p:cNvGrpSpPr/>
          <p:nvPr/>
        </p:nvGrpSpPr>
        <p:grpSpPr>
          <a:xfrm rot="-5400000" flipH="1">
            <a:off x="-1624626" y="664516"/>
            <a:ext cx="4587933" cy="254269"/>
            <a:chOff x="2084100" y="3288600"/>
            <a:chExt cx="3440950" cy="191175"/>
          </a:xfrm>
        </p:grpSpPr>
        <p:sp>
          <p:nvSpPr>
            <p:cNvPr id="259" name="Google Shape;259;p17"/>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17"/>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1" name="Google Shape;261;p17"/>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2" name="Google Shape;262;p17"/>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263"/>
        <p:cNvGrpSpPr/>
        <p:nvPr/>
      </p:nvGrpSpPr>
      <p:grpSpPr>
        <a:xfrm>
          <a:off x="0" y="0"/>
          <a:ext cx="0" cy="0"/>
          <a:chOff x="0" y="0"/>
          <a:chExt cx="0" cy="0"/>
        </a:xfrm>
      </p:grpSpPr>
      <p:sp>
        <p:nvSpPr>
          <p:cNvPr id="264" name="Google Shape;264;p18"/>
          <p:cNvSpPr/>
          <p:nvPr/>
        </p:nvSpPr>
        <p:spPr>
          <a:xfrm>
            <a:off x="-1568410" y="-1100533"/>
            <a:ext cx="2526033" cy="2532297"/>
          </a:xfrm>
          <a:custGeom>
            <a:avLst/>
            <a:gdLst/>
            <a:ahLst/>
            <a:cxnLst/>
            <a:rect l="l" t="t" r="r" b="b"/>
            <a:pathLst>
              <a:path w="53503" h="53503" extrusionOk="0">
                <a:moveTo>
                  <a:pt x="26752" y="0"/>
                </a:moveTo>
                <a:cubicBezTo>
                  <a:pt x="11961" y="0"/>
                  <a:pt x="0" y="11961"/>
                  <a:pt x="0" y="26752"/>
                </a:cubicBezTo>
                <a:cubicBezTo>
                  <a:pt x="0" y="41520"/>
                  <a:pt x="11961" y="53503"/>
                  <a:pt x="26752" y="53503"/>
                </a:cubicBezTo>
                <a:cubicBezTo>
                  <a:pt x="41520" y="53503"/>
                  <a:pt x="53503" y="41520"/>
                  <a:pt x="53503" y="26752"/>
                </a:cubicBezTo>
                <a:cubicBezTo>
                  <a:pt x="53503" y="11961"/>
                  <a:pt x="41520" y="0"/>
                  <a:pt x="26752"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5" name="Google Shape;265;p18"/>
          <p:cNvSpPr txBox="1">
            <a:spLocks noGrp="1"/>
          </p:cNvSpPr>
          <p:nvPr>
            <p:ph type="title"/>
          </p:nvPr>
        </p:nvSpPr>
        <p:spPr>
          <a:xfrm>
            <a:off x="2042368" y="4464092"/>
            <a:ext cx="4042774" cy="432000"/>
          </a:xfrm>
          <a:prstGeom prst="rect">
            <a:avLst/>
          </a:prstGeom>
        </p:spPr>
        <p:txBody>
          <a:bodyPr spcFirstLastPara="1" wrap="square" lIns="0" tIns="0" rIns="0" bIns="0" anchor="t" anchorCtr="0">
            <a:noAutofit/>
          </a:bodyPr>
          <a:lstStyle>
            <a:lvl1pPr lvl="0" algn="r" rtl="0">
              <a:spcBef>
                <a:spcPts val="0"/>
              </a:spcBef>
              <a:spcAft>
                <a:spcPts val="0"/>
              </a:spcAft>
              <a:buNone/>
              <a:defRPr sz="2926"/>
            </a:lvl1pPr>
            <a:lvl2pPr lvl="1" algn="r" rtl="0">
              <a:spcBef>
                <a:spcPts val="0"/>
              </a:spcBef>
              <a:spcAft>
                <a:spcPts val="0"/>
              </a:spcAft>
              <a:buNone/>
              <a:defRPr sz="2926"/>
            </a:lvl2pPr>
            <a:lvl3pPr lvl="2" algn="r" rtl="0">
              <a:spcBef>
                <a:spcPts val="0"/>
              </a:spcBef>
              <a:spcAft>
                <a:spcPts val="0"/>
              </a:spcAft>
              <a:buNone/>
              <a:defRPr sz="2926"/>
            </a:lvl3pPr>
            <a:lvl4pPr lvl="3" algn="r" rtl="0">
              <a:spcBef>
                <a:spcPts val="0"/>
              </a:spcBef>
              <a:spcAft>
                <a:spcPts val="0"/>
              </a:spcAft>
              <a:buNone/>
              <a:defRPr sz="2926"/>
            </a:lvl4pPr>
            <a:lvl5pPr lvl="4" algn="r" rtl="0">
              <a:spcBef>
                <a:spcPts val="0"/>
              </a:spcBef>
              <a:spcAft>
                <a:spcPts val="0"/>
              </a:spcAft>
              <a:buNone/>
              <a:defRPr sz="2926"/>
            </a:lvl5pPr>
            <a:lvl6pPr lvl="5" algn="r" rtl="0">
              <a:spcBef>
                <a:spcPts val="0"/>
              </a:spcBef>
              <a:spcAft>
                <a:spcPts val="0"/>
              </a:spcAft>
              <a:buNone/>
              <a:defRPr sz="2926"/>
            </a:lvl6pPr>
            <a:lvl7pPr lvl="6" algn="r" rtl="0">
              <a:spcBef>
                <a:spcPts val="0"/>
              </a:spcBef>
              <a:spcAft>
                <a:spcPts val="0"/>
              </a:spcAft>
              <a:buNone/>
              <a:defRPr sz="2926"/>
            </a:lvl7pPr>
            <a:lvl8pPr lvl="7" algn="r" rtl="0">
              <a:spcBef>
                <a:spcPts val="0"/>
              </a:spcBef>
              <a:spcAft>
                <a:spcPts val="0"/>
              </a:spcAft>
              <a:buNone/>
              <a:defRPr sz="2926"/>
            </a:lvl8pPr>
            <a:lvl9pPr lvl="8" algn="r" rtl="0">
              <a:spcBef>
                <a:spcPts val="0"/>
              </a:spcBef>
              <a:spcAft>
                <a:spcPts val="0"/>
              </a:spcAft>
              <a:buNone/>
              <a:defRPr sz="2926"/>
            </a:lvl9pPr>
          </a:lstStyle>
          <a:p>
            <a:endParaRPr/>
          </a:p>
        </p:txBody>
      </p:sp>
      <p:sp>
        <p:nvSpPr>
          <p:cNvPr id="266" name="Google Shape;266;p18"/>
          <p:cNvSpPr txBox="1">
            <a:spLocks noGrp="1"/>
          </p:cNvSpPr>
          <p:nvPr>
            <p:ph type="subTitle" idx="1"/>
          </p:nvPr>
        </p:nvSpPr>
        <p:spPr>
          <a:xfrm>
            <a:off x="957625" y="2253467"/>
            <a:ext cx="5127284" cy="121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800"/>
              <a:buNone/>
              <a:defRPr sz="2793"/>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grpSp>
        <p:nvGrpSpPr>
          <p:cNvPr id="267" name="Google Shape;267;p18"/>
          <p:cNvGrpSpPr/>
          <p:nvPr/>
        </p:nvGrpSpPr>
        <p:grpSpPr>
          <a:xfrm>
            <a:off x="594592" y="6400801"/>
            <a:ext cx="4576583" cy="254900"/>
            <a:chOff x="2084100" y="3288600"/>
            <a:chExt cx="3440950" cy="191175"/>
          </a:xfrm>
        </p:grpSpPr>
        <p:sp>
          <p:nvSpPr>
            <p:cNvPr id="268" name="Google Shape;268;p18"/>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18"/>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18"/>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18"/>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2" name="Google Shape;272;p18"/>
          <p:cNvGrpSpPr/>
          <p:nvPr/>
        </p:nvGrpSpPr>
        <p:grpSpPr>
          <a:xfrm rot="5400000">
            <a:off x="6462697" y="5989643"/>
            <a:ext cx="1055921" cy="351104"/>
            <a:chOff x="3301550" y="3927125"/>
            <a:chExt cx="729900" cy="243300"/>
          </a:xfrm>
        </p:grpSpPr>
        <p:sp>
          <p:nvSpPr>
            <p:cNvPr id="273" name="Google Shape;273;p18"/>
            <p:cNvSpPr/>
            <p:nvPr/>
          </p:nvSpPr>
          <p:spPr>
            <a:xfrm>
              <a:off x="35448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4" name="Google Shape;274;p18"/>
            <p:cNvSpPr/>
            <p:nvPr/>
          </p:nvSpPr>
          <p:spPr>
            <a:xfrm>
              <a:off x="37881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8"/>
            <p:cNvSpPr/>
            <p:nvPr/>
          </p:nvSpPr>
          <p:spPr>
            <a:xfrm>
              <a:off x="3301550" y="3927125"/>
              <a:ext cx="243300" cy="243300"/>
            </a:xfrm>
            <a:prstGeom prst="mathMultiply">
              <a:avLst>
                <a:gd name="adj1" fmla="val 2352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6" name="Google Shape;276;p18"/>
          <p:cNvGrpSpPr/>
          <p:nvPr/>
        </p:nvGrpSpPr>
        <p:grpSpPr>
          <a:xfrm rot="10800000" flipH="1">
            <a:off x="-944591" y="540384"/>
            <a:ext cx="3672692" cy="179600"/>
            <a:chOff x="-91900" y="4819025"/>
            <a:chExt cx="2761350" cy="134700"/>
          </a:xfrm>
        </p:grpSpPr>
        <p:sp>
          <p:nvSpPr>
            <p:cNvPr id="277" name="Google Shape;277;p18"/>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278" name="Google Shape;278;p18"/>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279" name="Google Shape;279;p18"/>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TITLE_AND_BODY_1_1">
    <p:spTree>
      <p:nvGrpSpPr>
        <p:cNvPr id="1" name="Shape 323"/>
        <p:cNvGrpSpPr/>
        <p:nvPr/>
      </p:nvGrpSpPr>
      <p:grpSpPr>
        <a:xfrm>
          <a:off x="0" y="0"/>
          <a:ext cx="0" cy="0"/>
          <a:chOff x="0" y="0"/>
          <a:chExt cx="0" cy="0"/>
        </a:xfrm>
      </p:grpSpPr>
      <p:sp>
        <p:nvSpPr>
          <p:cNvPr id="324" name="Google Shape;324;p21"/>
          <p:cNvSpPr txBox="1">
            <a:spLocks noGrp="1"/>
          </p:cNvSpPr>
          <p:nvPr>
            <p:ph type="title"/>
          </p:nvPr>
        </p:nvSpPr>
        <p:spPr>
          <a:xfrm>
            <a:off x="957791" y="623400"/>
            <a:ext cx="10246588"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endParaRPr/>
          </a:p>
        </p:txBody>
      </p:sp>
      <p:sp>
        <p:nvSpPr>
          <p:cNvPr id="325" name="Google Shape;325;p21"/>
          <p:cNvSpPr txBox="1">
            <a:spLocks noGrp="1"/>
          </p:cNvSpPr>
          <p:nvPr>
            <p:ph type="subTitle" idx="1"/>
          </p:nvPr>
        </p:nvSpPr>
        <p:spPr>
          <a:xfrm>
            <a:off x="957625" y="2004588"/>
            <a:ext cx="10246588" cy="4661600"/>
          </a:xfrm>
          <a:prstGeom prst="rect">
            <a:avLst/>
          </a:prstGeom>
        </p:spPr>
        <p:txBody>
          <a:bodyPr spcFirstLastPara="1" wrap="square" lIns="0" tIns="0" rIns="0" bIns="0" anchor="t" anchorCtr="0">
            <a:noAutofit/>
          </a:bodyPr>
          <a:lstStyle>
            <a:lvl1pPr marR="67564" lvl="0" rtl="0">
              <a:lnSpc>
                <a:spcPct val="100000"/>
              </a:lnSpc>
              <a:spcBef>
                <a:spcPts val="0"/>
              </a:spcBef>
              <a:spcAft>
                <a:spcPts val="0"/>
              </a:spcAft>
              <a:buClr>
                <a:schemeClr val="lt2"/>
              </a:buClr>
              <a:buSzPts val="1600"/>
              <a:buChar char="●"/>
              <a:defRPr sz="1862"/>
            </a:lvl1pPr>
            <a:lvl2pPr lvl="1" rtl="0">
              <a:lnSpc>
                <a:spcPct val="100000"/>
              </a:lnSpc>
              <a:spcBef>
                <a:spcPts val="266"/>
              </a:spcBef>
              <a:spcAft>
                <a:spcPts val="0"/>
              </a:spcAft>
              <a:buSzPts val="1600"/>
              <a:buChar char="○"/>
              <a:defRPr sz="3724"/>
            </a:lvl2pPr>
            <a:lvl3pPr lvl="2" rtl="0">
              <a:lnSpc>
                <a:spcPct val="100000"/>
              </a:lnSpc>
              <a:spcBef>
                <a:spcPts val="0"/>
              </a:spcBef>
              <a:spcAft>
                <a:spcPts val="0"/>
              </a:spcAft>
              <a:buSzPts val="1600"/>
              <a:buChar char="■"/>
              <a:defRPr sz="3724"/>
            </a:lvl3pPr>
            <a:lvl4pPr lvl="3" rtl="0">
              <a:lnSpc>
                <a:spcPct val="100000"/>
              </a:lnSpc>
              <a:spcBef>
                <a:spcPts val="0"/>
              </a:spcBef>
              <a:spcAft>
                <a:spcPts val="0"/>
              </a:spcAft>
              <a:buSzPts val="1600"/>
              <a:buChar char="●"/>
              <a:defRPr sz="3724"/>
            </a:lvl4pPr>
            <a:lvl5pPr lvl="4" rtl="0">
              <a:lnSpc>
                <a:spcPct val="100000"/>
              </a:lnSpc>
              <a:spcBef>
                <a:spcPts val="0"/>
              </a:spcBef>
              <a:spcAft>
                <a:spcPts val="0"/>
              </a:spcAft>
              <a:buSzPts val="1600"/>
              <a:buChar char="○"/>
              <a:defRPr sz="3724"/>
            </a:lvl5pPr>
            <a:lvl6pPr lvl="5" rtl="0">
              <a:lnSpc>
                <a:spcPct val="100000"/>
              </a:lnSpc>
              <a:spcBef>
                <a:spcPts val="0"/>
              </a:spcBef>
              <a:spcAft>
                <a:spcPts val="0"/>
              </a:spcAft>
              <a:buSzPts val="1600"/>
              <a:buChar char="■"/>
              <a:defRPr sz="3724"/>
            </a:lvl6pPr>
            <a:lvl7pPr lvl="6" rtl="0">
              <a:lnSpc>
                <a:spcPct val="100000"/>
              </a:lnSpc>
              <a:spcBef>
                <a:spcPts val="0"/>
              </a:spcBef>
              <a:spcAft>
                <a:spcPts val="0"/>
              </a:spcAft>
              <a:buSzPts val="1600"/>
              <a:buChar char="●"/>
              <a:defRPr sz="3724"/>
            </a:lvl7pPr>
            <a:lvl8pPr lvl="7" rtl="0">
              <a:lnSpc>
                <a:spcPct val="100000"/>
              </a:lnSpc>
              <a:spcBef>
                <a:spcPts val="0"/>
              </a:spcBef>
              <a:spcAft>
                <a:spcPts val="0"/>
              </a:spcAft>
              <a:buSzPts val="1600"/>
              <a:buChar char="○"/>
              <a:defRPr sz="3724"/>
            </a:lvl8pPr>
            <a:lvl9pPr lvl="8" rtl="0">
              <a:lnSpc>
                <a:spcPct val="100000"/>
              </a:lnSpc>
              <a:spcBef>
                <a:spcPts val="0"/>
              </a:spcBef>
              <a:spcAft>
                <a:spcPts val="0"/>
              </a:spcAft>
              <a:buSzPts val="1600"/>
              <a:buChar char="■"/>
              <a:defRPr sz="3724"/>
            </a:lvl9pPr>
          </a:lstStyle>
          <a:p>
            <a:endParaRPr/>
          </a:p>
        </p:txBody>
      </p:sp>
      <p:grpSp>
        <p:nvGrpSpPr>
          <p:cNvPr id="326" name="Google Shape;326;p21"/>
          <p:cNvGrpSpPr/>
          <p:nvPr/>
        </p:nvGrpSpPr>
        <p:grpSpPr>
          <a:xfrm rot="-5400000" flipH="1">
            <a:off x="9972735" y="7033873"/>
            <a:ext cx="3681800" cy="179156"/>
            <a:chOff x="-91900" y="4819025"/>
            <a:chExt cx="2761350" cy="134700"/>
          </a:xfrm>
        </p:grpSpPr>
        <p:sp>
          <p:nvSpPr>
            <p:cNvPr id="327" name="Google Shape;327;p21"/>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28" name="Google Shape;328;p21"/>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29" name="Google Shape;329;p21"/>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330" name="Google Shape;330;p21"/>
          <p:cNvGrpSpPr/>
          <p:nvPr/>
        </p:nvGrpSpPr>
        <p:grpSpPr>
          <a:xfrm rot="-5400000" flipH="1">
            <a:off x="9692164" y="7033873"/>
            <a:ext cx="3681800" cy="179156"/>
            <a:chOff x="-91900" y="4819025"/>
            <a:chExt cx="2761350" cy="134700"/>
          </a:xfrm>
        </p:grpSpPr>
        <p:sp>
          <p:nvSpPr>
            <p:cNvPr id="331" name="Google Shape;331;p21"/>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32" name="Google Shape;332;p21"/>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sp>
          <p:nvSpPr>
            <p:cNvPr id="333" name="Google Shape;333;p21"/>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chemeClr val="accent2"/>
                </a:solidFill>
              </a:endParaRPr>
            </a:p>
          </p:txBody>
        </p:sp>
      </p:grpSp>
      <p:grpSp>
        <p:nvGrpSpPr>
          <p:cNvPr id="334" name="Google Shape;334;p21"/>
          <p:cNvGrpSpPr/>
          <p:nvPr/>
        </p:nvGrpSpPr>
        <p:grpSpPr>
          <a:xfrm>
            <a:off x="293922" y="2672542"/>
            <a:ext cx="316515" cy="2270117"/>
            <a:chOff x="8656900" y="2041238"/>
            <a:chExt cx="237975" cy="1702588"/>
          </a:xfrm>
        </p:grpSpPr>
        <p:sp>
          <p:nvSpPr>
            <p:cNvPr id="335" name="Google Shape;335;p21"/>
            <p:cNvSpPr/>
            <p:nvPr/>
          </p:nvSpPr>
          <p:spPr>
            <a:xfrm>
              <a:off x="8656900" y="3505850"/>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21"/>
            <p:cNvSpPr/>
            <p:nvPr/>
          </p:nvSpPr>
          <p:spPr>
            <a:xfrm>
              <a:off x="8656900" y="30176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21"/>
            <p:cNvSpPr/>
            <p:nvPr/>
          </p:nvSpPr>
          <p:spPr>
            <a:xfrm>
              <a:off x="8656900" y="25294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21"/>
            <p:cNvSpPr/>
            <p:nvPr/>
          </p:nvSpPr>
          <p:spPr>
            <a:xfrm>
              <a:off x="8656900" y="2041238"/>
              <a:ext cx="237975" cy="237975"/>
            </a:xfrm>
            <a:custGeom>
              <a:avLst/>
              <a:gdLst/>
              <a:ahLst/>
              <a:cxnLst/>
              <a:rect l="l" t="t" r="r" b="b"/>
              <a:pathLst>
                <a:path w="9519" h="9519" extrusionOk="0">
                  <a:moveTo>
                    <a:pt x="2854" y="0"/>
                  </a:moveTo>
                  <a:lnTo>
                    <a:pt x="2854" y="2853"/>
                  </a:lnTo>
                  <a:lnTo>
                    <a:pt x="1" y="2853"/>
                  </a:lnTo>
                  <a:lnTo>
                    <a:pt x="1" y="6665"/>
                  </a:lnTo>
                  <a:lnTo>
                    <a:pt x="2854" y="6665"/>
                  </a:lnTo>
                  <a:lnTo>
                    <a:pt x="2854" y="9518"/>
                  </a:lnTo>
                  <a:lnTo>
                    <a:pt x="6666" y="9518"/>
                  </a:lnTo>
                  <a:lnTo>
                    <a:pt x="6666" y="6665"/>
                  </a:lnTo>
                  <a:lnTo>
                    <a:pt x="9519" y="6665"/>
                  </a:lnTo>
                  <a:lnTo>
                    <a:pt x="9519" y="2853"/>
                  </a:lnTo>
                  <a:lnTo>
                    <a:pt x="6666" y="2853"/>
                  </a:lnTo>
                  <a:lnTo>
                    <a:pt x="66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3">
    <p:spTree>
      <p:nvGrpSpPr>
        <p:cNvPr id="1" name="Shape 339"/>
        <p:cNvGrpSpPr/>
        <p:nvPr/>
      </p:nvGrpSpPr>
      <p:grpSpPr>
        <a:xfrm>
          <a:off x="0" y="0"/>
          <a:ext cx="0" cy="0"/>
          <a:chOff x="0" y="0"/>
          <a:chExt cx="0" cy="0"/>
        </a:xfrm>
      </p:grpSpPr>
      <p:sp>
        <p:nvSpPr>
          <p:cNvPr id="340" name="Google Shape;340;p22"/>
          <p:cNvSpPr txBox="1">
            <a:spLocks noGrp="1"/>
          </p:cNvSpPr>
          <p:nvPr>
            <p:ph type="title"/>
          </p:nvPr>
        </p:nvSpPr>
        <p:spPr>
          <a:xfrm>
            <a:off x="957791" y="623400"/>
            <a:ext cx="10246588"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endParaRPr/>
          </a:p>
        </p:txBody>
      </p:sp>
      <p:sp>
        <p:nvSpPr>
          <p:cNvPr id="341" name="Google Shape;341;p22"/>
          <p:cNvSpPr/>
          <p:nvPr/>
        </p:nvSpPr>
        <p:spPr>
          <a:xfrm rot="10800000">
            <a:off x="-1195764" y="719976"/>
            <a:ext cx="2341958" cy="1174521"/>
          </a:xfrm>
          <a:custGeom>
            <a:avLst/>
            <a:gdLst/>
            <a:ahLst/>
            <a:cxnLst/>
            <a:rect l="l" t="t" r="r" b="b"/>
            <a:pathLst>
              <a:path w="50924" h="25474" extrusionOk="0">
                <a:moveTo>
                  <a:pt x="25473" y="1"/>
                </a:moveTo>
                <a:cubicBezTo>
                  <a:pt x="11413" y="1"/>
                  <a:pt x="0" y="11413"/>
                  <a:pt x="0" y="25474"/>
                </a:cubicBezTo>
                <a:lnTo>
                  <a:pt x="50923" y="25474"/>
                </a:lnTo>
                <a:cubicBezTo>
                  <a:pt x="50923" y="11413"/>
                  <a:pt x="39534" y="1"/>
                  <a:pt x="25473"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2" name="Google Shape;342;p22"/>
          <p:cNvGrpSpPr/>
          <p:nvPr/>
        </p:nvGrpSpPr>
        <p:grpSpPr>
          <a:xfrm rot="5400000">
            <a:off x="5895319" y="5582695"/>
            <a:ext cx="371200" cy="1110612"/>
            <a:chOff x="5128575" y="261600"/>
            <a:chExt cx="278400" cy="835025"/>
          </a:xfrm>
        </p:grpSpPr>
        <p:sp>
          <p:nvSpPr>
            <p:cNvPr id="343" name="Google Shape;343;p22"/>
            <p:cNvSpPr/>
            <p:nvPr/>
          </p:nvSpPr>
          <p:spPr>
            <a:xfrm>
              <a:off x="5128575" y="261600"/>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22"/>
            <p:cNvSpPr/>
            <p:nvPr/>
          </p:nvSpPr>
          <p:spPr>
            <a:xfrm>
              <a:off x="5128575" y="539825"/>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22"/>
            <p:cNvSpPr/>
            <p:nvPr/>
          </p:nvSpPr>
          <p:spPr>
            <a:xfrm>
              <a:off x="5128575" y="818225"/>
              <a:ext cx="278400" cy="2784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6" name="Google Shape;346;p22"/>
          <p:cNvGrpSpPr/>
          <p:nvPr/>
        </p:nvGrpSpPr>
        <p:grpSpPr>
          <a:xfrm>
            <a:off x="-24140" y="6433217"/>
            <a:ext cx="3672692" cy="179600"/>
            <a:chOff x="-91900" y="4819025"/>
            <a:chExt cx="2761350" cy="134700"/>
          </a:xfrm>
        </p:grpSpPr>
        <p:sp>
          <p:nvSpPr>
            <p:cNvPr id="347" name="Google Shape;347;p22"/>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348" name="Google Shape;348;p22"/>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sp>
          <p:nvSpPr>
            <p:cNvPr id="349" name="Google Shape;349;p22"/>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solidFill>
                  <a:srgbClr val="C52E73"/>
                </a:solidFill>
              </a:endParaRPr>
            </a:p>
          </p:txBody>
        </p:sp>
      </p:grpSp>
      <p:grpSp>
        <p:nvGrpSpPr>
          <p:cNvPr id="350" name="Google Shape;350;p22"/>
          <p:cNvGrpSpPr/>
          <p:nvPr/>
        </p:nvGrpSpPr>
        <p:grpSpPr>
          <a:xfrm rot="-5400000" flipH="1">
            <a:off x="-1624626" y="664516"/>
            <a:ext cx="4587933" cy="254269"/>
            <a:chOff x="2084100" y="3288600"/>
            <a:chExt cx="3440950" cy="191175"/>
          </a:xfrm>
        </p:grpSpPr>
        <p:sp>
          <p:nvSpPr>
            <p:cNvPr id="351" name="Google Shape;351;p22"/>
            <p:cNvSpPr/>
            <p:nvPr/>
          </p:nvSpPr>
          <p:spPr>
            <a:xfrm>
              <a:off x="2084100" y="3288600"/>
              <a:ext cx="3182450" cy="191175"/>
            </a:xfrm>
            <a:custGeom>
              <a:avLst/>
              <a:gdLst/>
              <a:ahLst/>
              <a:cxnLst/>
              <a:rect l="l" t="t" r="r" b="b"/>
              <a:pathLst>
                <a:path w="127298" h="7647" extrusionOk="0">
                  <a:moveTo>
                    <a:pt x="1713" y="0"/>
                  </a:moveTo>
                  <a:lnTo>
                    <a:pt x="1" y="3835"/>
                  </a:lnTo>
                  <a:lnTo>
                    <a:pt x="1713" y="7647"/>
                  </a:lnTo>
                  <a:lnTo>
                    <a:pt x="127298" y="7647"/>
                  </a:lnTo>
                  <a:lnTo>
                    <a:pt x="127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22"/>
            <p:cNvSpPr/>
            <p:nvPr/>
          </p:nvSpPr>
          <p:spPr>
            <a:xfrm>
              <a:off x="2084675" y="3384475"/>
              <a:ext cx="3182450" cy="95300"/>
            </a:xfrm>
            <a:custGeom>
              <a:avLst/>
              <a:gdLst/>
              <a:ahLst/>
              <a:cxnLst/>
              <a:rect l="l" t="t" r="r" b="b"/>
              <a:pathLst>
                <a:path w="127298" h="3812" extrusionOk="0">
                  <a:moveTo>
                    <a:pt x="1" y="0"/>
                  </a:moveTo>
                  <a:lnTo>
                    <a:pt x="1690" y="3812"/>
                  </a:lnTo>
                  <a:lnTo>
                    <a:pt x="127297" y="3812"/>
                  </a:lnTo>
                  <a:lnTo>
                    <a:pt x="1272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22"/>
            <p:cNvSpPr/>
            <p:nvPr/>
          </p:nvSpPr>
          <p:spPr>
            <a:xfrm>
              <a:off x="5211175" y="3288600"/>
              <a:ext cx="313875" cy="191175"/>
            </a:xfrm>
            <a:custGeom>
              <a:avLst/>
              <a:gdLst/>
              <a:ahLst/>
              <a:cxnLst/>
              <a:rect l="l" t="t" r="r" b="b"/>
              <a:pathLst>
                <a:path w="12555" h="7647" extrusionOk="0">
                  <a:moveTo>
                    <a:pt x="2100" y="0"/>
                  </a:moveTo>
                  <a:lnTo>
                    <a:pt x="2100" y="229"/>
                  </a:lnTo>
                  <a:lnTo>
                    <a:pt x="754" y="1073"/>
                  </a:lnTo>
                  <a:cubicBezTo>
                    <a:pt x="1" y="1530"/>
                    <a:pt x="1" y="2283"/>
                    <a:pt x="754" y="2762"/>
                  </a:cubicBezTo>
                  <a:lnTo>
                    <a:pt x="1439" y="3196"/>
                  </a:lnTo>
                  <a:cubicBezTo>
                    <a:pt x="1986" y="3538"/>
                    <a:pt x="1986" y="4109"/>
                    <a:pt x="1439" y="4451"/>
                  </a:cubicBezTo>
                  <a:lnTo>
                    <a:pt x="731" y="4885"/>
                  </a:lnTo>
                  <a:cubicBezTo>
                    <a:pt x="1" y="5364"/>
                    <a:pt x="1" y="6118"/>
                    <a:pt x="731" y="6574"/>
                  </a:cubicBezTo>
                  <a:lnTo>
                    <a:pt x="2100" y="7419"/>
                  </a:lnTo>
                  <a:lnTo>
                    <a:pt x="2100" y="7647"/>
                  </a:lnTo>
                  <a:lnTo>
                    <a:pt x="2443" y="7647"/>
                  </a:lnTo>
                  <a:lnTo>
                    <a:pt x="12554" y="3835"/>
                  </a:lnTo>
                  <a:lnTo>
                    <a:pt x="2420" y="0"/>
                  </a:lnTo>
                  <a:close/>
                </a:path>
              </a:pathLst>
            </a:custGeom>
            <a:solidFill>
              <a:srgbClr val="FFE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22"/>
            <p:cNvSpPr/>
            <p:nvPr/>
          </p:nvSpPr>
          <p:spPr>
            <a:xfrm>
              <a:off x="5440575" y="3356500"/>
              <a:ext cx="84475" cy="55375"/>
            </a:xfrm>
            <a:custGeom>
              <a:avLst/>
              <a:gdLst/>
              <a:ahLst/>
              <a:cxnLst/>
              <a:rect l="l" t="t" r="r" b="b"/>
              <a:pathLst>
                <a:path w="3379" h="2215" extrusionOk="0">
                  <a:moveTo>
                    <a:pt x="457" y="1"/>
                  </a:moveTo>
                  <a:cubicBezTo>
                    <a:pt x="160" y="343"/>
                    <a:pt x="0" y="708"/>
                    <a:pt x="0" y="1119"/>
                  </a:cubicBezTo>
                  <a:cubicBezTo>
                    <a:pt x="0" y="1530"/>
                    <a:pt x="160" y="1895"/>
                    <a:pt x="434" y="2215"/>
                  </a:cubicBezTo>
                  <a:lnTo>
                    <a:pt x="3378" y="1119"/>
                  </a:lnTo>
                  <a:lnTo>
                    <a:pt x="4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55" name="Google Shape;355;p22"/>
          <p:cNvSpPr txBox="1">
            <a:spLocks noGrp="1"/>
          </p:cNvSpPr>
          <p:nvPr>
            <p:ph type="title" idx="2"/>
          </p:nvPr>
        </p:nvSpPr>
        <p:spPr>
          <a:xfrm>
            <a:off x="7203703" y="3128367"/>
            <a:ext cx="3837283"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56" name="Google Shape;356;p22"/>
          <p:cNvSpPr txBox="1">
            <a:spLocks noGrp="1"/>
          </p:cNvSpPr>
          <p:nvPr>
            <p:ph type="subTitle" idx="1"/>
          </p:nvPr>
        </p:nvSpPr>
        <p:spPr>
          <a:xfrm>
            <a:off x="7203703" y="3810067"/>
            <a:ext cx="3837283"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57" name="Google Shape;357;p22"/>
          <p:cNvSpPr txBox="1">
            <a:spLocks noGrp="1"/>
          </p:cNvSpPr>
          <p:nvPr>
            <p:ph type="title" idx="3"/>
          </p:nvPr>
        </p:nvSpPr>
        <p:spPr>
          <a:xfrm>
            <a:off x="7203701" y="4522967"/>
            <a:ext cx="3837283"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58" name="Google Shape;358;p22"/>
          <p:cNvSpPr txBox="1">
            <a:spLocks noGrp="1"/>
          </p:cNvSpPr>
          <p:nvPr>
            <p:ph type="subTitle" idx="4"/>
          </p:nvPr>
        </p:nvSpPr>
        <p:spPr>
          <a:xfrm>
            <a:off x="7203701" y="5204667"/>
            <a:ext cx="3837283"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59" name="Google Shape;359;p22"/>
          <p:cNvSpPr txBox="1">
            <a:spLocks noGrp="1"/>
          </p:cNvSpPr>
          <p:nvPr>
            <p:ph type="title" idx="5"/>
          </p:nvPr>
        </p:nvSpPr>
        <p:spPr>
          <a:xfrm>
            <a:off x="7203701" y="1733767"/>
            <a:ext cx="3837283" cy="412400"/>
          </a:xfrm>
          <a:prstGeom prst="rect">
            <a:avLst/>
          </a:prstGeom>
        </p:spPr>
        <p:txBody>
          <a:bodyPr spcFirstLastPara="1" wrap="square" lIns="0" tIns="0" rIns="0" bIns="0" anchor="t" anchorCtr="0">
            <a:noAutofit/>
          </a:bodyPr>
          <a:lstStyle>
            <a:lvl1pPr lvl="0" algn="ctr" rtl="0">
              <a:spcBef>
                <a:spcPts val="0"/>
              </a:spcBef>
              <a:spcAft>
                <a:spcPts val="0"/>
              </a:spcAft>
              <a:buSzPts val="2000"/>
              <a:buNone/>
              <a:defRPr sz="2926"/>
            </a:lvl1pPr>
            <a:lvl2pPr lvl="1" algn="ctr" rtl="0">
              <a:spcBef>
                <a:spcPts val="0"/>
              </a:spcBef>
              <a:spcAft>
                <a:spcPts val="0"/>
              </a:spcAft>
              <a:buSzPts val="2000"/>
              <a:buNone/>
              <a:defRPr sz="2660"/>
            </a:lvl2pPr>
            <a:lvl3pPr lvl="2" algn="ctr" rtl="0">
              <a:spcBef>
                <a:spcPts val="0"/>
              </a:spcBef>
              <a:spcAft>
                <a:spcPts val="0"/>
              </a:spcAft>
              <a:buSzPts val="2000"/>
              <a:buNone/>
              <a:defRPr sz="2660"/>
            </a:lvl3pPr>
            <a:lvl4pPr lvl="3" algn="ctr" rtl="0">
              <a:spcBef>
                <a:spcPts val="0"/>
              </a:spcBef>
              <a:spcAft>
                <a:spcPts val="0"/>
              </a:spcAft>
              <a:buSzPts val="2000"/>
              <a:buNone/>
              <a:defRPr sz="2660"/>
            </a:lvl4pPr>
            <a:lvl5pPr lvl="4" algn="ctr" rtl="0">
              <a:spcBef>
                <a:spcPts val="0"/>
              </a:spcBef>
              <a:spcAft>
                <a:spcPts val="0"/>
              </a:spcAft>
              <a:buSzPts val="2000"/>
              <a:buNone/>
              <a:defRPr sz="2660"/>
            </a:lvl5pPr>
            <a:lvl6pPr lvl="5" algn="ctr" rtl="0">
              <a:spcBef>
                <a:spcPts val="0"/>
              </a:spcBef>
              <a:spcAft>
                <a:spcPts val="0"/>
              </a:spcAft>
              <a:buSzPts val="2000"/>
              <a:buNone/>
              <a:defRPr sz="2660"/>
            </a:lvl6pPr>
            <a:lvl7pPr lvl="6" algn="ctr" rtl="0">
              <a:spcBef>
                <a:spcPts val="0"/>
              </a:spcBef>
              <a:spcAft>
                <a:spcPts val="0"/>
              </a:spcAft>
              <a:buSzPts val="2000"/>
              <a:buNone/>
              <a:defRPr sz="2660"/>
            </a:lvl7pPr>
            <a:lvl8pPr lvl="7" algn="ctr" rtl="0">
              <a:spcBef>
                <a:spcPts val="0"/>
              </a:spcBef>
              <a:spcAft>
                <a:spcPts val="0"/>
              </a:spcAft>
              <a:buSzPts val="2000"/>
              <a:buNone/>
              <a:defRPr sz="2660"/>
            </a:lvl8pPr>
            <a:lvl9pPr lvl="8" algn="ctr" rtl="0">
              <a:spcBef>
                <a:spcPts val="0"/>
              </a:spcBef>
              <a:spcAft>
                <a:spcPts val="0"/>
              </a:spcAft>
              <a:buSzPts val="2000"/>
              <a:buNone/>
              <a:defRPr sz="2660"/>
            </a:lvl9pPr>
          </a:lstStyle>
          <a:p>
            <a:endParaRPr/>
          </a:p>
        </p:txBody>
      </p:sp>
      <p:sp>
        <p:nvSpPr>
          <p:cNvPr id="360" name="Google Shape;360;p22"/>
          <p:cNvSpPr txBox="1">
            <a:spLocks noGrp="1"/>
          </p:cNvSpPr>
          <p:nvPr>
            <p:ph type="subTitle" idx="6"/>
          </p:nvPr>
        </p:nvSpPr>
        <p:spPr>
          <a:xfrm>
            <a:off x="7203701" y="2415467"/>
            <a:ext cx="3837283" cy="850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862"/>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623400"/>
            <a:ext cx="10246588"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Dosis"/>
              <a:buNone/>
              <a:defRPr sz="3000" b="1">
                <a:solidFill>
                  <a:schemeClr val="dk1"/>
                </a:solidFill>
                <a:latin typeface="Dosis"/>
                <a:ea typeface="Dosis"/>
                <a:cs typeface="Dosis"/>
                <a:sym typeface="Dosis"/>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7" name="Google Shape;7;p1"/>
          <p:cNvSpPr txBox="1">
            <a:spLocks noGrp="1"/>
          </p:cNvSpPr>
          <p:nvPr>
            <p:ph type="body" idx="1"/>
          </p:nvPr>
        </p:nvSpPr>
        <p:spPr>
          <a:xfrm>
            <a:off x="957625" y="2151900"/>
            <a:ext cx="10246588" cy="39860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2"/>
              </a:buClr>
              <a:buSzPts val="1600"/>
              <a:buFont typeface="Roboto"/>
              <a:buChar char="●"/>
              <a:defRPr sz="1600">
                <a:solidFill>
                  <a:schemeClr val="dk2"/>
                </a:solidFill>
                <a:latin typeface="Roboto"/>
                <a:ea typeface="Roboto"/>
                <a:cs typeface="Roboto"/>
                <a:sym typeface="Roboto"/>
              </a:defRPr>
            </a:lvl1pPr>
            <a:lvl2pPr marL="914400" lvl="1"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2pPr>
            <a:lvl3pPr marL="1371600" lvl="2"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3pPr>
            <a:lvl4pPr marL="1828800" lvl="3"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4pPr>
            <a:lvl5pPr marL="2286000" lvl="4"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5pPr>
            <a:lvl6pPr marL="2743200" lvl="5"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6pPr>
            <a:lvl7pPr marL="3200400" lvl="6"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7pPr>
            <a:lvl8pPr marL="3657600" lvl="7" indent="-330200">
              <a:lnSpc>
                <a:spcPct val="115000"/>
              </a:lnSpc>
              <a:spcBef>
                <a:spcPts val="1600"/>
              </a:spcBef>
              <a:spcAft>
                <a:spcPts val="0"/>
              </a:spcAft>
              <a:buClr>
                <a:schemeClr val="dk2"/>
              </a:buClr>
              <a:buSzPts val="1600"/>
              <a:buFont typeface="Roboto"/>
              <a:buChar char="○"/>
              <a:defRPr sz="1600">
                <a:solidFill>
                  <a:schemeClr val="dk2"/>
                </a:solidFill>
                <a:latin typeface="Roboto"/>
                <a:ea typeface="Roboto"/>
                <a:cs typeface="Roboto"/>
                <a:sym typeface="Roboto"/>
              </a:defRPr>
            </a:lvl8pPr>
            <a:lvl9pPr marL="4114800" lvl="8" indent="-330200">
              <a:lnSpc>
                <a:spcPct val="115000"/>
              </a:lnSpc>
              <a:spcBef>
                <a:spcPts val="1600"/>
              </a:spcBef>
              <a:spcAft>
                <a:spcPts val="1600"/>
              </a:spcAft>
              <a:buClr>
                <a:schemeClr val="dk2"/>
              </a:buClr>
              <a:buSzPts val="1600"/>
              <a:buFont typeface="Roboto"/>
              <a:buChar char="■"/>
              <a:defRPr sz="1600">
                <a:solidFill>
                  <a:schemeClr val="dk2"/>
                </a:solidFill>
                <a:latin typeface="Roboto"/>
                <a:ea typeface="Roboto"/>
                <a:cs typeface="Roboto"/>
                <a:sym typeface="Roboto"/>
              </a:defRPr>
            </a:lvl9pPr>
          </a:lstStyle>
          <a:p>
            <a:endParaRPr/>
          </a:p>
        </p:txBody>
      </p:sp>
      <p:sp>
        <p:nvSpPr>
          <p:cNvPr id="4" name="TextBox 3">
            <a:extLst>
              <a:ext uri="{FF2B5EF4-FFF2-40B4-BE49-F238E27FC236}">
                <a16:creationId xmlns:a16="http://schemas.microsoft.com/office/drawing/2014/main" id="{19230D34-DDF1-0634-CA4E-66C1BA85E439}"/>
              </a:ext>
            </a:extLst>
          </p:cNvPr>
          <p:cNvSpPr txBox="1"/>
          <p:nvPr userDrawn="1"/>
        </p:nvSpPr>
        <p:spPr>
          <a:xfrm rot="16200000">
            <a:off x="-5022403" y="2074161"/>
            <a:ext cx="5915206" cy="545247"/>
          </a:xfrm>
          <a:prstGeom prst="rect">
            <a:avLst/>
          </a:prstGeom>
          <a:noFill/>
        </p:spPr>
        <p:txBody>
          <a:bodyPr wrap="square" rtlCol="0">
            <a:spAutoFit/>
          </a:bodyPr>
          <a:lstStyle/>
          <a:p>
            <a:r>
              <a:rPr lang="en-US">
                <a:latin typeface="Annifont" panose="020B0603050302020204" pitchFamily="34" charset="0"/>
              </a:rPr>
              <a:t>Kho ppt Phan Linh_0916.604.268</a:t>
            </a:r>
          </a:p>
        </p:txBody>
      </p:sp>
      <p:sp>
        <p:nvSpPr>
          <p:cNvPr id="5" name="TextBox 4">
            <a:extLst>
              <a:ext uri="{FF2B5EF4-FFF2-40B4-BE49-F238E27FC236}">
                <a16:creationId xmlns:a16="http://schemas.microsoft.com/office/drawing/2014/main" id="{42111273-4C03-3526-ABC6-CE1793562725}"/>
              </a:ext>
            </a:extLst>
          </p:cNvPr>
          <p:cNvSpPr txBox="1"/>
          <p:nvPr userDrawn="1"/>
        </p:nvSpPr>
        <p:spPr>
          <a:xfrm rot="16200000">
            <a:off x="12634712" y="2907673"/>
            <a:ext cx="5915206" cy="545247"/>
          </a:xfrm>
          <a:prstGeom prst="rect">
            <a:avLst/>
          </a:prstGeom>
          <a:noFill/>
        </p:spPr>
        <p:txBody>
          <a:bodyPr wrap="square" rtlCol="0">
            <a:spAutoFit/>
          </a:bodyPr>
          <a:lstStyle/>
          <a:p>
            <a:r>
              <a:rPr lang="en-US">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61" r:id="rId4"/>
    <p:sldLayoutId id="2147483662" r:id="rId5"/>
    <p:sldLayoutId id="2147483663" r:id="rId6"/>
    <p:sldLayoutId id="2147483664" r:id="rId7"/>
    <p:sldLayoutId id="2147483667" r:id="rId8"/>
    <p:sldLayoutId id="2147483668" r:id="rId9"/>
    <p:sldLayoutId id="2147483669" r:id="rId10"/>
    <p:sldLayoutId id="2147483670" r:id="rId11"/>
    <p:sldLayoutId id="2147483672" r:id="rId12"/>
    <p:sldLayoutId id="2147483673" r:id="rId13"/>
    <p:sldLayoutId id="2147483675" r:id="rId14"/>
    <p:sldLayoutId id="2147483679" r:id="rId15"/>
    <p:sldLayoutId id="2147483696" r:id="rId16"/>
    <p:sldLayoutId id="2147483697" r:id="rId17"/>
    <p:sldLayoutId id="2147483698" r:id="rId18"/>
    <p:sldLayoutId id="214748370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microsoft.com/office/2007/relationships/hdphoto" Target="../media/hdphoto10.wdp"/><Relationship Id="rId5" Type="http://schemas.openxmlformats.org/officeDocument/2006/relationships/image" Target="../media/image19.png"/><Relationship Id="rId4" Type="http://schemas.microsoft.com/office/2007/relationships/hdphoto" Target="../media/hdphoto9.wdp"/></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0.wdp"/><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01;p37">
            <a:extLst>
              <a:ext uri="{FF2B5EF4-FFF2-40B4-BE49-F238E27FC236}">
                <a16:creationId xmlns:a16="http://schemas.microsoft.com/office/drawing/2014/main" id="{39D88B90-286E-CFB2-B3BC-D9B5D0062450}"/>
              </a:ext>
            </a:extLst>
          </p:cNvPr>
          <p:cNvSpPr txBox="1">
            <a:spLocks/>
          </p:cNvSpPr>
          <p:nvPr/>
        </p:nvSpPr>
        <p:spPr>
          <a:xfrm>
            <a:off x="2174098" y="2153051"/>
            <a:ext cx="8725138"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9576" b="1" dirty="0" err="1">
                <a:latin typeface="AvantGarde" panose="00000400000000000000" pitchFamily="2" charset="0"/>
                <a:ea typeface="AvantGarde" panose="00000400000000000000" pitchFamily="2" charset="0"/>
                <a:cs typeface="AvantGarde" panose="00000400000000000000" pitchFamily="2" charset="0"/>
              </a:rPr>
              <a:t>KHỞI</a:t>
            </a:r>
            <a:r>
              <a:rPr lang="en-US" sz="9576" b="1" dirty="0">
                <a:latin typeface="AvantGarde" panose="00000400000000000000" pitchFamily="2" charset="0"/>
                <a:ea typeface="AvantGarde" panose="00000400000000000000" pitchFamily="2" charset="0"/>
                <a:cs typeface="AvantGarde" panose="00000400000000000000" pitchFamily="2" charset="0"/>
              </a:rPr>
              <a:t> </a:t>
            </a:r>
            <a:r>
              <a:rPr lang="en-US" sz="9576" b="1" dirty="0" err="1">
                <a:latin typeface="AvantGarde" panose="00000400000000000000" pitchFamily="2" charset="0"/>
                <a:ea typeface="AvantGarde" panose="00000400000000000000" pitchFamily="2" charset="0"/>
                <a:cs typeface="AvantGarde" panose="00000400000000000000" pitchFamily="2" charset="0"/>
              </a:rPr>
              <a:t>ĐỘNG</a:t>
            </a:r>
            <a:endParaRPr lang="en-US" sz="9576"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84086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8" name="Rectangle 7">
            <a:extLst>
              <a:ext uri="{FF2B5EF4-FFF2-40B4-BE49-F238E27FC236}">
                <a16:creationId xmlns:a16="http://schemas.microsoft.com/office/drawing/2014/main" id="{C06E7589-079A-D954-CC1A-ADE2461A6E81}"/>
              </a:ext>
            </a:extLst>
          </p:cNvPr>
          <p:cNvSpPr/>
          <p:nvPr/>
        </p:nvSpPr>
        <p:spPr>
          <a:xfrm>
            <a:off x="4343400" y="411480"/>
            <a:ext cx="1943100" cy="1691640"/>
          </a:xfrm>
          <a:prstGeom prst="rect">
            <a:avLst/>
          </a:prstGeom>
          <a:solidFill>
            <a:srgbClr val="FFF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281128-343B-ED9B-F9E3-9B39E4E7F5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24471" y="174683"/>
            <a:ext cx="1416293" cy="810704"/>
          </a:xfrm>
          <a:prstGeom prst="rect">
            <a:avLst/>
          </a:prstGeom>
        </p:spPr>
      </p:pic>
      <p:pic>
        <p:nvPicPr>
          <p:cNvPr id="11" name="Picture 10">
            <a:extLst>
              <a:ext uri="{FF2B5EF4-FFF2-40B4-BE49-F238E27FC236}">
                <a16:creationId xmlns:a16="http://schemas.microsoft.com/office/drawing/2014/main" id="{124BF63C-79D8-C6FE-358C-3C2703D6BCA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rcRect b="50994"/>
          <a:stretch/>
        </p:blipFill>
        <p:spPr>
          <a:xfrm>
            <a:off x="1187229" y="2857742"/>
            <a:ext cx="9993120" cy="2628325"/>
          </a:xfrm>
          <a:prstGeom prst="rect">
            <a:avLst/>
          </a:prstGeom>
        </p:spPr>
      </p:pic>
      <p:sp>
        <p:nvSpPr>
          <p:cNvPr id="12" name="Google Shape;901;p37">
            <a:extLst>
              <a:ext uri="{FF2B5EF4-FFF2-40B4-BE49-F238E27FC236}">
                <a16:creationId xmlns:a16="http://schemas.microsoft.com/office/drawing/2014/main" id="{554E1121-39C5-D3B5-05F0-58C84391915D}"/>
              </a:ext>
            </a:extLst>
          </p:cNvPr>
          <p:cNvSpPr txBox="1">
            <a:spLocks/>
          </p:cNvSpPr>
          <p:nvPr/>
        </p:nvSpPr>
        <p:spPr>
          <a:xfrm>
            <a:off x="832617" y="901863"/>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2800" b="1" dirty="0" err="1">
                <a:latin typeface="AvantGarde" panose="00000400000000000000" pitchFamily="2" charset="0"/>
                <a:ea typeface="AvantGarde" panose="00000400000000000000" pitchFamily="2" charset="0"/>
                <a:cs typeface="AvantGarde" panose="00000400000000000000" pitchFamily="2" charset="0"/>
              </a:rPr>
              <a:t>Em</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làm</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gì</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để</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kiểm</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tra</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xem</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trang</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phục</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của</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mình</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đã</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gọn</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gàng</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sạch</a:t>
            </a:r>
            <a:r>
              <a:rPr lang="en-US" sz="2800" b="1" dirty="0">
                <a:latin typeface="AvantGarde" panose="00000400000000000000" pitchFamily="2" charset="0"/>
                <a:ea typeface="AvantGarde" panose="00000400000000000000" pitchFamily="2" charset="0"/>
                <a:cs typeface="AvantGarde" panose="00000400000000000000" pitchFamily="2" charset="0"/>
              </a:rPr>
              <a:t> </a:t>
            </a:r>
            <a:r>
              <a:rPr lang="en-US" sz="2800" b="1" dirty="0" err="1">
                <a:latin typeface="AvantGarde" panose="00000400000000000000" pitchFamily="2" charset="0"/>
                <a:ea typeface="AvantGarde" panose="00000400000000000000" pitchFamily="2" charset="0"/>
                <a:cs typeface="AvantGarde" panose="00000400000000000000" pitchFamily="2" charset="0"/>
              </a:rPr>
              <a:t>sẽ</a:t>
            </a:r>
            <a:r>
              <a:rPr lang="en-US" sz="2800" b="1" dirty="0">
                <a:latin typeface="AvantGarde" panose="00000400000000000000" pitchFamily="2" charset="0"/>
                <a:ea typeface="AvantGarde" panose="00000400000000000000" pitchFamily="2" charset="0"/>
                <a:cs typeface="AvantGarde" panose="00000400000000000000" pitchFamily="2" charset="0"/>
              </a:rPr>
              <a:t> hay </a:t>
            </a:r>
            <a:r>
              <a:rPr lang="en-US" sz="2800" b="1" dirty="0" err="1">
                <a:latin typeface="AvantGarde" panose="00000400000000000000" pitchFamily="2" charset="0"/>
                <a:ea typeface="AvantGarde" panose="00000400000000000000" pitchFamily="2" charset="0"/>
                <a:cs typeface="AvantGarde" panose="00000400000000000000" pitchFamily="2" charset="0"/>
              </a:rPr>
              <a:t>chưa</a:t>
            </a:r>
            <a:r>
              <a:rPr lang="en-US" sz="2800" b="1" dirty="0">
                <a:latin typeface="AvantGarde" panose="00000400000000000000" pitchFamily="2" charset="0"/>
                <a:ea typeface="AvantGarde" panose="00000400000000000000" pitchFamily="2" charset="0"/>
                <a:cs typeface="AvantGarde" panose="00000400000000000000" pitchFamily="2"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6" name="Google Shape;956;p63"/>
          <p:cNvSpPr/>
          <p:nvPr/>
        </p:nvSpPr>
        <p:spPr>
          <a:xfrm>
            <a:off x="8408343" y="6532643"/>
            <a:ext cx="1025783" cy="150097"/>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solidFill>
                <a:srgbClr val="C52E73"/>
              </a:solidFill>
            </a:endParaRPr>
          </a:p>
        </p:txBody>
      </p:sp>
      <p:sp>
        <p:nvSpPr>
          <p:cNvPr id="6" name="Google Shape;901;p37">
            <a:extLst>
              <a:ext uri="{FF2B5EF4-FFF2-40B4-BE49-F238E27FC236}">
                <a16:creationId xmlns:a16="http://schemas.microsoft.com/office/drawing/2014/main" id="{B486E68C-AB3C-4136-CFE7-A3DEFE1F8680}"/>
              </a:ext>
            </a:extLst>
          </p:cNvPr>
          <p:cNvSpPr txBox="1">
            <a:spLocks/>
          </p:cNvSpPr>
          <p:nvPr/>
        </p:nvSpPr>
        <p:spPr>
          <a:xfrm>
            <a:off x="810419" y="1508151"/>
            <a:ext cx="1054099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3200" dirty="0" err="1">
                <a:latin typeface="AvantGarde" panose="00000400000000000000" pitchFamily="2" charset="0"/>
                <a:ea typeface="AvantGarde" panose="00000400000000000000" pitchFamily="2" charset="0"/>
                <a:cs typeface="AvantGarde" panose="00000400000000000000" pitchFamily="2" charset="0"/>
              </a:rPr>
              <a:t>Kết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luận</a:t>
            </a:r>
            <a:r>
              <a:rPr lang="en-US" sz="3200" dirty="0">
                <a:latin typeface="AvantGarde" panose="00000400000000000000" pitchFamily="2" charset="0"/>
                <a:ea typeface="AvantGarde" panose="00000400000000000000" pitchFamily="2" charset="0"/>
                <a:cs typeface="AvantGarde" panose="00000400000000000000" pitchFamily="2" charset="0"/>
              </a:rPr>
              <a:t>:</a:t>
            </a:r>
          </a:p>
          <a:p>
            <a:pPr algn="just"/>
            <a:r>
              <a:rPr lang="en-US" sz="3200" dirty="0" err="1">
                <a:latin typeface="AvantGarde" panose="00000400000000000000" pitchFamily="2" charset="0"/>
                <a:ea typeface="AvantGarde" panose="00000400000000000000" pitchFamily="2" charset="0"/>
                <a:cs typeface="AvantGarde" panose="00000400000000000000" pitchFamily="2" charset="0"/>
              </a:rPr>
              <a:t>Để</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mặc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phục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cho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gọn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gàng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em</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vuốt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thẳng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bẻ</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cổ</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cho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gọn</a:t>
            </a:r>
            <a:r>
              <a:rPr lang="en-US" sz="3200" dirty="0">
                <a:latin typeface="AvantGarde" panose="00000400000000000000" pitchFamily="2" charset="0"/>
                <a:ea typeface="AvantGarde" panose="00000400000000000000" pitchFamily="2" charset="0"/>
                <a:cs typeface="AvantGarde" panose="00000400000000000000" pitchFamily="2" charset="0"/>
              </a:rPr>
              <a:t> gang, </a:t>
            </a:r>
            <a:r>
              <a:rPr lang="en-US" sz="3200" dirty="0" err="1">
                <a:latin typeface="AvantGarde" panose="00000400000000000000" pitchFamily="2" charset="0"/>
                <a:ea typeface="AvantGarde" panose="00000400000000000000" pitchFamily="2" charset="0"/>
                <a:cs typeface="AvantGarde" panose="00000400000000000000" pitchFamily="2" charset="0"/>
              </a:rPr>
              <a:t>kiểm</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cúc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lệch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bỏ</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vào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kiểm</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cài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quai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dép</a:t>
            </a:r>
            <a:r>
              <a:rPr lang="en-US" sz="3200" dirty="0">
                <a:latin typeface="AvantGarde" panose="00000400000000000000" pitchFamily="2" charset="0"/>
                <a:ea typeface="AvantGarde" panose="00000400000000000000" pitchFamily="2" charset="0"/>
                <a:cs typeface="AvantGarde" panose="00000400000000000000" pitchFamily="2" charset="0"/>
              </a:rPr>
              <a:t>…</a:t>
            </a:r>
          </a:p>
        </p:txBody>
      </p:sp>
      <p:pic>
        <p:nvPicPr>
          <p:cNvPr id="5" name="Picture 4">
            <a:extLst>
              <a:ext uri="{FF2B5EF4-FFF2-40B4-BE49-F238E27FC236}">
                <a16:creationId xmlns:a16="http://schemas.microsoft.com/office/drawing/2014/main" id="{7B8D9AD8-F9DC-711E-FDBB-389DFB741B5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6516678" y="3169717"/>
            <a:ext cx="3783330" cy="2896005"/>
          </a:xfrm>
          <a:prstGeom prst="rect">
            <a:avLst/>
          </a:prstGeom>
        </p:spPr>
      </p:pic>
      <p:pic>
        <p:nvPicPr>
          <p:cNvPr id="8" name="Picture 7">
            <a:extLst>
              <a:ext uri="{FF2B5EF4-FFF2-40B4-BE49-F238E27FC236}">
                <a16:creationId xmlns:a16="http://schemas.microsoft.com/office/drawing/2014/main" id="{3B49F339-4E20-715D-F6AD-0CCB92F118A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1432069" y="3169718"/>
            <a:ext cx="4648849" cy="2896004"/>
          </a:xfrm>
          <a:prstGeom prst="rect">
            <a:avLst/>
          </a:prstGeom>
        </p:spPr>
      </p:pic>
    </p:spTree>
    <p:extLst>
      <p:ext uri="{BB962C8B-B14F-4D97-AF65-F5344CB8AC3E}">
        <p14:creationId xmlns:p14="http://schemas.microsoft.com/office/powerpoint/2010/main" val="374648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8" name="Rectangle 7">
            <a:extLst>
              <a:ext uri="{FF2B5EF4-FFF2-40B4-BE49-F238E27FC236}">
                <a16:creationId xmlns:a16="http://schemas.microsoft.com/office/drawing/2014/main" id="{C06E7589-079A-D954-CC1A-ADE2461A6E81}"/>
              </a:ext>
            </a:extLst>
          </p:cNvPr>
          <p:cNvSpPr/>
          <p:nvPr/>
        </p:nvSpPr>
        <p:spPr>
          <a:xfrm>
            <a:off x="4343400" y="411480"/>
            <a:ext cx="1943100" cy="1691640"/>
          </a:xfrm>
          <a:prstGeom prst="rect">
            <a:avLst/>
          </a:prstGeom>
          <a:solidFill>
            <a:srgbClr val="FFF6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281128-343B-ED9B-F9E3-9B39E4E7F58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24471" y="174683"/>
            <a:ext cx="1416293" cy="810704"/>
          </a:xfrm>
          <a:prstGeom prst="rect">
            <a:avLst/>
          </a:prstGeom>
        </p:spPr>
      </p:pic>
      <p:pic>
        <p:nvPicPr>
          <p:cNvPr id="11" name="Picture 10">
            <a:extLst>
              <a:ext uri="{FF2B5EF4-FFF2-40B4-BE49-F238E27FC236}">
                <a16:creationId xmlns:a16="http://schemas.microsoft.com/office/drawing/2014/main" id="{124BF63C-79D8-C6FE-358C-3C2703D6BCA0}"/>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rcRect l="14541" t="50026" r="12944" b="968"/>
          <a:stretch/>
        </p:blipFill>
        <p:spPr>
          <a:xfrm>
            <a:off x="1890307" y="2564807"/>
            <a:ext cx="8792385" cy="3188969"/>
          </a:xfrm>
          <a:prstGeom prst="rect">
            <a:avLst/>
          </a:prstGeom>
        </p:spPr>
      </p:pic>
      <p:sp>
        <p:nvSpPr>
          <p:cNvPr id="12" name="Google Shape;901;p37">
            <a:extLst>
              <a:ext uri="{FF2B5EF4-FFF2-40B4-BE49-F238E27FC236}">
                <a16:creationId xmlns:a16="http://schemas.microsoft.com/office/drawing/2014/main" id="{554E1121-39C5-D3B5-05F0-58C84391915D}"/>
              </a:ext>
            </a:extLst>
          </p:cNvPr>
          <p:cNvSpPr txBox="1">
            <a:spLocks/>
          </p:cNvSpPr>
          <p:nvPr/>
        </p:nvSpPr>
        <p:spPr>
          <a:xfrm>
            <a:off x="934974" y="598848"/>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200" b="1" dirty="0" err="1">
                <a:latin typeface="AvantGarde" panose="00000400000000000000" pitchFamily="2" charset="0"/>
                <a:ea typeface="AvantGarde" panose="00000400000000000000" pitchFamily="2" charset="0"/>
                <a:cs typeface="AvantGarde" panose="00000400000000000000" pitchFamily="2" charset="0"/>
              </a:rPr>
              <a:t>Em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làm</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gì</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để</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giữ</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trang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phục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luôn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sạch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sẽ</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gọn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gàng</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87613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9" name="Google Shape;949;p62"/>
          <p:cNvSpPr/>
          <p:nvPr/>
        </p:nvSpPr>
        <p:spPr>
          <a:xfrm>
            <a:off x="6594845" y="1212880"/>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pic>
        <p:nvPicPr>
          <p:cNvPr id="30" name="Picture 29">
            <a:extLst>
              <a:ext uri="{FF2B5EF4-FFF2-40B4-BE49-F238E27FC236}">
                <a16:creationId xmlns:a16="http://schemas.microsoft.com/office/drawing/2014/main" id="{B05E05BB-D92A-CB0D-B9B5-EB8CD63809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176031" y="218238"/>
            <a:ext cx="1416293" cy="810704"/>
          </a:xfrm>
          <a:prstGeom prst="rect">
            <a:avLst/>
          </a:prstGeom>
        </p:spPr>
      </p:pic>
      <p:sp>
        <p:nvSpPr>
          <p:cNvPr id="31" name="Google Shape;901;p37">
            <a:extLst>
              <a:ext uri="{FF2B5EF4-FFF2-40B4-BE49-F238E27FC236}">
                <a16:creationId xmlns:a16="http://schemas.microsoft.com/office/drawing/2014/main" id="{BD11B268-B41C-E11E-4EDB-19180EA34904}"/>
              </a:ext>
            </a:extLst>
          </p:cNvPr>
          <p:cNvSpPr txBox="1">
            <a:spLocks/>
          </p:cNvSpPr>
          <p:nvPr/>
        </p:nvSpPr>
        <p:spPr>
          <a:xfrm>
            <a:off x="787411" y="2034605"/>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4400" b="1" dirty="0" err="1">
                <a:latin typeface="AvantGarde" panose="00000400000000000000" pitchFamily="2" charset="0"/>
                <a:ea typeface="AvantGarde" panose="00000400000000000000" pitchFamily="2" charset="0"/>
                <a:cs typeface="AvantGarde" panose="00000400000000000000" pitchFamily="2" charset="0"/>
              </a:rPr>
              <a:t>Em</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còn</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biết</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những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việc</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làm</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nào</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để</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giữ</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trang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phục</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gọn</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gàng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sạch</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sẽ</a:t>
            </a:r>
            <a:r>
              <a:rPr lang="en-US" sz="4400" b="1" dirty="0">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2347486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6" name="Google Shape;956;p63"/>
          <p:cNvSpPr/>
          <p:nvPr/>
        </p:nvSpPr>
        <p:spPr>
          <a:xfrm>
            <a:off x="8408343" y="6532643"/>
            <a:ext cx="1025783" cy="150097"/>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solidFill>
                <a:srgbClr val="C52E73"/>
              </a:solidFill>
            </a:endParaRPr>
          </a:p>
        </p:txBody>
      </p:sp>
      <p:sp>
        <p:nvSpPr>
          <p:cNvPr id="6" name="Google Shape;901;p37">
            <a:extLst>
              <a:ext uri="{FF2B5EF4-FFF2-40B4-BE49-F238E27FC236}">
                <a16:creationId xmlns:a16="http://schemas.microsoft.com/office/drawing/2014/main" id="{B486E68C-AB3C-4136-CFE7-A3DEFE1F8680}"/>
              </a:ext>
            </a:extLst>
          </p:cNvPr>
          <p:cNvSpPr txBox="1">
            <a:spLocks/>
          </p:cNvSpPr>
          <p:nvPr/>
        </p:nvSpPr>
        <p:spPr>
          <a:xfrm>
            <a:off x="934720" y="2422551"/>
            <a:ext cx="1054099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3200" dirty="0" err="1">
                <a:latin typeface="AvantGarde" panose="00000400000000000000" pitchFamily="2" charset="0"/>
                <a:ea typeface="AvantGarde" panose="00000400000000000000" pitchFamily="2" charset="0"/>
                <a:cs typeface="AvantGarde" panose="00000400000000000000" pitchFamily="2" charset="0"/>
              </a:rPr>
              <a:t>Kết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luận</a:t>
            </a:r>
            <a:r>
              <a:rPr lang="en-US" sz="3200" dirty="0">
                <a:latin typeface="AvantGarde" panose="00000400000000000000" pitchFamily="2" charset="0"/>
                <a:ea typeface="AvantGarde" panose="00000400000000000000" pitchFamily="2" charset="0"/>
                <a:cs typeface="AvantGarde" panose="00000400000000000000" pitchFamily="2" charset="0"/>
              </a:rPr>
              <a:t>:</a:t>
            </a:r>
          </a:p>
          <a:p>
            <a:pPr algn="just"/>
            <a:r>
              <a:rPr lang="en-US" sz="3200" dirty="0" err="1">
                <a:latin typeface="AvantGarde" panose="00000400000000000000" pitchFamily="2" charset="0"/>
                <a:ea typeface="AvantGarde" panose="00000400000000000000" pitchFamily="2" charset="0"/>
                <a:cs typeface="AvantGarde" panose="00000400000000000000" pitchFamily="2" charset="0"/>
              </a:rPr>
              <a:t>Những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việc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làm</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để</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giữ</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phục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gọn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gàng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sạch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sẽ</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giặt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sạch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phơi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gấp</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gọn</a:t>
            </a:r>
            <a:r>
              <a:rPr lang="en-US" sz="3200" dirty="0">
                <a:latin typeface="AvantGarde" panose="00000400000000000000" pitchFamily="2" charset="0"/>
                <a:ea typeface="AvantGarde" panose="00000400000000000000" pitchFamily="2" charset="0"/>
                <a:cs typeface="AvantGarde" panose="00000400000000000000" pitchFamily="2" charset="0"/>
              </a:rPr>
              <a:t> gang </a:t>
            </a:r>
            <a:r>
              <a:rPr lang="en-US" sz="3200" dirty="0" err="1">
                <a:latin typeface="AvantGarde" panose="00000400000000000000" pitchFamily="2" charset="0"/>
                <a:ea typeface="AvantGarde" panose="00000400000000000000" pitchFamily="2" charset="0"/>
                <a:cs typeface="AvantGarde" panose="00000400000000000000" pitchFamily="2" charset="0"/>
              </a:rPr>
              <a:t>và</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cất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đúng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nơi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định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vò</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vứt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bừa</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bãi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lau</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tay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bẩn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vào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Giày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dép</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mũ</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cất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đúng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nơi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định</a:t>
            </a:r>
            <a:r>
              <a:rPr lang="en-US" sz="3200" dirty="0">
                <a:latin typeface="AvantGarde" panose="00000400000000000000" pitchFamily="2" charset="0"/>
                <a:ea typeface="AvantGarde" panose="00000400000000000000" pitchFamily="2" charset="0"/>
                <a:cs typeface="AvantGarde" panose="00000400000000000000" pitchFamily="2" charset="0"/>
              </a:rPr>
              <a:t>.</a:t>
            </a:r>
          </a:p>
        </p:txBody>
      </p:sp>
      <p:pic>
        <p:nvPicPr>
          <p:cNvPr id="3074" name="Picture 2" descr="Young girl choosing an outfit clothes Royalty Free Vector">
            <a:extLst>
              <a:ext uri="{FF2B5EF4-FFF2-40B4-BE49-F238E27FC236}">
                <a16:creationId xmlns:a16="http://schemas.microsoft.com/office/drawing/2014/main" id="{5E5A94D5-9BB9-83B1-C067-3B38A5237F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33" t="7000" r="3449" b="16689"/>
          <a:stretch/>
        </p:blipFill>
        <p:spPr bwMode="auto">
          <a:xfrm>
            <a:off x="7460933" y="3832851"/>
            <a:ext cx="4400549" cy="2849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emium Vector | Two women doing laundry">
            <a:extLst>
              <a:ext uri="{FF2B5EF4-FFF2-40B4-BE49-F238E27FC236}">
                <a16:creationId xmlns:a16="http://schemas.microsoft.com/office/drawing/2014/main" id="{BD39B43F-978F-4C55-4DAA-6EB4C6797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9" y="3832851"/>
            <a:ext cx="59626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9" name="Google Shape;919;p60"/>
          <p:cNvSpPr/>
          <p:nvPr/>
        </p:nvSpPr>
        <p:spPr>
          <a:xfrm>
            <a:off x="10632464" y="217731"/>
            <a:ext cx="1252893" cy="1252893"/>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598" tIns="121598" rIns="121598" bIns="121598" anchor="ctr" anchorCtr="0">
            <a:noAutofit/>
          </a:bodyPr>
          <a:lstStyle/>
          <a:p>
            <a:pPr algn="ctr"/>
            <a:r>
              <a:rPr lang="en" sz="2479" b="1"/>
              <a:t>XL</a:t>
            </a:r>
            <a:endParaRPr sz="2479" b="1"/>
          </a:p>
        </p:txBody>
      </p:sp>
      <p:sp>
        <p:nvSpPr>
          <p:cNvPr id="5" name="Title 4">
            <a:extLst>
              <a:ext uri="{FF2B5EF4-FFF2-40B4-BE49-F238E27FC236}">
                <a16:creationId xmlns:a16="http://schemas.microsoft.com/office/drawing/2014/main" id="{FFBE0DCC-AD4D-FC95-6D83-7F8EE098AC17}"/>
              </a:ext>
            </a:extLst>
          </p:cNvPr>
          <p:cNvSpPr>
            <a:spLocks noGrp="1"/>
          </p:cNvSpPr>
          <p:nvPr>
            <p:ph type="title"/>
          </p:nvPr>
        </p:nvSpPr>
        <p:spPr>
          <a:xfrm>
            <a:off x="2715277" y="2613057"/>
            <a:ext cx="6731284" cy="1005107"/>
          </a:xfrm>
        </p:spPr>
        <p:txBody>
          <a:bodyPr/>
          <a:lstStyle/>
          <a:p>
            <a:r>
              <a:rPr lang="en-US" dirty="0" err="1">
                <a:latin typeface="AvantGarde" panose="00000400000000000000" pitchFamily="2" charset="0"/>
                <a:ea typeface="AvantGarde" panose="00000400000000000000" pitchFamily="2" charset="0"/>
                <a:cs typeface="AvantGarde" panose="00000400000000000000" pitchFamily="2" charset="0"/>
              </a:rPr>
              <a:t>LUYỆN</a:t>
            </a:r>
            <a:r>
              <a:rPr lang="en-US" dirty="0">
                <a:latin typeface="AvantGarde" panose="00000400000000000000" pitchFamily="2" charset="0"/>
                <a:ea typeface="AvantGarde" panose="00000400000000000000" pitchFamily="2" charset="0"/>
                <a:cs typeface="AvantGarde" panose="00000400000000000000" pitchFamily="2" charset="0"/>
              </a:rPr>
              <a:t> </a:t>
            </a:r>
            <a:r>
              <a:rPr lang="en-US" dirty="0" err="1">
                <a:latin typeface="AvantGarde" panose="00000400000000000000" pitchFamily="2" charset="0"/>
                <a:ea typeface="AvantGarde" panose="00000400000000000000" pitchFamily="2" charset="0"/>
                <a:cs typeface="AvantGarde" panose="00000400000000000000" pitchFamily="2" charset="0"/>
              </a:rPr>
              <a:t>TẬP</a:t>
            </a:r>
            <a:endParaRPr lang="en-US"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10744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12" name="Picture 11">
            <a:extLst>
              <a:ext uri="{FF2B5EF4-FFF2-40B4-BE49-F238E27FC236}">
                <a16:creationId xmlns:a16="http://schemas.microsoft.com/office/drawing/2014/main" id="{E594154E-8EE8-609F-8D55-FE1EBE46DE8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2143" l="7358" r="93311">
                        <a14:foregroundMark x1="7692" y1="36429" x2="7692" y2="36429"/>
                        <a14:foregroundMark x1="16388" y1="16429" x2="16388" y2="16429"/>
                        <a14:foregroundMark x1="14381" y1="17857" x2="14381" y2="17857"/>
                        <a14:foregroundMark x1="11037" y1="20714" x2="11037" y2="20714"/>
                        <a14:foregroundMark x1="17057" y1="22143" x2="17057" y2="22143"/>
                        <a14:foregroundMark x1="12709" y1="24286" x2="12709" y2="24286"/>
                        <a14:foregroundMark x1="93645" y1="46429" x2="93645" y2="46429"/>
                        <a14:foregroundMark x1="84950" y1="92143" x2="84950" y2="92143"/>
                      </a14:backgroundRemoval>
                    </a14:imgEffect>
                    <a14:imgEffect>
                      <a14:sharpenSoften amount="25000"/>
                    </a14:imgEffect>
                    <a14:imgEffect>
                      <a14:colorTemperature colorTemp="11200"/>
                    </a14:imgEffect>
                    <a14:imgEffect>
                      <a14:brightnessContrast bright="20000"/>
                    </a14:imgEffect>
                  </a14:imgLayer>
                </a14:imgProps>
              </a:ext>
            </a:extLst>
          </a:blip>
          <a:stretch>
            <a:fillRect/>
          </a:stretch>
        </p:blipFill>
        <p:spPr>
          <a:xfrm>
            <a:off x="803457" y="551971"/>
            <a:ext cx="1215188" cy="568984"/>
          </a:xfrm>
          <a:prstGeom prst="rect">
            <a:avLst/>
          </a:prstGeom>
        </p:spPr>
      </p:pic>
      <p:pic>
        <p:nvPicPr>
          <p:cNvPr id="16" name="Picture 15">
            <a:extLst>
              <a:ext uri="{FF2B5EF4-FFF2-40B4-BE49-F238E27FC236}">
                <a16:creationId xmlns:a16="http://schemas.microsoft.com/office/drawing/2014/main" id="{6AA180BE-6331-8745-12B8-813629A0DD04}"/>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812699" y="2474596"/>
            <a:ext cx="10536440" cy="3831433"/>
          </a:xfrm>
          <a:prstGeom prst="rect">
            <a:avLst/>
          </a:prstGeom>
        </p:spPr>
      </p:pic>
      <p:sp>
        <p:nvSpPr>
          <p:cNvPr id="17" name="Google Shape;901;p37">
            <a:extLst>
              <a:ext uri="{FF2B5EF4-FFF2-40B4-BE49-F238E27FC236}">
                <a16:creationId xmlns:a16="http://schemas.microsoft.com/office/drawing/2014/main" id="{02F855F6-791E-6715-5B4D-7F7CD889FD33}"/>
              </a:ext>
            </a:extLst>
          </p:cNvPr>
          <p:cNvSpPr txBox="1">
            <a:spLocks/>
          </p:cNvSpPr>
          <p:nvPr/>
        </p:nvSpPr>
        <p:spPr>
          <a:xfrm>
            <a:off x="1014984" y="427398"/>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200" b="1" dirty="0" err="1">
                <a:latin typeface="AvantGarde" panose="00000400000000000000" pitchFamily="2" charset="0"/>
                <a:ea typeface="AvantGarde" panose="00000400000000000000" pitchFamily="2" charset="0"/>
                <a:cs typeface="AvantGarde" panose="00000400000000000000" pitchFamily="2" charset="0"/>
              </a:rPr>
              <a:t>Bạn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nào</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đã</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biết</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giữ</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trang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phục</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gọn</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gàng</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sạch</a:t>
            </a:r>
            <a:r>
              <a:rPr lang="en-US" sz="3200" b="1" dirty="0">
                <a:latin typeface="AvantGarde" panose="00000400000000000000" pitchFamily="2" charset="0"/>
                <a:ea typeface="AvantGarde" panose="00000400000000000000" pitchFamily="2" charset="0"/>
                <a:cs typeface="AvantGarde" panose="00000400000000000000" pitchFamily="2" charset="0"/>
              </a:rPr>
              <a:t> </a:t>
            </a:r>
            <a:r>
              <a:rPr lang="en-US" sz="3200" b="1" dirty="0" err="1">
                <a:latin typeface="AvantGarde" panose="00000400000000000000" pitchFamily="2" charset="0"/>
                <a:ea typeface="AvantGarde" panose="00000400000000000000" pitchFamily="2" charset="0"/>
                <a:cs typeface="AvantGarde" panose="00000400000000000000" pitchFamily="2" charset="0"/>
              </a:rPr>
              <a:t>sẽ</a:t>
            </a:r>
            <a:r>
              <a:rPr lang="en-US" sz="32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18" name="Picture 2" descr="Free Like and dislike icon free png 19533420 PNG with Transparent Background">
            <a:extLst>
              <a:ext uri="{FF2B5EF4-FFF2-40B4-BE49-F238E27FC236}">
                <a16:creationId xmlns:a16="http://schemas.microsoft.com/office/drawing/2014/main" id="{6F05C3C4-2641-5CCB-75CD-B15DF77B00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937" t="18188" r="49401" b="17236"/>
          <a:stretch/>
        </p:blipFill>
        <p:spPr bwMode="auto">
          <a:xfrm>
            <a:off x="2911485" y="3192786"/>
            <a:ext cx="820144" cy="8594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Free Like and dislike icon free png 19533420 PNG with Transparent Background">
            <a:extLst>
              <a:ext uri="{FF2B5EF4-FFF2-40B4-BE49-F238E27FC236}">
                <a16:creationId xmlns:a16="http://schemas.microsoft.com/office/drawing/2014/main" id="{A162B58A-B883-F668-BA76-DF7986D2763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937" t="18188" r="49401" b="17236"/>
          <a:stretch/>
        </p:blipFill>
        <p:spPr bwMode="auto">
          <a:xfrm>
            <a:off x="6412875" y="3192786"/>
            <a:ext cx="820144" cy="8594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Like and dislike icon free png 19533420 PNG with Transparent Background">
            <a:extLst>
              <a:ext uri="{FF2B5EF4-FFF2-40B4-BE49-F238E27FC236}">
                <a16:creationId xmlns:a16="http://schemas.microsoft.com/office/drawing/2014/main" id="{2A382D59-BFB1-E6CA-8EC8-CEC8B8DF92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9885" t="16349" r="15453" b="19074"/>
          <a:stretch/>
        </p:blipFill>
        <p:spPr bwMode="auto">
          <a:xfrm>
            <a:off x="10528995" y="3192785"/>
            <a:ext cx="820144" cy="859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g-www_nhacchuongvui_com.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3" name="Tieng-ting-www_nhacchuongvui_com.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4"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9" name="Google Shape;949;p62"/>
          <p:cNvSpPr/>
          <p:nvPr/>
        </p:nvSpPr>
        <p:spPr>
          <a:xfrm>
            <a:off x="6594845" y="1212880"/>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31" name="Google Shape;901;p37">
            <a:extLst>
              <a:ext uri="{FF2B5EF4-FFF2-40B4-BE49-F238E27FC236}">
                <a16:creationId xmlns:a16="http://schemas.microsoft.com/office/drawing/2014/main" id="{BD11B268-B41C-E11E-4EDB-19180EA34904}"/>
              </a:ext>
            </a:extLst>
          </p:cNvPr>
          <p:cNvSpPr txBox="1">
            <a:spLocks/>
          </p:cNvSpPr>
          <p:nvPr/>
        </p:nvSpPr>
        <p:spPr>
          <a:xfrm>
            <a:off x="787411" y="2034605"/>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4400" b="1" dirty="0" err="1">
                <a:latin typeface="AvantGarde" panose="00000400000000000000" pitchFamily="2" charset="0"/>
                <a:ea typeface="AvantGarde" panose="00000400000000000000" pitchFamily="2" charset="0"/>
                <a:cs typeface="AvantGarde" panose="00000400000000000000" pitchFamily="2" charset="0"/>
              </a:rPr>
              <a:t>Em</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còn</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biết</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những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việc</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làm</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nào</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khiến</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trang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phục</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của</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em</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không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gọn</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gàng</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sạch</a:t>
            </a:r>
            <a:r>
              <a:rPr lang="en-US" sz="4400" b="1" dirty="0">
                <a:latin typeface="AvantGarde" panose="00000400000000000000" pitchFamily="2" charset="0"/>
                <a:ea typeface="AvantGarde" panose="00000400000000000000" pitchFamily="2" charset="0"/>
                <a:cs typeface="AvantGarde" panose="00000400000000000000" pitchFamily="2" charset="0"/>
              </a:rPr>
              <a:t> </a:t>
            </a:r>
            <a:r>
              <a:rPr lang="en-US" sz="4400" b="1" dirty="0" err="1">
                <a:latin typeface="AvantGarde" panose="00000400000000000000" pitchFamily="2" charset="0"/>
                <a:ea typeface="AvantGarde" panose="00000400000000000000" pitchFamily="2" charset="0"/>
                <a:cs typeface="AvantGarde" panose="00000400000000000000" pitchFamily="2" charset="0"/>
              </a:rPr>
              <a:t>sẽ</a:t>
            </a:r>
            <a:r>
              <a:rPr lang="en-US" sz="4400" b="1" dirty="0">
                <a:latin typeface="AvantGarde" panose="00000400000000000000" pitchFamily="2" charset="0"/>
                <a:ea typeface="AvantGarde" panose="00000400000000000000" pitchFamily="2" charset="0"/>
                <a:cs typeface="AvantGarde" panose="00000400000000000000" pitchFamily="2" charset="0"/>
              </a:rPr>
              <a:t>?</a:t>
            </a:r>
          </a:p>
        </p:txBody>
      </p:sp>
      <p:pic>
        <p:nvPicPr>
          <p:cNvPr id="2" name="Picture 1">
            <a:extLst>
              <a:ext uri="{FF2B5EF4-FFF2-40B4-BE49-F238E27FC236}">
                <a16:creationId xmlns:a16="http://schemas.microsoft.com/office/drawing/2014/main" id="{54E6DCAE-1353-228F-C2EA-CEA60495B63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143" l="7358" r="93311">
                        <a14:foregroundMark x1="7692" y1="36429" x2="7692" y2="36429"/>
                        <a14:foregroundMark x1="16388" y1="16429" x2="16388" y2="16429"/>
                        <a14:foregroundMark x1="14381" y1="17857" x2="14381" y2="17857"/>
                        <a14:foregroundMark x1="11037" y1="20714" x2="11037" y2="20714"/>
                        <a14:foregroundMark x1="17057" y1="22143" x2="17057" y2="22143"/>
                        <a14:foregroundMark x1="12709" y1="24286" x2="12709" y2="24286"/>
                        <a14:foregroundMark x1="93645" y1="46429" x2="93645" y2="46429"/>
                        <a14:foregroundMark x1="84950" y1="92143" x2="84950" y2="92143"/>
                      </a14:backgroundRemoval>
                    </a14:imgEffect>
                    <a14:imgEffect>
                      <a14:sharpenSoften amount="25000"/>
                    </a14:imgEffect>
                    <a14:imgEffect>
                      <a14:colorTemperature colorTemp="11200"/>
                    </a14:imgEffect>
                    <a14:imgEffect>
                      <a14:brightnessContrast bright="20000"/>
                    </a14:imgEffect>
                  </a14:imgLayer>
                </a14:imgProps>
              </a:ext>
            </a:extLst>
          </a:blip>
          <a:stretch>
            <a:fillRect/>
          </a:stretch>
        </p:blipFill>
        <p:spPr>
          <a:xfrm>
            <a:off x="1020627" y="655327"/>
            <a:ext cx="1506382" cy="705329"/>
          </a:xfrm>
          <a:prstGeom prst="rect">
            <a:avLst/>
          </a:prstGeom>
        </p:spPr>
      </p:pic>
    </p:spTree>
    <p:extLst>
      <p:ext uri="{BB962C8B-B14F-4D97-AF65-F5344CB8AC3E}">
        <p14:creationId xmlns:p14="http://schemas.microsoft.com/office/powerpoint/2010/main" val="67050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pic>
        <p:nvPicPr>
          <p:cNvPr id="5122" name="Picture 2" descr="Messy Room Stock Illustrations, Royalty-Free Vector Graphics &amp; Clip Art -  iStock | Clutter, Messy kids room, Messy bedroom">
            <a:extLst>
              <a:ext uri="{FF2B5EF4-FFF2-40B4-BE49-F238E27FC236}">
                <a16:creationId xmlns:a16="http://schemas.microsoft.com/office/drawing/2014/main" id="{6F64611D-505E-8C55-C9BA-38506AFB5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10" y="189549"/>
            <a:ext cx="4804795" cy="33994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9,862 Dirty Child Cartoon Images, Stock Photos &amp; Vectors | Shutterstock">
            <a:extLst>
              <a:ext uri="{FF2B5EF4-FFF2-40B4-BE49-F238E27FC236}">
                <a16:creationId xmlns:a16="http://schemas.microsoft.com/office/drawing/2014/main" id="{D7917BCB-2404-2D22-F1B2-A9F4DFA80A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48"/>
          <a:stretch/>
        </p:blipFill>
        <p:spPr bwMode="auto">
          <a:xfrm>
            <a:off x="6419214" y="189549"/>
            <a:ext cx="5196333" cy="33994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w to Clean Your Clothes If You Don't Have a Washing Machine &amp; Dryer -  @Assist Blog">
            <a:extLst>
              <a:ext uri="{FF2B5EF4-FFF2-40B4-BE49-F238E27FC236}">
                <a16:creationId xmlns:a16="http://schemas.microsoft.com/office/drawing/2014/main" id="{6F326658-D94F-5FDE-FB87-6AA1F42740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10" y="3707446"/>
            <a:ext cx="2961005" cy="2961005"/>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901;p37">
            <a:extLst>
              <a:ext uri="{FF2B5EF4-FFF2-40B4-BE49-F238E27FC236}">
                <a16:creationId xmlns:a16="http://schemas.microsoft.com/office/drawing/2014/main" id="{6DB08006-CDF9-3152-C6C0-C43BEBB09B19}"/>
              </a:ext>
            </a:extLst>
          </p:cNvPr>
          <p:cNvSpPr txBox="1">
            <a:spLocks/>
          </p:cNvSpPr>
          <p:nvPr/>
        </p:nvSpPr>
        <p:spPr>
          <a:xfrm>
            <a:off x="3842940" y="4911129"/>
            <a:ext cx="7593446"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3200" dirty="0" err="1">
                <a:latin typeface="AvantGarde" panose="00000400000000000000" pitchFamily="2" charset="0"/>
                <a:ea typeface="AvantGarde" panose="00000400000000000000" pitchFamily="2" charset="0"/>
                <a:cs typeface="AvantGarde" panose="00000400000000000000" pitchFamily="2" charset="0"/>
              </a:rPr>
              <a:t>Để</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phục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đúng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nơi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định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vứt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giày</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dép</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bừa</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bãi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vui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chơi</a:t>
            </a:r>
            <a:r>
              <a:rPr lang="en-US" sz="3200" dirty="0">
                <a:latin typeface="AvantGarde" panose="00000400000000000000" pitchFamily="2" charset="0"/>
                <a:ea typeface="AvantGarde" panose="00000400000000000000" pitchFamily="2" charset="0"/>
                <a:cs typeface="AvantGarde" panose="00000400000000000000" pitchFamily="2" charset="0"/>
              </a:rPr>
              <a:t> ở </a:t>
            </a:r>
            <a:r>
              <a:rPr lang="en-US" sz="3200" dirty="0" err="1">
                <a:latin typeface="AvantGarde" panose="00000400000000000000" pitchFamily="2" charset="0"/>
                <a:ea typeface="AvantGarde" panose="00000400000000000000" pitchFamily="2" charset="0"/>
                <a:cs typeface="AvantGarde" panose="00000400000000000000" pitchFamily="2" charset="0"/>
              </a:rPr>
              <a:t>những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nơi</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có</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nhiều</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bùn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đất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mà</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vệ</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sinh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giặt</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áo</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quần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khiến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trang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phục</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của</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em</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không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gọn</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gàng</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sạch</a:t>
            </a:r>
            <a:r>
              <a:rPr lang="en-US" sz="3200" dirty="0">
                <a:latin typeface="AvantGarde" panose="00000400000000000000" pitchFamily="2" charset="0"/>
                <a:ea typeface="AvantGarde" panose="00000400000000000000" pitchFamily="2" charset="0"/>
                <a:cs typeface="AvantGarde" panose="00000400000000000000" pitchFamily="2" charset="0"/>
              </a:rPr>
              <a:t> </a:t>
            </a:r>
            <a:r>
              <a:rPr lang="en-US" sz="3200" dirty="0" err="1">
                <a:latin typeface="AvantGarde" panose="00000400000000000000" pitchFamily="2" charset="0"/>
                <a:ea typeface="AvantGarde" panose="00000400000000000000" pitchFamily="2" charset="0"/>
                <a:cs typeface="AvantGarde" panose="00000400000000000000" pitchFamily="2" charset="0"/>
              </a:rPr>
              <a:t>sẽ</a:t>
            </a:r>
            <a:r>
              <a:rPr lang="en-US" sz="3200" dirty="0">
                <a:latin typeface="AvantGarde" panose="00000400000000000000" pitchFamily="2" charset="0"/>
                <a:ea typeface="AvantGarde" panose="00000400000000000000" pitchFamily="2" charset="0"/>
                <a:cs typeface="AvantGarde" panose="000004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par>
                                <p:cTn id="11" presetID="10"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500"/>
                                        <p:tgtEl>
                                          <p:spTgt spid="51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68"/>
          <p:cNvSpPr txBox="1">
            <a:spLocks noGrp="1"/>
          </p:cNvSpPr>
          <p:nvPr>
            <p:ph type="title"/>
          </p:nvPr>
        </p:nvSpPr>
        <p:spPr>
          <a:xfrm>
            <a:off x="957791" y="630341"/>
            <a:ext cx="10246588" cy="761711"/>
          </a:xfrm>
          <a:prstGeom prst="rect">
            <a:avLst/>
          </a:prstGeom>
        </p:spPr>
        <p:txBody>
          <a:bodyPr spcFirstLastPara="1" wrap="square" lIns="0" tIns="0" rIns="0" bIns="0" anchor="t" anchorCtr="0">
            <a:noAutofit/>
          </a:bodyPr>
          <a:lstStyle/>
          <a:p>
            <a:pPr>
              <a:buClr>
                <a:schemeClr val="dk2"/>
              </a:buClr>
              <a:buSzPts val="1100"/>
            </a:pPr>
            <a:r>
              <a:rPr lang="en" sz="6000" dirty="0">
                <a:latin typeface="AvantGarde" panose="00000400000000000000" pitchFamily="2" charset="0"/>
                <a:ea typeface="AvantGarde" panose="00000400000000000000" pitchFamily="2" charset="0"/>
                <a:cs typeface="AvantGarde" panose="00000400000000000000" pitchFamily="2" charset="0"/>
              </a:rPr>
              <a:t>CHIA SẺ VỚI BẠN</a:t>
            </a:r>
            <a:endParaRPr sz="6000" dirty="0">
              <a:latin typeface="AvantGarde" panose="00000400000000000000" pitchFamily="2" charset="0"/>
              <a:ea typeface="AvantGarde" panose="00000400000000000000" pitchFamily="2" charset="0"/>
              <a:cs typeface="AvantGarde" panose="00000400000000000000" pitchFamily="2" charset="0"/>
            </a:endParaRPr>
          </a:p>
        </p:txBody>
      </p:sp>
      <p:sp>
        <p:nvSpPr>
          <p:cNvPr id="1007" name="Google Shape;1007;p68"/>
          <p:cNvSpPr/>
          <p:nvPr/>
        </p:nvSpPr>
        <p:spPr>
          <a:xfrm>
            <a:off x="5747914" y="1636279"/>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4" name="Google Shape;901;p37">
            <a:extLst>
              <a:ext uri="{FF2B5EF4-FFF2-40B4-BE49-F238E27FC236}">
                <a16:creationId xmlns:a16="http://schemas.microsoft.com/office/drawing/2014/main" id="{04C4EE2C-3111-C9EE-7A5C-DFAB79379815}"/>
              </a:ext>
            </a:extLst>
          </p:cNvPr>
          <p:cNvSpPr txBox="1">
            <a:spLocks/>
          </p:cNvSpPr>
          <p:nvPr/>
        </p:nvSpPr>
        <p:spPr>
          <a:xfrm>
            <a:off x="5476875" y="2630732"/>
            <a:ext cx="6130081"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4000" dirty="0">
                <a:latin typeface="AvantGarde" panose="00000400000000000000" pitchFamily="2" charset="0"/>
                <a:ea typeface="AvantGarde" panose="00000400000000000000" pitchFamily="2" charset="0"/>
                <a:cs typeface="AvantGarde" panose="00000400000000000000" pitchFamily="2" charset="0"/>
              </a:rPr>
              <a:t>Chia </a:t>
            </a:r>
            <a:r>
              <a:rPr lang="en-US" sz="4000" dirty="0" err="1">
                <a:latin typeface="AvantGarde" panose="00000400000000000000" pitchFamily="2" charset="0"/>
                <a:ea typeface="AvantGarde" panose="00000400000000000000" pitchFamily="2" charset="0"/>
                <a:cs typeface="AvantGarde" panose="00000400000000000000" pitchFamily="2" charset="0"/>
              </a:rPr>
              <a:t>sẻ</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với</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bạn</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cách</a:t>
            </a:r>
            <a:r>
              <a:rPr lang="en-US" sz="4000" dirty="0">
                <a:latin typeface="AvantGarde" panose="00000400000000000000" pitchFamily="2" charset="0"/>
                <a:ea typeface="AvantGarde" panose="00000400000000000000" pitchFamily="2" charset="0"/>
                <a:cs typeface="AvantGarde" panose="00000400000000000000" pitchFamily="2" charset="0"/>
              </a:rPr>
              <a:t> </a:t>
            </a:r>
          </a:p>
          <a:p>
            <a:pPr algn="ctr"/>
            <a:r>
              <a:rPr lang="en-US" sz="4000" dirty="0" err="1">
                <a:latin typeface="AvantGarde" panose="00000400000000000000" pitchFamily="2" charset="0"/>
                <a:ea typeface="AvantGarde" panose="00000400000000000000" pitchFamily="2" charset="0"/>
                <a:cs typeface="AvantGarde" panose="00000400000000000000" pitchFamily="2" charset="0"/>
              </a:rPr>
              <a:t>giữ</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trang</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phục</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của</a:t>
            </a:r>
            <a:r>
              <a:rPr lang="en-US" sz="4000" dirty="0">
                <a:latin typeface="AvantGarde" panose="00000400000000000000" pitchFamily="2" charset="0"/>
                <a:ea typeface="AvantGarde" panose="00000400000000000000" pitchFamily="2" charset="0"/>
                <a:cs typeface="AvantGarde" panose="00000400000000000000" pitchFamily="2" charset="0"/>
              </a:rPr>
              <a:t> </a:t>
            </a:r>
            <a:r>
              <a:rPr lang="en-US" sz="4000" dirty="0" err="1">
                <a:latin typeface="AvantGarde" panose="00000400000000000000" pitchFamily="2" charset="0"/>
                <a:ea typeface="AvantGarde" panose="00000400000000000000" pitchFamily="2" charset="0"/>
                <a:cs typeface="AvantGarde" panose="00000400000000000000" pitchFamily="2" charset="0"/>
              </a:rPr>
              <a:t>em</a:t>
            </a:r>
            <a:endParaRPr lang="en-US" sz="4000" dirty="0">
              <a:latin typeface="AvantGarde" panose="00000400000000000000" pitchFamily="2" charset="0"/>
              <a:ea typeface="AvantGarde" panose="00000400000000000000" pitchFamily="2" charset="0"/>
              <a:cs typeface="AvantGarde" panose="00000400000000000000" pitchFamily="2" charset="0"/>
            </a:endParaRPr>
          </a:p>
        </p:txBody>
      </p:sp>
      <p:pic>
        <p:nvPicPr>
          <p:cNvPr id="16" name="Picture 15">
            <a:extLst>
              <a:ext uri="{FF2B5EF4-FFF2-40B4-BE49-F238E27FC236}">
                <a16:creationId xmlns:a16="http://schemas.microsoft.com/office/drawing/2014/main" id="{5F1C37D7-CE54-698B-6C2E-334D3C677DB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9727" t="297" r="8341" b="1807"/>
          <a:stretch/>
        </p:blipFill>
        <p:spPr>
          <a:xfrm>
            <a:off x="251732" y="2345406"/>
            <a:ext cx="5225143" cy="278671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10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56"/>
          <p:cNvSpPr/>
          <p:nvPr/>
        </p:nvSpPr>
        <p:spPr>
          <a:xfrm>
            <a:off x="5396165" y="6380721"/>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 name="TextBox 5">
            <a:extLst>
              <a:ext uri="{FF2B5EF4-FFF2-40B4-BE49-F238E27FC236}">
                <a16:creationId xmlns:a16="http://schemas.microsoft.com/office/drawing/2014/main" id="{AFDF06C4-40E6-4D3D-DC8D-2ABCA1186FBE}"/>
              </a:ext>
            </a:extLst>
          </p:cNvPr>
          <p:cNvSpPr txBox="1"/>
          <p:nvPr/>
        </p:nvSpPr>
        <p:spPr>
          <a:xfrm>
            <a:off x="1429712" y="481959"/>
            <a:ext cx="8429731" cy="5096973"/>
          </a:xfrm>
          <a:prstGeom prst="rect">
            <a:avLst/>
          </a:prstGeom>
          <a:noFill/>
        </p:spPr>
        <p:txBody>
          <a:bodyPr wrap="square" rtlCol="0">
            <a:spAutoFit/>
          </a:bodyPr>
          <a:lstStyle/>
          <a:p>
            <a:pPr algn="ctr"/>
            <a:r>
              <a:rPr lang="en-US" sz="4788" b="1" dirty="0" err="1">
                <a:latin typeface="AvantGarde" panose="00000400000000000000" pitchFamily="2" charset="0"/>
                <a:ea typeface="AvantGarde" panose="00000400000000000000" pitchFamily="2" charset="0"/>
                <a:cs typeface="AvantGarde" panose="00000400000000000000" pitchFamily="2" charset="0"/>
              </a:rPr>
              <a:t>Bài</a:t>
            </a:r>
            <a:r>
              <a:rPr lang="en-US" sz="4788" b="1" dirty="0">
                <a:latin typeface="AvantGarde" panose="00000400000000000000" pitchFamily="2" charset="0"/>
                <a:ea typeface="AvantGarde" panose="00000400000000000000" pitchFamily="2" charset="0"/>
                <a:cs typeface="AvantGarde" panose="00000400000000000000" pitchFamily="2" charset="0"/>
              </a:rPr>
              <a:t> </a:t>
            </a:r>
            <a:r>
              <a:rPr lang="en-US" sz="4788" b="1" dirty="0" err="1">
                <a:latin typeface="AvantGarde" panose="00000400000000000000" pitchFamily="2" charset="0"/>
                <a:ea typeface="AvantGarde" panose="00000400000000000000" pitchFamily="2" charset="0"/>
                <a:cs typeface="AvantGarde" panose="00000400000000000000" pitchFamily="2" charset="0"/>
              </a:rPr>
              <a:t>thơ</a:t>
            </a:r>
            <a:r>
              <a:rPr lang="en-US" sz="4788" b="1" dirty="0">
                <a:latin typeface="AvantGarde" panose="00000400000000000000" pitchFamily="2" charset="0"/>
                <a:ea typeface="AvantGarde" panose="00000400000000000000" pitchFamily="2" charset="0"/>
                <a:cs typeface="AvantGarde" panose="00000400000000000000" pitchFamily="2" charset="0"/>
              </a:rPr>
              <a:t>: </a:t>
            </a:r>
            <a:r>
              <a:rPr lang="en-US" sz="4788" b="1" dirty="0" err="1">
                <a:latin typeface="AvantGarde" panose="00000400000000000000" pitchFamily="2" charset="0"/>
                <a:ea typeface="AvantGarde" panose="00000400000000000000" pitchFamily="2" charset="0"/>
                <a:cs typeface="AvantGarde" panose="00000400000000000000" pitchFamily="2" charset="0"/>
              </a:rPr>
              <a:t>Áo</a:t>
            </a:r>
            <a:r>
              <a:rPr lang="en-US" sz="4788" b="1" dirty="0">
                <a:latin typeface="AvantGarde" panose="00000400000000000000" pitchFamily="2" charset="0"/>
                <a:ea typeface="AvantGarde" panose="00000400000000000000" pitchFamily="2" charset="0"/>
                <a:cs typeface="AvantGarde" panose="00000400000000000000" pitchFamily="2" charset="0"/>
              </a:rPr>
              <a:t> </a:t>
            </a:r>
            <a:r>
              <a:rPr lang="en-US" sz="4788" b="1" dirty="0" err="1">
                <a:latin typeface="AvantGarde" panose="00000400000000000000" pitchFamily="2" charset="0"/>
                <a:ea typeface="AvantGarde" panose="00000400000000000000" pitchFamily="2" charset="0"/>
                <a:cs typeface="AvantGarde" panose="00000400000000000000" pitchFamily="2" charset="0"/>
              </a:rPr>
              <a:t>quần</a:t>
            </a:r>
            <a:r>
              <a:rPr lang="en-US" sz="4788" b="1" dirty="0">
                <a:latin typeface="AvantGarde" panose="00000400000000000000" pitchFamily="2" charset="0"/>
                <a:ea typeface="AvantGarde" panose="00000400000000000000" pitchFamily="2" charset="0"/>
                <a:cs typeface="AvantGarde" panose="00000400000000000000" pitchFamily="2" charset="0"/>
              </a:rPr>
              <a:t> </a:t>
            </a:r>
            <a:r>
              <a:rPr lang="en-US" sz="4788" b="1" dirty="0" err="1">
                <a:latin typeface="AvantGarde" panose="00000400000000000000" pitchFamily="2" charset="0"/>
                <a:ea typeface="AvantGarde" panose="00000400000000000000" pitchFamily="2" charset="0"/>
                <a:cs typeface="AvantGarde" panose="00000400000000000000" pitchFamily="2" charset="0"/>
              </a:rPr>
              <a:t>sạch</a:t>
            </a:r>
            <a:r>
              <a:rPr lang="en-US" sz="4788" b="1" dirty="0">
                <a:latin typeface="AvantGarde" panose="00000400000000000000" pitchFamily="2" charset="0"/>
                <a:ea typeface="AvantGarde" panose="00000400000000000000" pitchFamily="2" charset="0"/>
                <a:cs typeface="AvantGarde" panose="00000400000000000000" pitchFamily="2" charset="0"/>
              </a:rPr>
              <a:t> </a:t>
            </a:r>
            <a:r>
              <a:rPr lang="en-US" sz="4788" b="1" dirty="0" err="1">
                <a:latin typeface="AvantGarde" panose="00000400000000000000" pitchFamily="2" charset="0"/>
                <a:ea typeface="AvantGarde" panose="00000400000000000000" pitchFamily="2" charset="0"/>
                <a:cs typeface="AvantGarde" panose="00000400000000000000" pitchFamily="2" charset="0"/>
              </a:rPr>
              <a:t>sẽ</a:t>
            </a:r>
            <a:endParaRPr lang="en-US" sz="4788" b="1" dirty="0">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788" dirty="0" err="1">
                <a:latin typeface="AvantGarde" panose="00000400000000000000" pitchFamily="2" charset="0"/>
                <a:ea typeface="AvantGarde" panose="00000400000000000000" pitchFamily="2" charset="0"/>
                <a:cs typeface="AvantGarde" panose="00000400000000000000" pitchFamily="2" charset="0"/>
              </a:rPr>
              <a:t>Áo</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quần</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em</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mặc</a:t>
            </a:r>
            <a:endParaRPr lang="en-US" sz="4788" dirty="0">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788" dirty="0" err="1">
                <a:latin typeface="AvantGarde" panose="00000400000000000000" pitchFamily="2" charset="0"/>
                <a:ea typeface="AvantGarde" panose="00000400000000000000" pitchFamily="2" charset="0"/>
                <a:cs typeface="AvantGarde" panose="00000400000000000000" pitchFamily="2" charset="0"/>
              </a:rPr>
              <a:t>Mẹ</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giặt</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vừa</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khô</a:t>
            </a:r>
            <a:endParaRPr lang="en-US" sz="4788" dirty="0">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788" dirty="0" err="1">
                <a:latin typeface="AvantGarde" panose="00000400000000000000" pitchFamily="2" charset="0"/>
                <a:ea typeface="AvantGarde" panose="00000400000000000000" pitchFamily="2" charset="0"/>
                <a:cs typeface="AvantGarde" panose="00000400000000000000" pitchFamily="2" charset="0"/>
              </a:rPr>
              <a:t>Sạch</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sẽ</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thơm</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tho</a:t>
            </a:r>
            <a:endParaRPr lang="en-US" sz="4788" dirty="0">
              <a:latin typeface="AvantGarde" panose="00000400000000000000" pitchFamily="2" charset="0"/>
              <a:ea typeface="AvantGarde" panose="00000400000000000000" pitchFamily="2" charset="0"/>
              <a:cs typeface="AvantGarde" panose="00000400000000000000" pitchFamily="2" charset="0"/>
            </a:endParaRPr>
          </a:p>
          <a:p>
            <a:pPr algn="ctr">
              <a:lnSpc>
                <a:spcPct val="150000"/>
              </a:lnSpc>
            </a:pPr>
            <a:r>
              <a:rPr lang="en-US" sz="4788" dirty="0" err="1">
                <a:latin typeface="AvantGarde" panose="00000400000000000000" pitchFamily="2" charset="0"/>
                <a:ea typeface="AvantGarde" panose="00000400000000000000" pitchFamily="2" charset="0"/>
                <a:cs typeface="AvantGarde" panose="00000400000000000000" pitchFamily="2" charset="0"/>
              </a:rPr>
              <a:t>Em</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không</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bôi</a:t>
            </a:r>
            <a:r>
              <a:rPr lang="en-US" sz="4788" dirty="0">
                <a:latin typeface="AvantGarde" panose="00000400000000000000" pitchFamily="2" charset="0"/>
                <a:ea typeface="AvantGarde" panose="00000400000000000000" pitchFamily="2" charset="0"/>
                <a:cs typeface="AvantGarde" panose="00000400000000000000" pitchFamily="2" charset="0"/>
              </a:rPr>
              <a:t> </a:t>
            </a:r>
            <a:r>
              <a:rPr lang="en-US" sz="4788" dirty="0" err="1">
                <a:latin typeface="AvantGarde" panose="00000400000000000000" pitchFamily="2" charset="0"/>
                <a:ea typeface="AvantGarde" panose="00000400000000000000" pitchFamily="2" charset="0"/>
                <a:cs typeface="AvantGarde" panose="00000400000000000000" pitchFamily="2" charset="0"/>
              </a:rPr>
              <a:t>bẩn</a:t>
            </a:r>
            <a:endParaRPr lang="en-US" sz="4788" dirty="0">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9" name="Google Shape;919;p60"/>
          <p:cNvSpPr/>
          <p:nvPr/>
        </p:nvSpPr>
        <p:spPr>
          <a:xfrm>
            <a:off x="10632464" y="217731"/>
            <a:ext cx="1252893" cy="1252893"/>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598" tIns="121598" rIns="121598" bIns="121598" anchor="ctr" anchorCtr="0">
            <a:noAutofit/>
          </a:bodyPr>
          <a:lstStyle/>
          <a:p>
            <a:pPr algn="ctr"/>
            <a:r>
              <a:rPr lang="en" sz="2479" b="1"/>
              <a:t>XL</a:t>
            </a:r>
            <a:endParaRPr sz="2479" b="1"/>
          </a:p>
        </p:txBody>
      </p:sp>
      <p:sp>
        <p:nvSpPr>
          <p:cNvPr id="5" name="Title 4">
            <a:extLst>
              <a:ext uri="{FF2B5EF4-FFF2-40B4-BE49-F238E27FC236}">
                <a16:creationId xmlns:a16="http://schemas.microsoft.com/office/drawing/2014/main" id="{FFBE0DCC-AD4D-FC95-6D83-7F8EE098AC17}"/>
              </a:ext>
            </a:extLst>
          </p:cNvPr>
          <p:cNvSpPr>
            <a:spLocks noGrp="1"/>
          </p:cNvSpPr>
          <p:nvPr>
            <p:ph type="title"/>
          </p:nvPr>
        </p:nvSpPr>
        <p:spPr>
          <a:xfrm>
            <a:off x="2715277" y="2613057"/>
            <a:ext cx="6731284" cy="1005107"/>
          </a:xfrm>
        </p:spPr>
        <p:txBody>
          <a:bodyPr/>
          <a:lstStyle/>
          <a:p>
            <a:r>
              <a:rPr lang="en-US" dirty="0" err="1">
                <a:latin typeface="AvantGarde" panose="00000400000000000000" pitchFamily="2" charset="0"/>
                <a:ea typeface="AvantGarde" panose="00000400000000000000" pitchFamily="2" charset="0"/>
                <a:cs typeface="AvantGarde" panose="00000400000000000000" pitchFamily="2" charset="0"/>
              </a:rPr>
              <a:t>VẬN</a:t>
            </a:r>
            <a:r>
              <a:rPr lang="en-US" dirty="0">
                <a:latin typeface="AvantGarde" panose="00000400000000000000" pitchFamily="2" charset="0"/>
                <a:ea typeface="AvantGarde" panose="00000400000000000000" pitchFamily="2" charset="0"/>
                <a:cs typeface="AvantGarde" panose="00000400000000000000" pitchFamily="2" charset="0"/>
              </a:rPr>
              <a:t> </a:t>
            </a:r>
            <a:r>
              <a:rPr lang="en-US" dirty="0" err="1">
                <a:latin typeface="AvantGarde" panose="00000400000000000000" pitchFamily="2" charset="0"/>
                <a:ea typeface="AvantGarde" panose="00000400000000000000" pitchFamily="2" charset="0"/>
                <a:cs typeface="AvantGarde" panose="00000400000000000000" pitchFamily="2" charset="0"/>
              </a:rPr>
              <a:t>DỤNG</a:t>
            </a:r>
            <a:endParaRPr lang="en-US"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790122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7" name="Picture 16">
            <a:extLst>
              <a:ext uri="{FF2B5EF4-FFF2-40B4-BE49-F238E27FC236}">
                <a16:creationId xmlns:a16="http://schemas.microsoft.com/office/drawing/2014/main" id="{578D596A-C1F3-52E8-C0C1-149719DA485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3208" t="2991" r="2442" b="5231"/>
          <a:stretch/>
        </p:blipFill>
        <p:spPr>
          <a:xfrm>
            <a:off x="2584081" y="1087252"/>
            <a:ext cx="6993673" cy="4057650"/>
          </a:xfrm>
          <a:prstGeom prst="roundRect">
            <a:avLst/>
          </a:prstGeom>
        </p:spPr>
      </p:pic>
      <p:sp>
        <p:nvSpPr>
          <p:cNvPr id="18" name="Google Shape;1006;p68">
            <a:extLst>
              <a:ext uri="{FF2B5EF4-FFF2-40B4-BE49-F238E27FC236}">
                <a16:creationId xmlns:a16="http://schemas.microsoft.com/office/drawing/2014/main" id="{5399759E-1A5B-8E6A-6D74-9AB4F5B1132D}"/>
              </a:ext>
            </a:extLst>
          </p:cNvPr>
          <p:cNvSpPr txBox="1">
            <a:spLocks noGrp="1"/>
          </p:cNvSpPr>
          <p:nvPr>
            <p:ph type="title"/>
          </p:nvPr>
        </p:nvSpPr>
        <p:spPr>
          <a:xfrm>
            <a:off x="957624" y="325541"/>
            <a:ext cx="10246588" cy="761711"/>
          </a:xfrm>
          <a:prstGeom prst="rect">
            <a:avLst/>
          </a:prstGeom>
        </p:spPr>
        <p:txBody>
          <a:bodyPr spcFirstLastPara="1" wrap="square" lIns="0" tIns="0" rIns="0" bIns="0" anchor="t" anchorCtr="0">
            <a:noAutofit/>
          </a:bodyPr>
          <a:lstStyle/>
          <a:p>
            <a:pPr>
              <a:buClr>
                <a:schemeClr val="dk2"/>
              </a:buClr>
              <a:buSzPts val="1100"/>
            </a:pPr>
            <a:r>
              <a:rPr lang="en" sz="4000" dirty="0">
                <a:latin typeface="AvantGarde" panose="00000400000000000000" pitchFamily="2" charset="0"/>
                <a:ea typeface="AvantGarde" panose="00000400000000000000" pitchFamily="2" charset="0"/>
                <a:cs typeface="AvantGarde" panose="00000400000000000000" pitchFamily="2" charset="0"/>
              </a:rPr>
              <a:t>Em hãy đưa ra lời khuyên cho bạn</a:t>
            </a:r>
            <a:endParaRPr sz="4000" dirty="0">
              <a:latin typeface="AvantGarde" panose="00000400000000000000" pitchFamily="2" charset="0"/>
              <a:ea typeface="AvantGarde" panose="00000400000000000000" pitchFamily="2" charset="0"/>
              <a:cs typeface="AvantGarde" panose="00000400000000000000" pitchFamily="2" charset="0"/>
            </a:endParaRPr>
          </a:p>
        </p:txBody>
      </p:sp>
      <p:sp>
        <p:nvSpPr>
          <p:cNvPr id="19" name="Google Shape;901;p37">
            <a:extLst>
              <a:ext uri="{FF2B5EF4-FFF2-40B4-BE49-F238E27FC236}">
                <a16:creationId xmlns:a16="http://schemas.microsoft.com/office/drawing/2014/main" id="{A706B964-0443-2F17-6870-13F162AD9E36}"/>
              </a:ext>
            </a:extLst>
          </p:cNvPr>
          <p:cNvSpPr txBox="1">
            <a:spLocks/>
          </p:cNvSpPr>
          <p:nvPr/>
        </p:nvSpPr>
        <p:spPr>
          <a:xfrm>
            <a:off x="767978" y="4832874"/>
            <a:ext cx="11309722"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3800" dirty="0">
                <a:latin typeface="AvantGarde" panose="00000400000000000000" pitchFamily="2" charset="0"/>
                <a:ea typeface="AvantGarde" panose="00000400000000000000" pitchFamily="2" charset="0"/>
                <a:cs typeface="AvantGarde" panose="00000400000000000000" pitchFamily="2" charset="0"/>
              </a:rPr>
              <a:t>Tan </a:t>
            </a:r>
            <a:r>
              <a:rPr lang="en-US" sz="3800" dirty="0" err="1">
                <a:latin typeface="AvantGarde" panose="00000400000000000000" pitchFamily="2" charset="0"/>
                <a:ea typeface="AvantGarde" panose="00000400000000000000" pitchFamily="2" charset="0"/>
                <a:cs typeface="AvantGarde" panose="00000400000000000000" pitchFamily="2" charset="0"/>
              </a:rPr>
              <a:t>học</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Tuấn</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và</a:t>
            </a:r>
            <a:r>
              <a:rPr lang="en-US" sz="3800" dirty="0">
                <a:latin typeface="AvantGarde" panose="00000400000000000000" pitchFamily="2" charset="0"/>
                <a:ea typeface="AvantGarde" panose="00000400000000000000" pitchFamily="2" charset="0"/>
                <a:cs typeface="AvantGarde" panose="00000400000000000000" pitchFamily="2" charset="0"/>
              </a:rPr>
              <a:t> Minh </a:t>
            </a:r>
            <a:r>
              <a:rPr lang="en-US" sz="3800" dirty="0" err="1">
                <a:latin typeface="AvantGarde" panose="00000400000000000000" pitchFamily="2" charset="0"/>
                <a:ea typeface="AvantGarde" panose="00000400000000000000" pitchFamily="2" charset="0"/>
                <a:cs typeface="AvantGarde" panose="00000400000000000000" pitchFamily="2" charset="0"/>
              </a:rPr>
              <a:t>thường</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cởi</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áo</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vứt</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xuống</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sân</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trường</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để</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đá</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bóng</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cùng</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các</a:t>
            </a:r>
            <a:r>
              <a:rPr lang="en-US" sz="3800" dirty="0">
                <a:latin typeface="AvantGarde" panose="00000400000000000000" pitchFamily="2" charset="0"/>
                <a:ea typeface="AvantGarde" panose="00000400000000000000" pitchFamily="2" charset="0"/>
                <a:cs typeface="AvantGarde" panose="00000400000000000000" pitchFamily="2" charset="0"/>
              </a:rPr>
              <a:t> </a:t>
            </a:r>
            <a:r>
              <a:rPr lang="en-US" sz="3800" dirty="0" err="1">
                <a:latin typeface="AvantGarde" panose="00000400000000000000" pitchFamily="2" charset="0"/>
                <a:ea typeface="AvantGarde" panose="00000400000000000000" pitchFamily="2" charset="0"/>
                <a:cs typeface="AvantGarde" panose="00000400000000000000" pitchFamily="2" charset="0"/>
              </a:rPr>
              <a:t>bạn</a:t>
            </a:r>
            <a:r>
              <a:rPr lang="en-US" sz="3800" dirty="0">
                <a:latin typeface="AvantGarde" panose="00000400000000000000" pitchFamily="2" charset="0"/>
                <a:ea typeface="AvantGarde" panose="00000400000000000000" pitchFamily="2" charset="0"/>
                <a:cs typeface="AvantGarde" panose="00000400000000000000" pitchFamily="2" charset="0"/>
              </a:rPr>
              <a:t>.</a:t>
            </a:r>
          </a:p>
        </p:txBody>
      </p:sp>
      <p:pic>
        <p:nvPicPr>
          <p:cNvPr id="20" name="Picture 19">
            <a:extLst>
              <a:ext uri="{FF2B5EF4-FFF2-40B4-BE49-F238E27FC236}">
                <a16:creationId xmlns:a16="http://schemas.microsoft.com/office/drawing/2014/main" id="{E1E7C85E-AA27-40BF-CD21-1E6BA6AE666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0" b="89630" l="5594" r="96154">
                        <a14:foregroundMark x1="7692" y1="18519" x2="7692" y2="18519"/>
                        <a14:foregroundMark x1="8042" y1="27407" x2="8042" y2="27407"/>
                        <a14:foregroundMark x1="16084" y1="28148" x2="16084" y2="28148"/>
                        <a14:foregroundMark x1="15734" y1="15556" x2="15734" y2="15556"/>
                        <a14:foregroundMark x1="8042" y1="9630" x2="8042" y2="9630"/>
                        <a14:foregroundMark x1="8392" y1="65185" x2="8392" y2="65185"/>
                        <a14:foregroundMark x1="20280" y1="68889" x2="20280" y2="68889"/>
                        <a14:foregroundMark x1="20629" y1="74074" x2="20629" y2="74074"/>
                        <a14:foregroundMark x1="13287" y1="38519" x2="13287" y2="38519"/>
                        <a14:foregroundMark x1="5944" y1="38519" x2="5944" y2="38519"/>
                        <a14:foregroundMark x1="96154" y1="25185" x2="96154" y2="25185"/>
                        <a14:foregroundMark x1="15035" y1="33333" x2="15035" y2="33333"/>
                        <a14:foregroundMark x1="52098" y1="85926" x2="52098" y2="85926"/>
                        <a14:foregroundMark x1="19930" y1="33333" x2="19930" y2="33333"/>
                      </a14:backgroundRemoval>
                    </a14:imgEffect>
                  </a14:imgLayer>
                </a14:imgProps>
              </a:ext>
            </a:extLst>
          </a:blip>
          <a:stretch>
            <a:fillRect/>
          </a:stretch>
        </p:blipFill>
        <p:spPr>
          <a:xfrm>
            <a:off x="573709" y="39002"/>
            <a:ext cx="1214075" cy="5730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07"/>
        <p:cNvGrpSpPr/>
        <p:nvPr/>
      </p:nvGrpSpPr>
      <p:grpSpPr>
        <a:xfrm>
          <a:off x="0" y="0"/>
          <a:ext cx="0" cy="0"/>
          <a:chOff x="0" y="0"/>
          <a:chExt cx="0" cy="0"/>
        </a:xfrm>
      </p:grpSpPr>
      <p:sp>
        <p:nvSpPr>
          <p:cNvPr id="6" name="Google Shape;1006;p68">
            <a:extLst>
              <a:ext uri="{FF2B5EF4-FFF2-40B4-BE49-F238E27FC236}">
                <a16:creationId xmlns:a16="http://schemas.microsoft.com/office/drawing/2014/main" id="{8092C48B-84BF-1347-7827-BD624854E0B3}"/>
              </a:ext>
            </a:extLst>
          </p:cNvPr>
          <p:cNvSpPr txBox="1">
            <a:spLocks noGrp="1"/>
          </p:cNvSpPr>
          <p:nvPr>
            <p:ph type="title"/>
          </p:nvPr>
        </p:nvSpPr>
        <p:spPr>
          <a:xfrm>
            <a:off x="1090975" y="2324831"/>
            <a:ext cx="10672400" cy="761711"/>
          </a:xfrm>
          <a:prstGeom prst="rect">
            <a:avLst/>
          </a:prstGeom>
        </p:spPr>
        <p:txBody>
          <a:bodyPr spcFirstLastPara="1" wrap="square" lIns="0" tIns="0" rIns="0" bIns="0" anchor="t" anchorCtr="0">
            <a:noAutofit/>
          </a:bodyPr>
          <a:lstStyle/>
          <a:p>
            <a:pPr algn="ctr">
              <a:buClr>
                <a:schemeClr val="dk2"/>
              </a:buClr>
              <a:buSzPts val="1100"/>
            </a:pPr>
            <a:r>
              <a:rPr lang="en" sz="5400" b="0" dirty="0">
                <a:latin typeface="AvantGarde" panose="00000400000000000000" pitchFamily="2" charset="0"/>
                <a:ea typeface="AvantGarde" panose="00000400000000000000" pitchFamily="2" charset="0"/>
                <a:cs typeface="AvantGarde" panose="00000400000000000000" pitchFamily="2" charset="0"/>
              </a:rPr>
              <a:t>Em rèn luyện thói quen giữ gìn </a:t>
            </a:r>
            <a:br>
              <a:rPr lang="en" sz="5400" b="0" dirty="0">
                <a:latin typeface="AvantGarde" panose="00000400000000000000" pitchFamily="2" charset="0"/>
                <a:ea typeface="AvantGarde" panose="00000400000000000000" pitchFamily="2" charset="0"/>
                <a:cs typeface="AvantGarde" panose="00000400000000000000" pitchFamily="2" charset="0"/>
              </a:rPr>
            </a:br>
            <a:r>
              <a:rPr lang="en" sz="5400" b="0" dirty="0">
                <a:latin typeface="AvantGarde" panose="00000400000000000000" pitchFamily="2" charset="0"/>
                <a:ea typeface="AvantGarde" panose="00000400000000000000" pitchFamily="2" charset="0"/>
                <a:cs typeface="AvantGarde" panose="00000400000000000000" pitchFamily="2" charset="0"/>
              </a:rPr>
              <a:t>trang phục gọn gàng, sạch sẽ.</a:t>
            </a:r>
            <a:endParaRPr sz="5400" b="0" dirty="0">
              <a:latin typeface="AvantGarde" panose="00000400000000000000" pitchFamily="2" charset="0"/>
              <a:ea typeface="AvantGarde" panose="00000400000000000000" pitchFamily="2" charset="0"/>
              <a:cs typeface="AvantGarde" panose="00000400000000000000" pitchFamily="2" charset="0"/>
            </a:endParaRPr>
          </a:p>
        </p:txBody>
      </p:sp>
      <p:pic>
        <p:nvPicPr>
          <p:cNvPr id="1030" name="Picture 6" descr="Kids Holding Hands Cartoon Images – Browse 857 Stock Photos, Vectors, and  Video | Adobe Stock">
            <a:extLst>
              <a:ext uri="{FF2B5EF4-FFF2-40B4-BE49-F238E27FC236}">
                <a16:creationId xmlns:a16="http://schemas.microsoft.com/office/drawing/2014/main" id="{9F4FE39A-A51C-E070-931A-A95395110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4010025"/>
            <a:ext cx="6858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04BD86B-A865-EA23-082E-846B82CA05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30" b="89630" l="5594" r="96154">
                        <a14:foregroundMark x1="7692" y1="18519" x2="7692" y2="18519"/>
                        <a14:foregroundMark x1="8042" y1="27407" x2="8042" y2="27407"/>
                        <a14:foregroundMark x1="16084" y1="28148" x2="16084" y2="28148"/>
                        <a14:foregroundMark x1="15734" y1="15556" x2="15734" y2="15556"/>
                        <a14:foregroundMark x1="8042" y1="9630" x2="8042" y2="9630"/>
                        <a14:foregroundMark x1="8392" y1="65185" x2="8392" y2="65185"/>
                        <a14:foregroundMark x1="20280" y1="68889" x2="20280" y2="68889"/>
                        <a14:foregroundMark x1="20629" y1="74074" x2="20629" y2="74074"/>
                        <a14:foregroundMark x1="13287" y1="38519" x2="13287" y2="38519"/>
                        <a14:foregroundMark x1="5944" y1="38519" x2="5944" y2="38519"/>
                        <a14:foregroundMark x1="96154" y1="25185" x2="96154" y2="25185"/>
                        <a14:foregroundMark x1="15035" y1="33333" x2="15035" y2="33333"/>
                        <a14:foregroundMark x1="52098" y1="85926" x2="52098" y2="85926"/>
                        <a14:foregroundMark x1="19930" y1="33333" x2="19930" y2="33333"/>
                      </a14:backgroundRemoval>
                    </a14:imgEffect>
                  </a14:imgLayer>
                </a14:imgProps>
              </a:ext>
            </a:extLst>
          </a:blip>
          <a:stretch>
            <a:fillRect/>
          </a:stretch>
        </p:blipFill>
        <p:spPr>
          <a:xfrm>
            <a:off x="890950" y="206325"/>
            <a:ext cx="1214075" cy="57307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grpSp>
        <p:nvGrpSpPr>
          <p:cNvPr id="1223" name="Google Shape;1223;p74"/>
          <p:cNvGrpSpPr/>
          <p:nvPr/>
        </p:nvGrpSpPr>
        <p:grpSpPr>
          <a:xfrm>
            <a:off x="245890" y="2217505"/>
            <a:ext cx="453276" cy="2422991"/>
            <a:chOff x="8605975" y="1986825"/>
            <a:chExt cx="340800" cy="1821750"/>
          </a:xfrm>
        </p:grpSpPr>
        <p:sp>
          <p:nvSpPr>
            <p:cNvPr id="1224" name="Google Shape;1224;p74"/>
            <p:cNvSpPr/>
            <p:nvPr/>
          </p:nvSpPr>
          <p:spPr>
            <a:xfrm rot="5400000">
              <a:off x="8605975" y="1986825"/>
              <a:ext cx="340800" cy="340800"/>
            </a:xfrm>
            <a:prstGeom prst="mathMultiply">
              <a:avLst>
                <a:gd name="adj1" fmla="val 23520"/>
              </a:avLst>
            </a:prstGeom>
            <a:solidFill>
              <a:schemeClr val="accent1"/>
            </a:solidFill>
            <a:ln>
              <a:noFill/>
            </a:ln>
          </p:spPr>
          <p:txBody>
            <a:bodyPr spcFirstLastPara="1" wrap="square" lIns="121598" tIns="121598" rIns="121598" bIns="121598" anchor="ctr" anchorCtr="0">
              <a:noAutofit/>
            </a:bodyPr>
            <a:lstStyle/>
            <a:p>
              <a:endParaRPr sz="2479"/>
            </a:p>
          </p:txBody>
        </p:sp>
        <p:sp>
          <p:nvSpPr>
            <p:cNvPr id="1225" name="Google Shape;1225;p74"/>
            <p:cNvSpPr/>
            <p:nvPr/>
          </p:nvSpPr>
          <p:spPr>
            <a:xfrm rot="5400000">
              <a:off x="8605975" y="2480475"/>
              <a:ext cx="340800" cy="340800"/>
            </a:xfrm>
            <a:prstGeom prst="mathMultiply">
              <a:avLst>
                <a:gd name="adj1" fmla="val 23520"/>
              </a:avLst>
            </a:prstGeom>
            <a:solidFill>
              <a:schemeClr val="accent1"/>
            </a:solidFill>
            <a:ln>
              <a:noFill/>
            </a:ln>
          </p:spPr>
          <p:txBody>
            <a:bodyPr spcFirstLastPara="1" wrap="square" lIns="121598" tIns="121598" rIns="121598" bIns="121598" anchor="ctr" anchorCtr="0">
              <a:noAutofit/>
            </a:bodyPr>
            <a:lstStyle/>
            <a:p>
              <a:endParaRPr sz="2479"/>
            </a:p>
          </p:txBody>
        </p:sp>
        <p:sp>
          <p:nvSpPr>
            <p:cNvPr id="1226" name="Google Shape;1226;p74"/>
            <p:cNvSpPr/>
            <p:nvPr/>
          </p:nvSpPr>
          <p:spPr>
            <a:xfrm rot="5400000">
              <a:off x="8605975" y="2974125"/>
              <a:ext cx="340800" cy="340800"/>
            </a:xfrm>
            <a:prstGeom prst="mathMultiply">
              <a:avLst>
                <a:gd name="adj1" fmla="val 23520"/>
              </a:avLst>
            </a:prstGeom>
            <a:solidFill>
              <a:schemeClr val="accent1"/>
            </a:solidFill>
            <a:ln>
              <a:noFill/>
            </a:ln>
          </p:spPr>
          <p:txBody>
            <a:bodyPr spcFirstLastPara="1" wrap="square" lIns="121598" tIns="121598" rIns="121598" bIns="121598" anchor="ctr" anchorCtr="0">
              <a:noAutofit/>
            </a:bodyPr>
            <a:lstStyle/>
            <a:p>
              <a:endParaRPr sz="2479"/>
            </a:p>
          </p:txBody>
        </p:sp>
        <p:sp>
          <p:nvSpPr>
            <p:cNvPr id="1227" name="Google Shape;1227;p74"/>
            <p:cNvSpPr/>
            <p:nvPr/>
          </p:nvSpPr>
          <p:spPr>
            <a:xfrm rot="5400000">
              <a:off x="8605975" y="3467775"/>
              <a:ext cx="340800" cy="340800"/>
            </a:xfrm>
            <a:prstGeom prst="mathMultiply">
              <a:avLst>
                <a:gd name="adj1" fmla="val 23520"/>
              </a:avLst>
            </a:prstGeom>
            <a:solidFill>
              <a:schemeClr val="accent1"/>
            </a:solidFill>
            <a:ln>
              <a:noFill/>
            </a:ln>
          </p:spPr>
          <p:txBody>
            <a:bodyPr spcFirstLastPara="1" wrap="square" lIns="121598" tIns="121598" rIns="121598" bIns="121598" anchor="ctr" anchorCtr="0">
              <a:noAutofit/>
            </a:bodyPr>
            <a:lstStyle/>
            <a:p>
              <a:endParaRPr sz="2479"/>
            </a:p>
          </p:txBody>
        </p:sp>
      </p:grpSp>
      <p:grpSp>
        <p:nvGrpSpPr>
          <p:cNvPr id="1228" name="Google Shape;1228;p74"/>
          <p:cNvGrpSpPr/>
          <p:nvPr/>
        </p:nvGrpSpPr>
        <p:grpSpPr>
          <a:xfrm rot="-5400000" flipH="1">
            <a:off x="9926216" y="394576"/>
            <a:ext cx="3672691" cy="179156"/>
            <a:chOff x="-91900" y="4819025"/>
            <a:chExt cx="2761350" cy="134700"/>
          </a:xfrm>
        </p:grpSpPr>
        <p:sp>
          <p:nvSpPr>
            <p:cNvPr id="1229" name="Google Shape;1229;p74"/>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sp>
          <p:nvSpPr>
            <p:cNvPr id="1230" name="Google Shape;1230;p74"/>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sp>
          <p:nvSpPr>
            <p:cNvPr id="1231" name="Google Shape;1231;p74"/>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grpSp>
      <p:grpSp>
        <p:nvGrpSpPr>
          <p:cNvPr id="1232" name="Google Shape;1232;p74"/>
          <p:cNvGrpSpPr/>
          <p:nvPr/>
        </p:nvGrpSpPr>
        <p:grpSpPr>
          <a:xfrm rot="-5400000" flipH="1">
            <a:off x="9645645" y="394576"/>
            <a:ext cx="3672691" cy="179156"/>
            <a:chOff x="-91900" y="4819025"/>
            <a:chExt cx="2761350" cy="134700"/>
          </a:xfrm>
        </p:grpSpPr>
        <p:sp>
          <p:nvSpPr>
            <p:cNvPr id="1233" name="Google Shape;1233;p74"/>
            <p:cNvSpPr/>
            <p:nvPr/>
          </p:nvSpPr>
          <p:spPr>
            <a:xfrm>
              <a:off x="-919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sp>
          <p:nvSpPr>
            <p:cNvPr id="1234" name="Google Shape;1234;p74"/>
            <p:cNvSpPr/>
            <p:nvPr/>
          </p:nvSpPr>
          <p:spPr>
            <a:xfrm>
              <a:off x="82855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sp>
          <p:nvSpPr>
            <p:cNvPr id="1235" name="Google Shape;1235;p74"/>
            <p:cNvSpPr/>
            <p:nvPr/>
          </p:nvSpPr>
          <p:spPr>
            <a:xfrm>
              <a:off x="1749000" y="4819025"/>
              <a:ext cx="920450" cy="134700"/>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4"/>
            </a:solidFill>
            <a:ln>
              <a:noFill/>
            </a:ln>
          </p:spPr>
          <p:txBody>
            <a:bodyPr spcFirstLastPara="1" wrap="square" lIns="121598" tIns="121598" rIns="121598" bIns="121598" anchor="ctr" anchorCtr="0">
              <a:noAutofit/>
            </a:bodyPr>
            <a:lstStyle/>
            <a:p>
              <a:endParaRPr sz="2479">
                <a:solidFill>
                  <a:schemeClr val="accent2"/>
                </a:solidFill>
              </a:endParaRPr>
            </a:p>
          </p:txBody>
        </p:sp>
      </p:grpSp>
      <p:sp>
        <p:nvSpPr>
          <p:cNvPr id="1236" name="Google Shape;1236;p74"/>
          <p:cNvSpPr/>
          <p:nvPr/>
        </p:nvSpPr>
        <p:spPr>
          <a:xfrm>
            <a:off x="9833169" y="3428984"/>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solidFill>
                <a:schemeClr val="accent2"/>
              </a:solidFill>
            </a:endParaRPr>
          </a:p>
        </p:txBody>
      </p:sp>
      <p:pic>
        <p:nvPicPr>
          <p:cNvPr id="2050" name="Picture 2" descr="Care 4 Kids | Ultimate Child Care">
            <a:extLst>
              <a:ext uri="{FF2B5EF4-FFF2-40B4-BE49-F238E27FC236}">
                <a16:creationId xmlns:a16="http://schemas.microsoft.com/office/drawing/2014/main" id="{4D29B846-4A54-41FF-1F9C-66046697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39" y="3231891"/>
            <a:ext cx="9525000" cy="37719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006;p68">
            <a:extLst>
              <a:ext uri="{FF2B5EF4-FFF2-40B4-BE49-F238E27FC236}">
                <a16:creationId xmlns:a16="http://schemas.microsoft.com/office/drawing/2014/main" id="{796AD293-E310-C05D-BE30-81054E9DDC88}"/>
              </a:ext>
            </a:extLst>
          </p:cNvPr>
          <p:cNvSpPr txBox="1">
            <a:spLocks noGrp="1"/>
          </p:cNvSpPr>
          <p:nvPr>
            <p:ph type="title"/>
          </p:nvPr>
        </p:nvSpPr>
        <p:spPr>
          <a:xfrm>
            <a:off x="-638175" y="1735002"/>
            <a:ext cx="13153021" cy="761711"/>
          </a:xfrm>
          <a:prstGeom prst="rect">
            <a:avLst/>
          </a:prstGeom>
        </p:spPr>
        <p:txBody>
          <a:bodyPr spcFirstLastPara="1" wrap="square" lIns="0" tIns="0" rIns="0" bIns="0" anchor="t" anchorCtr="0">
            <a:noAutofit/>
          </a:bodyPr>
          <a:lstStyle/>
          <a:p>
            <a:pPr algn="ctr">
              <a:buClr>
                <a:schemeClr val="dk2"/>
              </a:buClr>
              <a:buSzPts val="1100"/>
            </a:pPr>
            <a:r>
              <a:rPr lang="en" sz="4400" b="0" dirty="0">
                <a:latin typeface="AvantGarde" panose="00000400000000000000" pitchFamily="2" charset="0"/>
                <a:ea typeface="AvantGarde" panose="00000400000000000000" pitchFamily="2" charset="0"/>
                <a:cs typeface="AvantGarde" panose="00000400000000000000" pitchFamily="2" charset="0"/>
              </a:rPr>
              <a:t>Giữ gìn trang phục gọn gàng</a:t>
            </a:r>
            <a:br>
              <a:rPr lang="en" sz="4400" b="0" dirty="0">
                <a:latin typeface="AvantGarde" panose="00000400000000000000" pitchFamily="2" charset="0"/>
                <a:ea typeface="AvantGarde" panose="00000400000000000000" pitchFamily="2" charset="0"/>
                <a:cs typeface="AvantGarde" panose="00000400000000000000" pitchFamily="2" charset="0"/>
              </a:rPr>
            </a:br>
            <a:r>
              <a:rPr lang="en" sz="4400" b="0" dirty="0">
                <a:latin typeface="AvantGarde" panose="00000400000000000000" pitchFamily="2" charset="0"/>
                <a:ea typeface="AvantGarde" panose="00000400000000000000" pitchFamily="2" charset="0"/>
                <a:cs typeface="AvantGarde" panose="00000400000000000000" pitchFamily="2" charset="0"/>
              </a:rPr>
              <a:t>Thơm tho sạch sẽ em càng đáng yêu.</a:t>
            </a:r>
            <a:endParaRPr sz="4400" b="0" dirty="0">
              <a:latin typeface="AvantGarde" panose="00000400000000000000" pitchFamily="2" charset="0"/>
              <a:ea typeface="AvantGarde" panose="00000400000000000000" pitchFamily="2" charset="0"/>
              <a:cs typeface="AvantGarde" panose="00000400000000000000" pitchFamily="2" charset="0"/>
            </a:endParaRPr>
          </a:p>
        </p:txBody>
      </p:sp>
      <p:sp>
        <p:nvSpPr>
          <p:cNvPr id="11" name="Title 4">
            <a:extLst>
              <a:ext uri="{FF2B5EF4-FFF2-40B4-BE49-F238E27FC236}">
                <a16:creationId xmlns:a16="http://schemas.microsoft.com/office/drawing/2014/main" id="{9C4216D8-76D5-FE89-9490-E9C1559B5B38}"/>
              </a:ext>
            </a:extLst>
          </p:cNvPr>
          <p:cNvSpPr txBox="1">
            <a:spLocks/>
          </p:cNvSpPr>
          <p:nvPr/>
        </p:nvSpPr>
        <p:spPr>
          <a:xfrm>
            <a:off x="4489678" y="913082"/>
            <a:ext cx="6731284" cy="100510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Dosis"/>
              <a:buNone/>
              <a:defRPr sz="3000" b="1" i="0" u="none" strike="noStrike" cap="none">
                <a:solidFill>
                  <a:schemeClr val="dk1"/>
                </a:solidFill>
                <a:latin typeface="Dosis"/>
                <a:ea typeface="Dosis"/>
                <a:cs typeface="Dosis"/>
                <a:sym typeface="Dosis"/>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u="sng"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GHI</a:t>
            </a:r>
            <a:r>
              <a:rPr lang="en-US" u="sng"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u="sng"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NHỚ</a:t>
            </a:r>
            <a:endParaRPr lang="en-US" u="sng"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82"/>
          <p:cNvSpPr txBox="1">
            <a:spLocks noGrp="1"/>
          </p:cNvSpPr>
          <p:nvPr>
            <p:ph type="title"/>
          </p:nvPr>
        </p:nvSpPr>
        <p:spPr>
          <a:xfrm>
            <a:off x="3432221" y="1614185"/>
            <a:ext cx="5306440" cy="2084829"/>
          </a:xfrm>
          <a:prstGeom prst="rect">
            <a:avLst/>
          </a:prstGeom>
        </p:spPr>
        <p:txBody>
          <a:bodyPr spcFirstLastPara="1" wrap="square" lIns="0" tIns="0" rIns="0" bIns="0" anchor="t" anchorCtr="0">
            <a:noAutofit/>
          </a:bodyPr>
          <a:lstStyle/>
          <a:p>
            <a:r>
              <a:rPr lang="en" dirty="0">
                <a:latin typeface="AvantGarde" panose="00000400000000000000" pitchFamily="2" charset="0"/>
                <a:ea typeface="AvantGarde" panose="00000400000000000000" pitchFamily="2" charset="0"/>
                <a:cs typeface="AvantGarde" panose="00000400000000000000" pitchFamily="2" charset="0"/>
              </a:rPr>
              <a:t>DẶN DÒ</a:t>
            </a:r>
            <a:endParaRPr dirty="0">
              <a:latin typeface="AvantGarde" panose="00000400000000000000" pitchFamily="2" charset="0"/>
              <a:ea typeface="AvantGarde" panose="00000400000000000000" pitchFamily="2" charset="0"/>
              <a:cs typeface="AvantGarde" panose="00000400000000000000" pitchFamily="2" charset="0"/>
            </a:endParaRPr>
          </a:p>
        </p:txBody>
      </p:sp>
      <p:sp>
        <p:nvSpPr>
          <p:cNvPr id="1417" name="Google Shape;1417;p82"/>
          <p:cNvSpPr/>
          <p:nvPr/>
        </p:nvSpPr>
        <p:spPr>
          <a:xfrm>
            <a:off x="6580148" y="4590869"/>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6"/>
                                        </p:tgtEl>
                                        <p:attrNameLst>
                                          <p:attrName>style.visibility</p:attrName>
                                        </p:attrNameLst>
                                      </p:cBhvr>
                                      <p:to>
                                        <p:strVal val="visible"/>
                                      </p:to>
                                    </p:set>
                                    <p:animEffect transition="in" filter="fade">
                                      <p:cBhvr>
                                        <p:cTn id="7" dur="1000"/>
                                        <p:tgtEl>
                                          <p:spTgt spid="1416"/>
                                        </p:tgtEl>
                                      </p:cBhvr>
                                    </p:animEffect>
                                  </p:childTnLst>
                                </p:cTn>
                              </p:par>
                              <p:par>
                                <p:cTn id="8" presetID="2" presetClass="entr" presetSubtype="1" fill="hold" nodeType="withEffect">
                                  <p:stCondLst>
                                    <p:cond delay="0"/>
                                  </p:stCondLst>
                                  <p:childTnLst>
                                    <p:set>
                                      <p:cBhvr>
                                        <p:cTn id="9" dur="1" fill="hold">
                                          <p:stCondLst>
                                            <p:cond delay="0"/>
                                          </p:stCondLst>
                                        </p:cTn>
                                        <p:tgtEl>
                                          <p:spTgt spid="1417"/>
                                        </p:tgtEl>
                                        <p:attrNameLst>
                                          <p:attrName>style.visibility</p:attrName>
                                        </p:attrNameLst>
                                      </p:cBhvr>
                                      <p:to>
                                        <p:strVal val="visible"/>
                                      </p:to>
                                    </p:set>
                                    <p:anim calcmode="lin" valueType="num">
                                      <p:cBhvr additive="base">
                                        <p:cTn id="10" dur="1000"/>
                                        <p:tgtEl>
                                          <p:spTgt spid="14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06C446-7044-986B-D6BA-CFB79C757BC1}"/>
              </a:ext>
            </a:extLst>
          </p:cNvPr>
          <p:cNvSpPr>
            <a:spLocks noGrp="1"/>
          </p:cNvSpPr>
          <p:nvPr>
            <p:ph type="subTitle" idx="4294967295"/>
          </p:nvPr>
        </p:nvSpPr>
        <p:spPr>
          <a:xfrm rot="201">
            <a:off x="2668848" y="4391568"/>
            <a:ext cx="6824142" cy="905803"/>
          </a:xfrm>
        </p:spPr>
        <p:txBody>
          <a:bodyPr/>
          <a:lstStyle/>
          <a:p>
            <a:r>
              <a:rPr lang="en-US"/>
              <a:t>Chào quý thầy cô, font chữ em Linh dùng cho bộ ppt Đạo đức là như hình trên. Thầy cô vui lòng nhắn riêng cho em Linh để nhận font chữ cài vào máy nhé!</a:t>
            </a:r>
          </a:p>
          <a:p>
            <a:r>
              <a:rPr lang="en-US"/>
              <a:t>Zalo 0916.604.268</a:t>
            </a:r>
          </a:p>
        </p:txBody>
      </p:sp>
      <p:pic>
        <p:nvPicPr>
          <p:cNvPr id="4" name="Picture 3">
            <a:extLst>
              <a:ext uri="{FF2B5EF4-FFF2-40B4-BE49-F238E27FC236}">
                <a16:creationId xmlns:a16="http://schemas.microsoft.com/office/drawing/2014/main" id="{7B026156-93E8-9604-ABC6-7D6A778EC332}"/>
              </a:ext>
            </a:extLst>
          </p:cNvPr>
          <p:cNvPicPr>
            <a:picLocks noChangeAspect="1"/>
          </p:cNvPicPr>
          <p:nvPr/>
        </p:nvPicPr>
        <p:blipFill>
          <a:blip r:embed="rId3"/>
          <a:stretch>
            <a:fillRect/>
          </a:stretch>
        </p:blipFill>
        <p:spPr>
          <a:xfrm>
            <a:off x="3194799" y="1027999"/>
            <a:ext cx="5376293" cy="2823911"/>
          </a:xfrm>
          <a:prstGeom prst="rect">
            <a:avLst/>
          </a:prstGeom>
        </p:spPr>
      </p:pic>
    </p:spTree>
    <p:extLst>
      <p:ext uri="{BB962C8B-B14F-4D97-AF65-F5344CB8AC3E}">
        <p14:creationId xmlns:p14="http://schemas.microsoft.com/office/powerpoint/2010/main" val="144016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5" name="Google Shape;905;p59"/>
          <p:cNvSpPr/>
          <p:nvPr/>
        </p:nvSpPr>
        <p:spPr>
          <a:xfrm>
            <a:off x="5346740" y="6530572"/>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dirty="0">
              <a:solidFill>
                <a:srgbClr val="C52E73"/>
              </a:solidFill>
            </a:endParaRPr>
          </a:p>
        </p:txBody>
      </p:sp>
      <p:sp>
        <p:nvSpPr>
          <p:cNvPr id="6" name="Google Shape;866;p55">
            <a:extLst>
              <a:ext uri="{FF2B5EF4-FFF2-40B4-BE49-F238E27FC236}">
                <a16:creationId xmlns:a16="http://schemas.microsoft.com/office/drawing/2014/main" id="{56438FC7-697D-8ABD-A18F-B477B53AD296}"/>
              </a:ext>
            </a:extLst>
          </p:cNvPr>
          <p:cNvSpPr txBox="1">
            <a:spLocks/>
          </p:cNvSpPr>
          <p:nvPr/>
        </p:nvSpPr>
        <p:spPr>
          <a:xfrm>
            <a:off x="4383069" y="1717241"/>
            <a:ext cx="8123365" cy="273002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Dosis"/>
              <a:buNone/>
              <a:defRPr sz="6800" b="1" i="0" u="none" strike="noStrike" cap="none">
                <a:solidFill>
                  <a:schemeClr val="dk1"/>
                </a:solidFill>
                <a:latin typeface="Dosis"/>
                <a:ea typeface="Dosis"/>
                <a:cs typeface="Dosis"/>
                <a:sym typeface="Dosis"/>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pPr>
              <a:lnSpc>
                <a:spcPct val="150000"/>
              </a:lnSpc>
            </a:pPr>
            <a:r>
              <a:rPr lang="en-US" sz="4256" u="sng"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BÀI</a:t>
            </a:r>
            <a:r>
              <a:rPr lang="en-US" sz="4256" u="sng"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4</a:t>
            </a:r>
            <a:b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b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 </a:t>
            </a: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GIỮ</a:t>
            </a: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TRANG </a:t>
            </a: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PHỤC</a:t>
            </a: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b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b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GỌN</a:t>
            </a: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GÀNG</a:t>
            </a: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SẠCH</a:t>
            </a:r>
            <a:r>
              <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788"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SẼ</a:t>
            </a:r>
            <a:endParaRPr lang="en-US" sz="4788"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028" name="Picture 4" descr="Premium Vector Cute Little Girl Doing Laundry Chore Hanging Wet Clothes  Under Sunlight To Dry On The Backyard | Hang Washing Out | wcsit.mx">
            <a:extLst>
              <a:ext uri="{FF2B5EF4-FFF2-40B4-BE49-F238E27FC236}">
                <a16:creationId xmlns:a16="http://schemas.microsoft.com/office/drawing/2014/main" id="{FAA66F74-FE72-DBF0-CE1E-3F4BFDFAA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94" y="1549642"/>
            <a:ext cx="4494153" cy="44941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5"/>
                                        </p:tgtEl>
                                        <p:attrNameLst>
                                          <p:attrName>style.visibility</p:attrName>
                                        </p:attrNameLst>
                                      </p:cBhvr>
                                      <p:to>
                                        <p:strVal val="visible"/>
                                      </p:to>
                                    </p:set>
                                    <p:animEffect transition="in" filter="fade">
                                      <p:cBhvr>
                                        <p:cTn id="7" dur="1000"/>
                                        <p:tgtEl>
                                          <p:spTgt spid="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9" name="Google Shape;919;p60"/>
          <p:cNvSpPr/>
          <p:nvPr/>
        </p:nvSpPr>
        <p:spPr>
          <a:xfrm>
            <a:off x="10632464" y="217731"/>
            <a:ext cx="1252893" cy="1252893"/>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598" tIns="121598" rIns="121598" bIns="121598" anchor="ctr" anchorCtr="0">
            <a:noAutofit/>
          </a:bodyPr>
          <a:lstStyle/>
          <a:p>
            <a:pPr algn="ctr"/>
            <a:r>
              <a:rPr lang="en" sz="2479" b="1"/>
              <a:t>XL</a:t>
            </a:r>
            <a:endParaRPr sz="2479" b="1"/>
          </a:p>
        </p:txBody>
      </p:sp>
      <p:sp>
        <p:nvSpPr>
          <p:cNvPr id="5" name="Title 4">
            <a:extLst>
              <a:ext uri="{FF2B5EF4-FFF2-40B4-BE49-F238E27FC236}">
                <a16:creationId xmlns:a16="http://schemas.microsoft.com/office/drawing/2014/main" id="{FFBE0DCC-AD4D-FC95-6D83-7F8EE098AC17}"/>
              </a:ext>
            </a:extLst>
          </p:cNvPr>
          <p:cNvSpPr>
            <a:spLocks noGrp="1"/>
          </p:cNvSpPr>
          <p:nvPr>
            <p:ph type="title"/>
          </p:nvPr>
        </p:nvSpPr>
        <p:spPr>
          <a:xfrm>
            <a:off x="2715277" y="2613057"/>
            <a:ext cx="6731284" cy="1005107"/>
          </a:xfrm>
        </p:spPr>
        <p:txBody>
          <a:bodyPr/>
          <a:lstStyle/>
          <a:p>
            <a:r>
              <a:rPr lang="en-US" dirty="0" err="1">
                <a:latin typeface="AvantGarde" panose="00000400000000000000" pitchFamily="2" charset="0"/>
                <a:ea typeface="AvantGarde" panose="00000400000000000000" pitchFamily="2" charset="0"/>
                <a:cs typeface="AvantGarde" panose="00000400000000000000" pitchFamily="2" charset="0"/>
              </a:rPr>
              <a:t>KHÁM</a:t>
            </a:r>
            <a:r>
              <a:rPr lang="en-US" dirty="0">
                <a:latin typeface="AvantGarde" panose="00000400000000000000" pitchFamily="2" charset="0"/>
                <a:ea typeface="AvantGarde" panose="00000400000000000000" pitchFamily="2" charset="0"/>
                <a:cs typeface="AvantGarde" panose="00000400000000000000" pitchFamily="2" charset="0"/>
              </a:rPr>
              <a:t> </a:t>
            </a:r>
            <a:r>
              <a:rPr lang="en-US" dirty="0" err="1">
                <a:latin typeface="AvantGarde" panose="00000400000000000000" pitchFamily="2" charset="0"/>
                <a:ea typeface="AvantGarde" panose="00000400000000000000" pitchFamily="2" charset="0"/>
                <a:cs typeface="AvantGarde" panose="00000400000000000000" pitchFamily="2" charset="0"/>
              </a:rPr>
              <a:t>PHÁ</a:t>
            </a:r>
            <a:endParaRPr lang="en-US" dirty="0">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9" name="Google Shape;949;p62"/>
          <p:cNvSpPr/>
          <p:nvPr/>
        </p:nvSpPr>
        <p:spPr>
          <a:xfrm>
            <a:off x="6594845" y="1212880"/>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pic>
        <p:nvPicPr>
          <p:cNvPr id="30" name="Picture 29">
            <a:extLst>
              <a:ext uri="{FF2B5EF4-FFF2-40B4-BE49-F238E27FC236}">
                <a16:creationId xmlns:a16="http://schemas.microsoft.com/office/drawing/2014/main" id="{B05E05BB-D92A-CB0D-B9B5-EB8CD63809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176031" y="218238"/>
            <a:ext cx="1416293" cy="810704"/>
          </a:xfrm>
          <a:prstGeom prst="rect">
            <a:avLst/>
          </a:prstGeom>
        </p:spPr>
      </p:pic>
      <p:sp>
        <p:nvSpPr>
          <p:cNvPr id="31" name="Google Shape;901;p37">
            <a:extLst>
              <a:ext uri="{FF2B5EF4-FFF2-40B4-BE49-F238E27FC236}">
                <a16:creationId xmlns:a16="http://schemas.microsoft.com/office/drawing/2014/main" id="{BD11B268-B41C-E11E-4EDB-19180EA34904}"/>
              </a:ext>
            </a:extLst>
          </p:cNvPr>
          <p:cNvSpPr txBox="1">
            <a:spLocks/>
          </p:cNvSpPr>
          <p:nvPr/>
        </p:nvSpPr>
        <p:spPr>
          <a:xfrm>
            <a:off x="1176032" y="2217485"/>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5320" b="1" dirty="0" err="1">
                <a:latin typeface="AvantGarde" panose="00000400000000000000" pitchFamily="2" charset="0"/>
                <a:ea typeface="AvantGarde" panose="00000400000000000000" pitchFamily="2" charset="0"/>
                <a:cs typeface="AvantGarde" panose="00000400000000000000" pitchFamily="2" charset="0"/>
              </a:rPr>
              <a:t>HĐ</a:t>
            </a:r>
            <a:r>
              <a:rPr lang="en-US" sz="5320" b="1" dirty="0">
                <a:latin typeface="AvantGarde" panose="00000400000000000000" pitchFamily="2" charset="0"/>
                <a:ea typeface="AvantGarde" panose="00000400000000000000" pitchFamily="2" charset="0"/>
                <a:cs typeface="AvantGarde" panose="00000400000000000000" pitchFamily="2" charset="0"/>
              </a:rPr>
              <a:t> 1. </a:t>
            </a:r>
            <a:r>
              <a:rPr lang="en-US" sz="5320" b="1" dirty="0" err="1">
                <a:latin typeface="AvantGarde" panose="00000400000000000000" pitchFamily="2" charset="0"/>
                <a:ea typeface="AvantGarde" panose="00000400000000000000" pitchFamily="2" charset="0"/>
                <a:cs typeface="AvantGarde" panose="00000400000000000000" pitchFamily="2" charset="0"/>
              </a:rPr>
              <a:t>Tìm</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hiểu</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vì</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sao</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cần</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giữ</a:t>
            </a:r>
            <a:r>
              <a:rPr lang="en-US" sz="5320" b="1" dirty="0">
                <a:latin typeface="AvantGarde" panose="00000400000000000000" pitchFamily="2" charset="0"/>
                <a:ea typeface="AvantGarde" panose="00000400000000000000" pitchFamily="2" charset="0"/>
                <a:cs typeface="AvantGarde" panose="00000400000000000000" pitchFamily="2" charset="0"/>
              </a:rPr>
              <a:t> </a:t>
            </a:r>
          </a:p>
          <a:p>
            <a:r>
              <a:rPr lang="en-US" sz="5320" b="1" dirty="0" err="1">
                <a:latin typeface="AvantGarde" panose="00000400000000000000" pitchFamily="2" charset="0"/>
                <a:ea typeface="AvantGarde" panose="00000400000000000000" pitchFamily="2" charset="0"/>
                <a:cs typeface="AvantGarde" panose="00000400000000000000" pitchFamily="2" charset="0"/>
              </a:rPr>
              <a:t>trang</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phục</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gọn</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gàng</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sạch</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sẽ</a:t>
            </a:r>
            <a:endParaRPr lang="en-US" sz="5320" b="1" dirty="0">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37" name="Google Shape;937;p61"/>
          <p:cNvSpPr/>
          <p:nvPr/>
        </p:nvSpPr>
        <p:spPr>
          <a:xfrm>
            <a:off x="10799902" y="6456037"/>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pic>
        <p:nvPicPr>
          <p:cNvPr id="29" name="Picture 28">
            <a:extLst>
              <a:ext uri="{FF2B5EF4-FFF2-40B4-BE49-F238E27FC236}">
                <a16:creationId xmlns:a16="http://schemas.microsoft.com/office/drawing/2014/main" id="{50F4F307-2763-809C-5CBF-F4E8105F39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3783265" y="1821255"/>
            <a:ext cx="5329679" cy="4813938"/>
          </a:xfrm>
          <a:prstGeom prst="rect">
            <a:avLst/>
          </a:prstGeom>
        </p:spPr>
      </p:pic>
      <p:sp>
        <p:nvSpPr>
          <p:cNvPr id="30" name="Google Shape;901;p37">
            <a:extLst>
              <a:ext uri="{FF2B5EF4-FFF2-40B4-BE49-F238E27FC236}">
                <a16:creationId xmlns:a16="http://schemas.microsoft.com/office/drawing/2014/main" id="{5D109DBA-473A-1F64-24F1-E3916452768E}"/>
              </a:ext>
            </a:extLst>
          </p:cNvPr>
          <p:cNvSpPr txBox="1">
            <a:spLocks/>
          </p:cNvSpPr>
          <p:nvPr/>
        </p:nvSpPr>
        <p:spPr>
          <a:xfrm>
            <a:off x="158799" y="51971"/>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600" dirty="0" err="1">
                <a:latin typeface="AvantGarde" panose="00000400000000000000" pitchFamily="2" charset="0"/>
                <a:ea typeface="AvantGarde" panose="00000400000000000000" pitchFamily="2" charset="0"/>
                <a:cs typeface="AvantGarde" panose="00000400000000000000" pitchFamily="2" charset="0"/>
              </a:rPr>
              <a:t>Em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thử</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đoán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xem</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chuyện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gì</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đã</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xảy</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ra</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với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hai</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bạn</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nhỏ</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trong</a:t>
            </a:r>
            <a:r>
              <a:rPr lang="en-US" sz="3600" dirty="0">
                <a:latin typeface="AvantGarde" panose="00000400000000000000" pitchFamily="2" charset="0"/>
                <a:ea typeface="AvantGarde" panose="00000400000000000000" pitchFamily="2" charset="0"/>
                <a:cs typeface="AvantGarde" panose="00000400000000000000" pitchFamily="2" charset="0"/>
              </a:rPr>
              <a:t> </a:t>
            </a:r>
            <a:r>
              <a:rPr lang="en-US" sz="3600" dirty="0" err="1">
                <a:latin typeface="AvantGarde" panose="00000400000000000000" pitchFamily="2" charset="0"/>
                <a:ea typeface="AvantGarde" panose="00000400000000000000" pitchFamily="2" charset="0"/>
                <a:cs typeface="AvantGarde" panose="00000400000000000000" pitchFamily="2" charset="0"/>
              </a:rPr>
              <a:t>tranh</a:t>
            </a:r>
            <a:r>
              <a:rPr lang="en-US" sz="3600" dirty="0">
                <a:latin typeface="AvantGarde" panose="00000400000000000000" pitchFamily="2" charset="0"/>
                <a:ea typeface="AvantGarde" panose="00000400000000000000" pitchFamily="2" charset="0"/>
                <a:cs typeface="AvantGarde" panose="00000400000000000000" pitchFamily="2" charset="0"/>
              </a:rPr>
              <a:t>?</a:t>
            </a:r>
          </a:p>
        </p:txBody>
      </p:sp>
      <p:pic>
        <p:nvPicPr>
          <p:cNvPr id="31" name="Picture 30">
            <a:extLst>
              <a:ext uri="{FF2B5EF4-FFF2-40B4-BE49-F238E27FC236}">
                <a16:creationId xmlns:a16="http://schemas.microsoft.com/office/drawing/2014/main" id="{F7E96663-00CD-A95E-3998-30A63BE8B4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346773" y="0"/>
            <a:ext cx="1416293" cy="810704"/>
          </a:xfrm>
          <a:prstGeom prst="rect">
            <a:avLst/>
          </a:prstGeom>
        </p:spPr>
      </p:pic>
      <p:pic>
        <p:nvPicPr>
          <p:cNvPr id="897" name="Picture 896">
            <a:extLst>
              <a:ext uri="{FF2B5EF4-FFF2-40B4-BE49-F238E27FC236}">
                <a16:creationId xmlns:a16="http://schemas.microsoft.com/office/drawing/2014/main" id="{94F063C2-FFC8-1BE9-89AB-9EB2432CF32C}"/>
              </a:ext>
            </a:extLst>
          </p:cNvPr>
          <p:cNvPicPr>
            <a:picLocks noChangeAspect="1"/>
          </p:cNvPicPr>
          <p:nvPr/>
        </p:nvPicPr>
        <p:blipFill>
          <a:blip r:embed="rId7"/>
          <a:stretch>
            <a:fillRect/>
          </a:stretch>
        </p:blipFill>
        <p:spPr>
          <a:xfrm>
            <a:off x="346773" y="5337810"/>
            <a:ext cx="5366962" cy="14276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1001" name="Google Shape;1001;p67"/>
          <p:cNvSpPr/>
          <p:nvPr/>
        </p:nvSpPr>
        <p:spPr>
          <a:xfrm>
            <a:off x="1657851" y="6240218"/>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E8C5CA77-5470-E512-B24A-B6EFDC2E4D9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82815" y="1213522"/>
            <a:ext cx="4905665" cy="4430955"/>
          </a:xfrm>
          <a:prstGeom prst="rect">
            <a:avLst/>
          </a:prstGeom>
        </p:spPr>
      </p:pic>
      <p:pic>
        <p:nvPicPr>
          <p:cNvPr id="7" name="Picture 6">
            <a:extLst>
              <a:ext uri="{FF2B5EF4-FFF2-40B4-BE49-F238E27FC236}">
                <a16:creationId xmlns:a16="http://schemas.microsoft.com/office/drawing/2014/main" id="{AE2A3530-CF53-A670-D58F-B7A120C222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323913" y="104948"/>
            <a:ext cx="1416293" cy="810704"/>
          </a:xfrm>
          <a:prstGeom prst="rect">
            <a:avLst/>
          </a:prstGeom>
        </p:spPr>
      </p:pic>
      <p:sp>
        <p:nvSpPr>
          <p:cNvPr id="8" name="Google Shape;901;p37">
            <a:extLst>
              <a:ext uri="{FF2B5EF4-FFF2-40B4-BE49-F238E27FC236}">
                <a16:creationId xmlns:a16="http://schemas.microsoft.com/office/drawing/2014/main" id="{601A10EB-A56D-BCC1-9A09-360DCFCF5391}"/>
              </a:ext>
            </a:extLst>
          </p:cNvPr>
          <p:cNvSpPr txBox="1">
            <a:spLocks/>
          </p:cNvSpPr>
          <p:nvPr/>
        </p:nvSpPr>
        <p:spPr>
          <a:xfrm>
            <a:off x="5088480" y="1069241"/>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400" dirty="0" err="1">
                <a:latin typeface="AvantGarde" panose="00000400000000000000" pitchFamily="2" charset="0"/>
                <a:ea typeface="AvantGarde" panose="00000400000000000000" pitchFamily="2" charset="0"/>
                <a:cs typeface="AvantGarde" panose="00000400000000000000" pitchFamily="2" charset="0"/>
              </a:rPr>
              <a:t>Bạn</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nào</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đã</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biết</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giữ</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áo</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quần</a:t>
            </a:r>
            <a:r>
              <a:rPr lang="en-US" sz="3400" dirty="0">
                <a:latin typeface="AvantGarde" panose="00000400000000000000" pitchFamily="2" charset="0"/>
                <a:ea typeface="AvantGarde" panose="00000400000000000000" pitchFamily="2" charset="0"/>
                <a:cs typeface="AvantGarde" panose="00000400000000000000" pitchFamily="2" charset="0"/>
              </a:rPr>
              <a:t> </a:t>
            </a:r>
          </a:p>
          <a:p>
            <a:r>
              <a:rPr lang="en-US" sz="3400" dirty="0" err="1">
                <a:latin typeface="AvantGarde" panose="00000400000000000000" pitchFamily="2" charset="0"/>
                <a:ea typeface="AvantGarde" panose="00000400000000000000" pitchFamily="2" charset="0"/>
                <a:cs typeface="AvantGarde" panose="00000400000000000000" pitchFamily="2" charset="0"/>
              </a:rPr>
              <a:t>gọn</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gàng</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sạch</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sẽ</a:t>
            </a:r>
            <a:r>
              <a:rPr lang="en-US" sz="3400" dirty="0">
                <a:latin typeface="AvantGarde" panose="00000400000000000000" pitchFamily="2" charset="0"/>
                <a:ea typeface="AvantGarde" panose="00000400000000000000" pitchFamily="2" charset="0"/>
                <a:cs typeface="AvantGarde" panose="00000400000000000000" pitchFamily="2" charset="0"/>
              </a:rPr>
              <a:t>? </a:t>
            </a:r>
          </a:p>
        </p:txBody>
      </p:sp>
      <p:sp>
        <p:nvSpPr>
          <p:cNvPr id="9" name="Google Shape;901;p37">
            <a:extLst>
              <a:ext uri="{FF2B5EF4-FFF2-40B4-BE49-F238E27FC236}">
                <a16:creationId xmlns:a16="http://schemas.microsoft.com/office/drawing/2014/main" id="{753539AF-2D87-ED56-183F-8969709A211B}"/>
              </a:ext>
            </a:extLst>
          </p:cNvPr>
          <p:cNvSpPr txBox="1">
            <a:spLocks/>
          </p:cNvSpPr>
          <p:nvPr/>
        </p:nvSpPr>
        <p:spPr>
          <a:xfrm>
            <a:off x="5088479" y="2220758"/>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400" dirty="0" err="1">
                <a:latin typeface="AvantGarde" panose="00000400000000000000" pitchFamily="2" charset="0"/>
                <a:ea typeface="AvantGarde" panose="00000400000000000000" pitchFamily="2" charset="0"/>
                <a:cs typeface="AvantGarde" panose="00000400000000000000" pitchFamily="2" charset="0"/>
              </a:rPr>
              <a:t>Bạn</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nào</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tự</a:t>
            </a:r>
            <a:r>
              <a:rPr lang="en-US" sz="3400" dirty="0">
                <a:latin typeface="AvantGarde" panose="00000400000000000000" pitchFamily="2" charset="0"/>
                <a:ea typeface="AvantGarde" panose="00000400000000000000" pitchFamily="2" charset="0"/>
                <a:cs typeface="AvantGarde" panose="00000400000000000000" pitchFamily="2" charset="0"/>
              </a:rPr>
              <a:t> tin </a:t>
            </a:r>
            <a:r>
              <a:rPr lang="en-US" sz="3400" dirty="0" err="1">
                <a:latin typeface="AvantGarde" panose="00000400000000000000" pitchFamily="2" charset="0"/>
                <a:ea typeface="AvantGarde" panose="00000400000000000000" pitchFamily="2" charset="0"/>
                <a:cs typeface="AvantGarde" panose="00000400000000000000" pitchFamily="2" charset="0"/>
              </a:rPr>
              <a:t>và</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thoải</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mái</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hơn</a:t>
            </a:r>
            <a:r>
              <a:rPr lang="en-US" sz="3400" dirty="0">
                <a:latin typeface="AvantGarde" panose="00000400000000000000" pitchFamily="2" charset="0"/>
                <a:ea typeface="AvantGarde" panose="00000400000000000000" pitchFamily="2" charset="0"/>
                <a:cs typeface="AvantGarde" panose="00000400000000000000" pitchFamily="2" charset="0"/>
              </a:rPr>
              <a:t>?</a:t>
            </a:r>
          </a:p>
        </p:txBody>
      </p:sp>
      <p:sp>
        <p:nvSpPr>
          <p:cNvPr id="10" name="Google Shape;901;p37">
            <a:extLst>
              <a:ext uri="{FF2B5EF4-FFF2-40B4-BE49-F238E27FC236}">
                <a16:creationId xmlns:a16="http://schemas.microsoft.com/office/drawing/2014/main" id="{B0D48597-7705-2730-AA6A-9D80BFC9ED8E}"/>
              </a:ext>
            </a:extLst>
          </p:cNvPr>
          <p:cNvSpPr txBox="1">
            <a:spLocks/>
          </p:cNvSpPr>
          <p:nvPr/>
        </p:nvSpPr>
        <p:spPr>
          <a:xfrm>
            <a:off x="5088479" y="3677978"/>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3400" dirty="0" err="1">
                <a:latin typeface="AvantGarde" panose="00000400000000000000" pitchFamily="2" charset="0"/>
                <a:ea typeface="AvantGarde" panose="00000400000000000000" pitchFamily="2" charset="0"/>
                <a:cs typeface="AvantGarde" panose="00000400000000000000" pitchFamily="2" charset="0"/>
              </a:rPr>
              <a:t>Vì</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sao</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em</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cần</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giữ</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áo</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quần</a:t>
            </a:r>
            <a:r>
              <a:rPr lang="en-US" sz="3400" dirty="0">
                <a:latin typeface="AvantGarde" panose="00000400000000000000" pitchFamily="2" charset="0"/>
                <a:ea typeface="AvantGarde" panose="00000400000000000000" pitchFamily="2" charset="0"/>
                <a:cs typeface="AvantGarde" panose="00000400000000000000" pitchFamily="2" charset="0"/>
              </a:rPr>
              <a:t> </a:t>
            </a:r>
          </a:p>
          <a:p>
            <a:r>
              <a:rPr lang="en-US" sz="3400" dirty="0" err="1">
                <a:latin typeface="AvantGarde" panose="00000400000000000000" pitchFamily="2" charset="0"/>
                <a:ea typeface="AvantGarde" panose="00000400000000000000" pitchFamily="2" charset="0"/>
                <a:cs typeface="AvantGarde" panose="00000400000000000000" pitchFamily="2" charset="0"/>
              </a:rPr>
              <a:t>gọn</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gàng</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sạch</a:t>
            </a:r>
            <a:r>
              <a:rPr lang="en-US" sz="3400" dirty="0">
                <a:latin typeface="AvantGarde" panose="00000400000000000000" pitchFamily="2" charset="0"/>
                <a:ea typeface="AvantGarde" panose="00000400000000000000" pitchFamily="2" charset="0"/>
                <a:cs typeface="AvantGarde" panose="00000400000000000000" pitchFamily="2" charset="0"/>
              </a:rPr>
              <a:t> </a:t>
            </a:r>
            <a:r>
              <a:rPr lang="en-US" sz="3400" dirty="0" err="1">
                <a:latin typeface="AvantGarde" panose="00000400000000000000" pitchFamily="2" charset="0"/>
                <a:ea typeface="AvantGarde" panose="00000400000000000000" pitchFamily="2" charset="0"/>
                <a:cs typeface="AvantGarde" panose="00000400000000000000" pitchFamily="2" charset="0"/>
              </a:rPr>
              <a:t>sẽ</a:t>
            </a:r>
            <a:r>
              <a:rPr lang="en-US" sz="3400" dirty="0">
                <a:latin typeface="AvantGarde" panose="00000400000000000000" pitchFamily="2" charset="0"/>
                <a:ea typeface="AvantGarde" panose="00000400000000000000" pitchFamily="2" charset="0"/>
                <a:cs typeface="AvantGarde" panose="00000400000000000000" pitchFamily="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fade">
                                      <p:cBhvr>
                                        <p:cTn id="7" dur="1000"/>
                                        <p:tgtEl>
                                          <p:spTgt spid="10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6" name="Google Shape;956;p63"/>
          <p:cNvSpPr/>
          <p:nvPr/>
        </p:nvSpPr>
        <p:spPr>
          <a:xfrm>
            <a:off x="8408343" y="6532643"/>
            <a:ext cx="1025783" cy="150097"/>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solidFill>
                <a:srgbClr val="C52E73"/>
              </a:solidFill>
            </a:endParaRPr>
          </a:p>
        </p:txBody>
      </p:sp>
      <p:pic>
        <p:nvPicPr>
          <p:cNvPr id="2052" name="Picture 4" descr="Goel's Hindi Papers">
            <a:extLst>
              <a:ext uri="{FF2B5EF4-FFF2-40B4-BE49-F238E27FC236}">
                <a16:creationId xmlns:a16="http://schemas.microsoft.com/office/drawing/2014/main" id="{F300B9A5-0CB9-02C2-E8CE-C2B16CF9D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165"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901;p37">
            <a:extLst>
              <a:ext uri="{FF2B5EF4-FFF2-40B4-BE49-F238E27FC236}">
                <a16:creationId xmlns:a16="http://schemas.microsoft.com/office/drawing/2014/main" id="{B486E68C-AB3C-4136-CFE7-A3DEFE1F8680}"/>
              </a:ext>
            </a:extLst>
          </p:cNvPr>
          <p:cNvSpPr txBox="1">
            <a:spLocks/>
          </p:cNvSpPr>
          <p:nvPr/>
        </p:nvSpPr>
        <p:spPr>
          <a:xfrm>
            <a:off x="388620" y="4842510"/>
            <a:ext cx="7486650"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lnSpc>
                <a:spcPct val="150000"/>
              </a:lnSpc>
            </a:pPr>
            <a:r>
              <a:rPr lang="en-US" sz="4000" b="1" dirty="0" err="1">
                <a:latin typeface="AvantGarde" panose="00000400000000000000" pitchFamily="2" charset="0"/>
                <a:ea typeface="AvantGarde" panose="00000400000000000000" pitchFamily="2" charset="0"/>
                <a:cs typeface="AvantGarde" panose="00000400000000000000" pitchFamily="2" charset="0"/>
              </a:rPr>
              <a:t>Kết</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luận</a:t>
            </a:r>
            <a:r>
              <a:rPr lang="en-US" sz="4000" b="1" dirty="0">
                <a:latin typeface="AvantGarde" panose="00000400000000000000" pitchFamily="2" charset="0"/>
                <a:ea typeface="AvantGarde" panose="00000400000000000000" pitchFamily="2" charset="0"/>
                <a:cs typeface="AvantGarde" panose="00000400000000000000" pitchFamily="2" charset="0"/>
              </a:rPr>
              <a:t>:</a:t>
            </a:r>
          </a:p>
          <a:p>
            <a:pPr algn="just">
              <a:lnSpc>
                <a:spcPct val="150000"/>
              </a:lnSpc>
            </a:pPr>
            <a:r>
              <a:rPr lang="en-US" sz="4000" b="1" dirty="0">
                <a:latin typeface="AvantGarde" panose="00000400000000000000" pitchFamily="2" charset="0"/>
                <a:ea typeface="AvantGarde" panose="00000400000000000000" pitchFamily="2" charset="0"/>
                <a:cs typeface="AvantGarde" panose="00000400000000000000" pitchFamily="2" charset="0"/>
              </a:rPr>
              <a:t>Trang </a:t>
            </a:r>
            <a:r>
              <a:rPr lang="en-US" sz="4000" b="1" dirty="0" err="1">
                <a:latin typeface="AvantGarde" panose="00000400000000000000" pitchFamily="2" charset="0"/>
                <a:ea typeface="AvantGarde" panose="00000400000000000000" pitchFamily="2" charset="0"/>
                <a:cs typeface="AvantGarde" panose="00000400000000000000" pitchFamily="2" charset="0"/>
              </a:rPr>
              <a:t>phục</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gọn</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gàng</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sạch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sẽ</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giúp</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em</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tự</a:t>
            </a:r>
            <a:r>
              <a:rPr lang="en-US" sz="4000" b="1" dirty="0">
                <a:latin typeface="AvantGarde" panose="00000400000000000000" pitchFamily="2" charset="0"/>
                <a:ea typeface="AvantGarde" panose="00000400000000000000" pitchFamily="2" charset="0"/>
                <a:cs typeface="AvantGarde" panose="00000400000000000000" pitchFamily="2" charset="0"/>
              </a:rPr>
              <a:t> tin, </a:t>
            </a:r>
            <a:r>
              <a:rPr lang="en-US" sz="4000" b="1" dirty="0" err="1">
                <a:latin typeface="AvantGarde" panose="00000400000000000000" pitchFamily="2" charset="0"/>
                <a:ea typeface="AvantGarde" panose="00000400000000000000" pitchFamily="2" charset="0"/>
                <a:cs typeface="AvantGarde" panose="00000400000000000000" pitchFamily="2" charset="0"/>
              </a:rPr>
              <a:t>thoải</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mái</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vui</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vẻ</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hơn</a:t>
            </a:r>
            <a:r>
              <a:rPr lang="en-US" sz="4000" b="1" dirty="0">
                <a:latin typeface="AvantGarde" panose="00000400000000000000" pitchFamily="2" charset="0"/>
                <a:ea typeface="AvantGarde" panose="00000400000000000000" pitchFamily="2" charset="0"/>
                <a:cs typeface="AvantGarde" panose="00000400000000000000" pitchFamily="2" charset="0"/>
              </a:rPr>
              <a:t>. Trang </a:t>
            </a:r>
            <a:r>
              <a:rPr lang="en-US" sz="4000" b="1" dirty="0" err="1">
                <a:latin typeface="AvantGarde" panose="00000400000000000000" pitchFamily="2" charset="0"/>
                <a:ea typeface="AvantGarde" panose="00000400000000000000" pitchFamily="2" charset="0"/>
                <a:cs typeface="AvantGarde" panose="00000400000000000000" pitchFamily="2" charset="0"/>
              </a:rPr>
              <a:t>phục</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gọn</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gàng</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sạch</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sẽ</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giúp</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em</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đẹp</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hơn</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trong</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mắt</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mọi</a:t>
            </a:r>
            <a:r>
              <a:rPr lang="en-US" sz="4000" b="1" dirty="0">
                <a:latin typeface="AvantGarde" panose="00000400000000000000" pitchFamily="2" charset="0"/>
                <a:ea typeface="AvantGarde" panose="00000400000000000000" pitchFamily="2" charset="0"/>
                <a:cs typeface="AvantGarde" panose="00000400000000000000" pitchFamily="2" charset="0"/>
              </a:rPr>
              <a:t> </a:t>
            </a:r>
            <a:r>
              <a:rPr lang="en-US" sz="4000" b="1" dirty="0" err="1">
                <a:latin typeface="AvantGarde" panose="00000400000000000000" pitchFamily="2" charset="0"/>
                <a:ea typeface="AvantGarde" panose="00000400000000000000" pitchFamily="2" charset="0"/>
                <a:cs typeface="AvantGarde" panose="00000400000000000000" pitchFamily="2" charset="0"/>
              </a:rPr>
              <a:t>người</a:t>
            </a:r>
            <a:r>
              <a:rPr lang="en-US" sz="4000" b="1" dirty="0">
                <a:latin typeface="AvantGarde" panose="00000400000000000000" pitchFamily="2" charset="0"/>
                <a:ea typeface="AvantGarde" panose="00000400000000000000" pitchFamily="2" charset="0"/>
                <a:cs typeface="AvantGarde" panose="000004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9" name="Google Shape;949;p62"/>
          <p:cNvSpPr/>
          <p:nvPr/>
        </p:nvSpPr>
        <p:spPr>
          <a:xfrm>
            <a:off x="6594845" y="1212880"/>
            <a:ext cx="1224230" cy="179156"/>
          </a:xfrm>
          <a:custGeom>
            <a:avLst/>
            <a:gdLst/>
            <a:ahLst/>
            <a:cxnLst/>
            <a:rect l="l" t="t" r="r" b="b"/>
            <a:pathLst>
              <a:path w="36818" h="5388" extrusionOk="0">
                <a:moveTo>
                  <a:pt x="0" y="1"/>
                </a:moveTo>
                <a:lnTo>
                  <a:pt x="0" y="1804"/>
                </a:lnTo>
                <a:cubicBezTo>
                  <a:pt x="1073" y="1804"/>
                  <a:pt x="1598" y="2329"/>
                  <a:pt x="2397" y="3265"/>
                </a:cubicBezTo>
                <a:cubicBezTo>
                  <a:pt x="3196" y="4201"/>
                  <a:pt x="4200" y="5388"/>
                  <a:pt x="6140" y="5388"/>
                </a:cubicBezTo>
                <a:cubicBezTo>
                  <a:pt x="8080" y="5388"/>
                  <a:pt x="9085" y="4201"/>
                  <a:pt x="9883" y="3265"/>
                </a:cubicBezTo>
                <a:cubicBezTo>
                  <a:pt x="10705" y="2329"/>
                  <a:pt x="11207" y="1804"/>
                  <a:pt x="12280" y="1804"/>
                </a:cubicBezTo>
                <a:cubicBezTo>
                  <a:pt x="13353" y="1804"/>
                  <a:pt x="13855" y="2329"/>
                  <a:pt x="14654" y="3265"/>
                </a:cubicBezTo>
                <a:cubicBezTo>
                  <a:pt x="15453" y="4201"/>
                  <a:pt x="16457" y="5388"/>
                  <a:pt x="18397" y="5388"/>
                </a:cubicBezTo>
                <a:cubicBezTo>
                  <a:pt x="20360" y="5388"/>
                  <a:pt x="21342" y="4201"/>
                  <a:pt x="22163" y="3265"/>
                </a:cubicBezTo>
                <a:cubicBezTo>
                  <a:pt x="22962" y="2329"/>
                  <a:pt x="23465" y="1804"/>
                  <a:pt x="24537" y="1804"/>
                </a:cubicBezTo>
                <a:cubicBezTo>
                  <a:pt x="25610" y="1804"/>
                  <a:pt x="26112" y="2329"/>
                  <a:pt x="26934" y="3265"/>
                </a:cubicBezTo>
                <a:cubicBezTo>
                  <a:pt x="27733" y="4201"/>
                  <a:pt x="28737" y="5388"/>
                  <a:pt x="30677" y="5388"/>
                </a:cubicBezTo>
                <a:cubicBezTo>
                  <a:pt x="32617" y="5388"/>
                  <a:pt x="33622" y="4201"/>
                  <a:pt x="34421" y="3265"/>
                </a:cubicBezTo>
                <a:cubicBezTo>
                  <a:pt x="35220" y="2329"/>
                  <a:pt x="35745" y="1804"/>
                  <a:pt x="36817" y="1804"/>
                </a:cubicBezTo>
                <a:lnTo>
                  <a:pt x="36817" y="1"/>
                </a:lnTo>
                <a:cubicBezTo>
                  <a:pt x="34854" y="1"/>
                  <a:pt x="33873" y="1165"/>
                  <a:pt x="33051" y="2101"/>
                </a:cubicBezTo>
                <a:cubicBezTo>
                  <a:pt x="32252" y="3060"/>
                  <a:pt x="31750" y="3585"/>
                  <a:pt x="30677" y="3585"/>
                </a:cubicBezTo>
                <a:cubicBezTo>
                  <a:pt x="29605" y="3585"/>
                  <a:pt x="29102" y="3060"/>
                  <a:pt x="28281" y="2101"/>
                </a:cubicBezTo>
                <a:cubicBezTo>
                  <a:pt x="27482" y="1165"/>
                  <a:pt x="26477" y="1"/>
                  <a:pt x="24537" y="1"/>
                </a:cubicBezTo>
                <a:cubicBezTo>
                  <a:pt x="22597" y="1"/>
                  <a:pt x="21593" y="1165"/>
                  <a:pt x="20794" y="2101"/>
                </a:cubicBezTo>
                <a:cubicBezTo>
                  <a:pt x="19995" y="3060"/>
                  <a:pt x="19470" y="3585"/>
                  <a:pt x="18397" y="3585"/>
                </a:cubicBezTo>
                <a:cubicBezTo>
                  <a:pt x="17347" y="3585"/>
                  <a:pt x="16822" y="3060"/>
                  <a:pt x="16023" y="2101"/>
                </a:cubicBezTo>
                <a:cubicBezTo>
                  <a:pt x="15225" y="1165"/>
                  <a:pt x="14220" y="1"/>
                  <a:pt x="12280" y="1"/>
                </a:cubicBezTo>
                <a:cubicBezTo>
                  <a:pt x="10317" y="1"/>
                  <a:pt x="9336" y="1165"/>
                  <a:pt x="8537" y="2101"/>
                </a:cubicBezTo>
                <a:cubicBezTo>
                  <a:pt x="7715" y="3060"/>
                  <a:pt x="7213" y="3585"/>
                  <a:pt x="6140" y="3585"/>
                </a:cubicBezTo>
                <a:cubicBezTo>
                  <a:pt x="5067" y="3585"/>
                  <a:pt x="4565" y="3060"/>
                  <a:pt x="3766" y="2101"/>
                </a:cubicBezTo>
                <a:cubicBezTo>
                  <a:pt x="2945" y="1165"/>
                  <a:pt x="1963" y="1"/>
                  <a:pt x="0"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pic>
        <p:nvPicPr>
          <p:cNvPr id="30" name="Picture 29">
            <a:extLst>
              <a:ext uri="{FF2B5EF4-FFF2-40B4-BE49-F238E27FC236}">
                <a16:creationId xmlns:a16="http://schemas.microsoft.com/office/drawing/2014/main" id="{B05E05BB-D92A-CB0D-B9B5-EB8CD63809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176031" y="218238"/>
            <a:ext cx="1416293" cy="810704"/>
          </a:xfrm>
          <a:prstGeom prst="rect">
            <a:avLst/>
          </a:prstGeom>
        </p:spPr>
      </p:pic>
      <p:sp>
        <p:nvSpPr>
          <p:cNvPr id="31" name="Google Shape;901;p37">
            <a:extLst>
              <a:ext uri="{FF2B5EF4-FFF2-40B4-BE49-F238E27FC236}">
                <a16:creationId xmlns:a16="http://schemas.microsoft.com/office/drawing/2014/main" id="{BD11B268-B41C-E11E-4EDB-19180EA34904}"/>
              </a:ext>
            </a:extLst>
          </p:cNvPr>
          <p:cNvSpPr txBox="1">
            <a:spLocks/>
          </p:cNvSpPr>
          <p:nvPr/>
        </p:nvSpPr>
        <p:spPr>
          <a:xfrm>
            <a:off x="890281" y="2286065"/>
            <a:ext cx="11844237" cy="1875748"/>
          </a:xfrm>
          <a:prstGeom prst="rect">
            <a:avLst/>
          </a:prstGeom>
          <a:noFill/>
          <a:ln>
            <a:noFill/>
          </a:ln>
        </p:spPr>
        <p:txBody>
          <a:bodyPr spcFirstLastPara="1" wrap="square" lIns="161730" tIns="161730" rIns="161730" bIns="16173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5320" b="1" dirty="0" err="1">
                <a:latin typeface="AvantGarde" panose="00000400000000000000" pitchFamily="2" charset="0"/>
                <a:ea typeface="AvantGarde" panose="00000400000000000000" pitchFamily="2" charset="0"/>
                <a:cs typeface="AvantGarde" panose="00000400000000000000" pitchFamily="2" charset="0"/>
              </a:rPr>
              <a:t>HĐ</a:t>
            </a:r>
            <a:r>
              <a:rPr lang="en-US" sz="5320" b="1" dirty="0">
                <a:latin typeface="AvantGarde" panose="00000400000000000000" pitchFamily="2" charset="0"/>
                <a:ea typeface="AvantGarde" panose="00000400000000000000" pitchFamily="2" charset="0"/>
                <a:cs typeface="AvantGarde" panose="00000400000000000000" pitchFamily="2" charset="0"/>
              </a:rPr>
              <a:t> 2. </a:t>
            </a:r>
            <a:r>
              <a:rPr lang="en-US" sz="5320" b="1" dirty="0" err="1">
                <a:latin typeface="AvantGarde" panose="00000400000000000000" pitchFamily="2" charset="0"/>
                <a:ea typeface="AvantGarde" panose="00000400000000000000" pitchFamily="2" charset="0"/>
                <a:cs typeface="AvantGarde" panose="00000400000000000000" pitchFamily="2" charset="0"/>
              </a:rPr>
              <a:t>Em</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mặc</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và</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giữ</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trang</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phục</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gọn</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gàng</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sạch</a:t>
            </a:r>
            <a:r>
              <a:rPr lang="en-US" sz="5320" b="1" dirty="0">
                <a:latin typeface="AvantGarde" panose="00000400000000000000" pitchFamily="2" charset="0"/>
                <a:ea typeface="AvantGarde" panose="00000400000000000000" pitchFamily="2" charset="0"/>
                <a:cs typeface="AvantGarde" panose="00000400000000000000" pitchFamily="2" charset="0"/>
              </a:rPr>
              <a:t> </a:t>
            </a:r>
            <a:r>
              <a:rPr lang="en-US" sz="5320" b="1" dirty="0" err="1">
                <a:latin typeface="AvantGarde" panose="00000400000000000000" pitchFamily="2" charset="0"/>
                <a:ea typeface="AvantGarde" panose="00000400000000000000" pitchFamily="2" charset="0"/>
                <a:cs typeface="AvantGarde" panose="00000400000000000000" pitchFamily="2" charset="0"/>
              </a:rPr>
              <a:t>sẽ</a:t>
            </a:r>
            <a:endParaRPr lang="en-US" sz="5320" b="1" dirty="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012852758"/>
      </p:ext>
    </p:extLst>
  </p:cSld>
  <p:clrMapOvr>
    <a:masterClrMapping/>
  </p:clrMapOvr>
</p:sld>
</file>

<file path=ppt/theme/theme1.xml><?xml version="1.0" encoding="utf-8"?>
<a:theme xmlns:a="http://schemas.openxmlformats.org/drawingml/2006/main" name="Meet The Teacher XL by Slidesgo">
  <a:themeElements>
    <a:clrScheme name="Simple Light">
      <a:dk1>
        <a:srgbClr val="35013F"/>
      </a:dk1>
      <a:lt1>
        <a:srgbClr val="FFF6E3"/>
      </a:lt1>
      <a:dk2>
        <a:srgbClr val="000000"/>
      </a:dk2>
      <a:lt2>
        <a:srgbClr val="B443CC"/>
      </a:lt2>
      <a:accent1>
        <a:srgbClr val="FE5DA1"/>
      </a:accent1>
      <a:accent2>
        <a:srgbClr val="97DCCB"/>
      </a:accent2>
      <a:accent3>
        <a:srgbClr val="FE3087"/>
      </a:accent3>
      <a:accent4>
        <a:srgbClr val="FE5DA1"/>
      </a:accent4>
      <a:accent5>
        <a:srgbClr val="8A299F"/>
      </a:accent5>
      <a:accent6>
        <a:srgbClr val="35013F"/>
      </a:accent6>
      <a:hlink>
        <a:srgbClr val="B443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687</Words>
  <Application>Microsoft Office PowerPoint</Application>
  <PresentationFormat>Custom</PresentationFormat>
  <Paragraphs>52</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Annifont</vt:lpstr>
      <vt:lpstr>AvantGarde</vt:lpstr>
      <vt:lpstr>Arial</vt:lpstr>
      <vt:lpstr>Dosis</vt:lpstr>
      <vt:lpstr>Roboto</vt:lpstr>
      <vt:lpstr>Golos Text ExtraBold</vt:lpstr>
      <vt:lpstr>Meet The Teacher XL by Slidesgo</vt:lpstr>
      <vt:lpstr>PowerPoint Presentation</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CHIA SẺ VỚI BẠN</vt:lpstr>
      <vt:lpstr>VẬN DỤNG</vt:lpstr>
      <vt:lpstr>Em hãy đưa ra lời khuyên cho bạn</vt:lpstr>
      <vt:lpstr>Em rèn luyện thói quen giữ gìn  trang phục gọn gàng, sạch sẽ.</vt:lpstr>
      <vt:lpstr>Giữ gìn trang phục gọn gàng Thơm tho sạch sẽ em càng đáng yêu.</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Mai Văn</dc:creator>
  <cp:lastModifiedBy>Administrator</cp:lastModifiedBy>
  <cp:revision>5</cp:revision>
  <dcterms:modified xsi:type="dcterms:W3CDTF">2024-10-04T01:16:07Z</dcterms:modified>
</cp:coreProperties>
</file>