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2" r:id="rId2"/>
    <p:sldId id="500" r:id="rId3"/>
    <p:sldId id="480" r:id="rId4"/>
    <p:sldId id="483" r:id="rId5"/>
    <p:sldId id="493" r:id="rId6"/>
    <p:sldId id="420" r:id="rId7"/>
    <p:sldId id="345" r:id="rId8"/>
    <p:sldId id="484" r:id="rId9"/>
    <p:sldId id="504" r:id="rId10"/>
    <p:sldId id="494" r:id="rId11"/>
    <p:sldId id="501" r:id="rId12"/>
    <p:sldId id="502" r:id="rId13"/>
    <p:sldId id="503" r:id="rId1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946" y="5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3 – CHỦ ĐỀ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2697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204913" y="2997200"/>
            <a:ext cx="86756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639888" y="17732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9313" y="2492375"/>
            <a:ext cx="9229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 – NHỎ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30350" y="15097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NHỚ TÀI HƠN</a:t>
            </a: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D:\GIÁO ÁN 1 2020-2021\HÌNH SOẠN GIÁO ÁN\Đọc nhạc\Những người bạn của Đô - Rê - Mi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04950"/>
            <a:ext cx="5113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Kí hiệu bàn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99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647" b="50433"/>
          <a:stretch>
            <a:fillRect/>
          </a:stretch>
        </p:blipFill>
        <p:spPr bwMode="auto">
          <a:xfrm>
            <a:off x="966788" y="2692400"/>
            <a:ext cx="899953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1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040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41838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2"/>
          <a:stretch>
            <a:fillRect/>
          </a:stretch>
        </p:blipFill>
        <p:spPr bwMode="auto">
          <a:xfrm>
            <a:off x="1000125" y="2749550"/>
            <a:ext cx="8915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2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3350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7280</TotalTime>
  <Words>76</Words>
  <Application>Microsoft Office PowerPoint</Application>
  <PresentationFormat>Custom</PresentationFormat>
  <Paragraphs>22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think</cp:lastModifiedBy>
  <cp:revision>584</cp:revision>
  <dcterms:created xsi:type="dcterms:W3CDTF">2010-04-30T18:19:48Z</dcterms:created>
  <dcterms:modified xsi:type="dcterms:W3CDTF">2024-09-28T03:51:12Z</dcterms:modified>
</cp:coreProperties>
</file>