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0"/>
  </p:notesMasterIdLst>
  <p:sldIdLst>
    <p:sldId id="513" r:id="rId2"/>
    <p:sldId id="543" r:id="rId3"/>
    <p:sldId id="542" r:id="rId4"/>
    <p:sldId id="544" r:id="rId5"/>
    <p:sldId id="546" r:id="rId6"/>
    <p:sldId id="518" r:id="rId7"/>
    <p:sldId id="498" r:id="rId8"/>
    <p:sldId id="526" r:id="rId9"/>
    <p:sldId id="531" r:id="rId10"/>
    <p:sldId id="532" r:id="rId11"/>
    <p:sldId id="533" r:id="rId12"/>
    <p:sldId id="534" r:id="rId13"/>
    <p:sldId id="535" r:id="rId14"/>
    <p:sldId id="536" r:id="rId15"/>
    <p:sldId id="537" r:id="rId16"/>
    <p:sldId id="538" r:id="rId17"/>
    <p:sldId id="539" r:id="rId18"/>
    <p:sldId id="517" r:id="rId19"/>
  </p:sldIdLst>
  <p:sldSz cx="10972800" cy="6858000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69913" indent="-1127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1413" indent="-2270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712913" indent="-3413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284413" indent="-4556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13CB"/>
    <a:srgbClr val="FF0000"/>
    <a:srgbClr val="FFFFCC"/>
    <a:srgbClr val="66FF66"/>
    <a:srgbClr val="CCFFFF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965" autoAdjust="0"/>
    <p:restoredTop sz="94660"/>
  </p:normalViewPr>
  <p:slideViewPr>
    <p:cSldViewPr>
      <p:cViewPr varScale="1">
        <p:scale>
          <a:sx n="78" d="100"/>
          <a:sy n="78" d="100"/>
        </p:scale>
        <p:origin x="902" y="58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D38E6832-F168-4E62-8C11-B516676564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2060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654491-4325-4DF7-BB06-3CAD6DBC44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424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2BDE5D-BB83-4C71-A15B-4181362B55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874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89BF5A-08E1-4EFE-9E32-473E99B600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866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2A6FA7-68D9-4991-84EE-6B62AD1484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0983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434724-BAE4-49D5-A53A-7B5CB30381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000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C1FCEF-2ADD-4E41-8B42-EF700B5DC1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538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FD5EC1-EC77-4EA0-8248-8D4A84D21B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39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F1AA9B-C79A-4585-A4C8-4DA1300D2F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658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7E244F-F10D-43F5-92CD-131F210307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096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6FE9E-BBB3-486D-B791-F5C605A3E3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873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9ADB6B-B0D0-4F4B-81C0-F1E2C96FD7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122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E04EE-8CB6-49D1-9DE5-D962C5C7F5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084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B24121-1322-41C4-976C-90F5B63ADA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515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charset="0"/>
              </a:defRPr>
            </a:lvl1pPr>
          </a:lstStyle>
          <a:p>
            <a:pPr>
              <a:defRPr/>
            </a:pPr>
            <a:fld id="{688CB9A2-E862-421F-98A4-36DF185681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26988" y="0"/>
            <a:ext cx="5530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4" descr="Phòng Giáo Dục Và Đào Tạo quận Thanh Xuân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91" t="17908" r="42033" b="58296"/>
          <a:stretch>
            <a:fillRect/>
          </a:stretch>
        </p:blipFill>
        <p:spPr bwMode="auto">
          <a:xfrm>
            <a:off x="6272213" y="323850"/>
            <a:ext cx="371475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4" descr="pcp_download_12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275" y="4071938"/>
            <a:ext cx="592138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6272213" y="3286125"/>
            <a:ext cx="3929062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200" b="1">
                <a:solidFill>
                  <a:srgbClr val="1713CB"/>
                </a:solidFill>
                <a:cs typeface="Times New Roman" pitchFamily="18" charset="0"/>
              </a:rPr>
              <a:t>TIẾT 2 – CHỦ ĐỀ 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863" y="1052513"/>
            <a:ext cx="3717925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" t="5106" b="3667"/>
          <a:stretch>
            <a:fillRect/>
          </a:stretch>
        </p:blipFill>
        <p:spPr bwMode="auto">
          <a:xfrm>
            <a:off x="517525" y="1052513"/>
            <a:ext cx="2374900" cy="84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3" name="Picture 3" descr="Description: D:\GIÁO ÁN 1 2020-2021\sach lop 2\KÊT NỐI 2\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1" t="11942" r="15700" b="59459"/>
          <a:stretch>
            <a:fillRect/>
          </a:stretch>
        </p:blipFill>
        <p:spPr bwMode="auto">
          <a:xfrm>
            <a:off x="446088" y="2373313"/>
            <a:ext cx="5297487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6599238" y="1898650"/>
            <a:ext cx="3856037" cy="1890713"/>
          </a:xfrm>
          <a:prstGeom prst="wedgeRoundRectCallout">
            <a:avLst>
              <a:gd name="adj1" fmla="val -76844"/>
              <a:gd name="adj2" fmla="val 46125"/>
              <a:gd name="adj3" fmla="val 16667"/>
            </a:avLst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vi-VN" sz="2400" dirty="0">
                <a:solidFill>
                  <a:srgbClr val="1713CB"/>
                </a:solidFill>
                <a:latin typeface="Cambria" pitchFamily="18" charset="0"/>
              </a:rPr>
              <a:t>*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Đô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thầm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nghĩ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,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mình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sẽ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học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thổi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kèn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để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được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đứng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trong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đội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nghi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lễ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của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nhà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trường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438" y="1357313"/>
            <a:ext cx="3717925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" t="5106" b="3667"/>
          <a:stretch>
            <a:fillRect/>
          </a:stretch>
        </p:blipFill>
        <p:spPr bwMode="auto">
          <a:xfrm>
            <a:off x="517525" y="1052513"/>
            <a:ext cx="2374900" cy="84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7" name="Picture 3" descr="Description: D:\GIÁO ÁN 1 2020-2021\sach lop 2\KÊT NỐI 2\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47" t="50000" r="7291" b="20293"/>
          <a:stretch>
            <a:fillRect/>
          </a:stretch>
        </p:blipFill>
        <p:spPr bwMode="auto">
          <a:xfrm>
            <a:off x="425450" y="2254250"/>
            <a:ext cx="5883275" cy="333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6308725" y="2254250"/>
            <a:ext cx="4146550" cy="2447925"/>
          </a:xfrm>
          <a:prstGeom prst="wedgeRoundRectCallout">
            <a:avLst>
              <a:gd name="adj1" fmla="val -69076"/>
              <a:gd name="adj2" fmla="val 73927"/>
              <a:gd name="adj3" fmla="val 16667"/>
            </a:avLst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vi-VN" sz="2400" dirty="0">
                <a:solidFill>
                  <a:srgbClr val="1713CB"/>
                </a:solidFill>
                <a:latin typeface="Cambria" pitchFamily="18" charset="0"/>
              </a:rPr>
              <a:t>*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Yêu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tiếng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kèn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,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Đô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mơ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ước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sẽ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trở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thành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một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nhạc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công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trong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đoàn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quân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nhạc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để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mang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những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âm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thanh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hùng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tráng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đến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với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mọi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người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876300"/>
            <a:ext cx="10763250" cy="591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" t="5106" b="3667"/>
          <a:stretch>
            <a:fillRect/>
          </a:stretch>
        </p:blipFill>
        <p:spPr bwMode="auto">
          <a:xfrm>
            <a:off x="230188" y="104775"/>
            <a:ext cx="2374900" cy="84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838" y="104775"/>
            <a:ext cx="3887787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2" descr="Description: D:\GIÁO ÁN 1 2020-2021\sach lop 2\KÊT NỐI 2\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8" t="22626" r="41219" b="53851"/>
          <a:stretch>
            <a:fillRect/>
          </a:stretch>
        </p:blipFill>
        <p:spPr bwMode="auto">
          <a:xfrm>
            <a:off x="2214563" y="1949450"/>
            <a:ext cx="3243262" cy="183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2" descr="Description: D:\GIÁO ÁN 1 2020-2021\sach lop 2\KÊT NỐI 2\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4" t="63069" r="2882" b="1607"/>
          <a:stretch>
            <a:fillRect/>
          </a:stretch>
        </p:blipFill>
        <p:spPr bwMode="auto">
          <a:xfrm>
            <a:off x="446088" y="3686175"/>
            <a:ext cx="3311525" cy="190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3" descr="Description: D:\GIÁO ÁN 1 2020-2021\sach lop 2\KÊT NỐI 2\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1" t="50000" r="18747" b="20293"/>
          <a:stretch>
            <a:fillRect/>
          </a:stretch>
        </p:blipFill>
        <p:spPr bwMode="auto">
          <a:xfrm>
            <a:off x="6029325" y="1754188"/>
            <a:ext cx="4532313" cy="232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" t="5106" b="3667"/>
          <a:stretch>
            <a:fillRect/>
          </a:stretch>
        </p:blipFill>
        <p:spPr bwMode="auto">
          <a:xfrm>
            <a:off x="446088" y="1052513"/>
            <a:ext cx="2303462" cy="84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1525588" y="1084263"/>
            <a:ext cx="8023225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1713CB"/>
                </a:solidFill>
                <a:latin typeface="Cambria" pitchFamily="18" charset="0"/>
              </a:rPr>
              <a:t>KỂ CHUYỆN THEO TRANH</a:t>
            </a:r>
          </a:p>
        </p:txBody>
      </p:sp>
      <p:pic>
        <p:nvPicPr>
          <p:cNvPr id="20492" name="Picture 3" descr="Description: D:\GIÁO ÁN 1 2020-2021\sach lop 2\KÊT NỐI 2\7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1" t="11942" r="12405" b="59459"/>
          <a:stretch>
            <a:fillRect/>
          </a:stretch>
        </p:blipFill>
        <p:spPr bwMode="auto">
          <a:xfrm>
            <a:off x="4975225" y="3613150"/>
            <a:ext cx="3535363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941513" y="2308225"/>
            <a:ext cx="10525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1713CB"/>
                </a:solidFill>
                <a:latin typeface="Cambria" pitchFamily="18" charset="0"/>
              </a:rPr>
              <a:t>NHÓM 1</a:t>
            </a:r>
            <a:endParaRPr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3470275" y="4640263"/>
            <a:ext cx="10525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1713CB"/>
                </a:solidFill>
                <a:latin typeface="Cambria" pitchFamily="18" charset="0"/>
              </a:rPr>
              <a:t>NHÓM 2</a:t>
            </a:r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7243763" y="3897313"/>
            <a:ext cx="10509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1713CB"/>
                </a:solidFill>
                <a:latin typeface="Cambria" pitchFamily="18" charset="0"/>
              </a:rPr>
              <a:t>NHÓM 3</a:t>
            </a:r>
            <a:endParaRPr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8610600" y="2460625"/>
            <a:ext cx="10525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1713CB"/>
                </a:solidFill>
                <a:latin typeface="Cambria" pitchFamily="18" charset="0"/>
              </a:rPr>
              <a:t>NHÓM 4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  <p:bldP spid="14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863" y="1052513"/>
            <a:ext cx="3717925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" t="5106" b="3667"/>
          <a:stretch>
            <a:fillRect/>
          </a:stretch>
        </p:blipFill>
        <p:spPr bwMode="auto">
          <a:xfrm>
            <a:off x="517525" y="1052513"/>
            <a:ext cx="2374900" cy="84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9" name="Picture 2" descr="Description: D:\GIÁO ÁN 1 2020-2021\sach lop 2\KÊT NỐI 2\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8" t="22626" r="41219" b="53851"/>
          <a:stretch>
            <a:fillRect/>
          </a:stretch>
        </p:blipFill>
        <p:spPr bwMode="auto">
          <a:xfrm>
            <a:off x="598488" y="2112963"/>
            <a:ext cx="6000750" cy="340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6599238" y="1898650"/>
            <a:ext cx="2774950" cy="585788"/>
          </a:xfrm>
          <a:prstGeom prst="wedgeRoundRectCallout">
            <a:avLst>
              <a:gd name="adj1" fmla="val -62673"/>
              <a:gd name="adj2" fmla="val 60323"/>
              <a:gd name="adj3" fmla="val 16667"/>
            </a:avLst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200" dirty="0" err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Nhóm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 1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863" y="1052513"/>
            <a:ext cx="3717925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" t="5106" b="3667"/>
          <a:stretch>
            <a:fillRect/>
          </a:stretch>
        </p:blipFill>
        <p:spPr bwMode="auto">
          <a:xfrm>
            <a:off x="517525" y="1052513"/>
            <a:ext cx="2374900" cy="84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3" name="Picture 2" descr="Description: D:\GIÁO ÁN 1 2020-2021\sach lop 2\KÊT NỐI 2\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4" t="63069" r="2882" b="1607"/>
          <a:stretch>
            <a:fillRect/>
          </a:stretch>
        </p:blipFill>
        <p:spPr bwMode="auto">
          <a:xfrm>
            <a:off x="446088" y="2060575"/>
            <a:ext cx="6870700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ounded Rectangular Callout 11"/>
          <p:cNvSpPr/>
          <p:nvPr/>
        </p:nvSpPr>
        <p:spPr>
          <a:xfrm>
            <a:off x="7316788" y="1860550"/>
            <a:ext cx="2776537" cy="584200"/>
          </a:xfrm>
          <a:prstGeom prst="wedgeRoundRectCallout">
            <a:avLst>
              <a:gd name="adj1" fmla="val -62673"/>
              <a:gd name="adj2" fmla="val 60323"/>
              <a:gd name="adj3" fmla="val 16667"/>
            </a:avLst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200" dirty="0" err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Nhóm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 2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863" y="1052513"/>
            <a:ext cx="3717925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" t="5106" b="3667"/>
          <a:stretch>
            <a:fillRect/>
          </a:stretch>
        </p:blipFill>
        <p:spPr bwMode="auto">
          <a:xfrm>
            <a:off x="517525" y="1052513"/>
            <a:ext cx="2374900" cy="84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7" name="Picture 3" descr="Description: D:\GIÁO ÁN 1 2020-2021\sach lop 2\KÊT NỐI 2\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1" t="11942" r="15700" b="59459"/>
          <a:stretch>
            <a:fillRect/>
          </a:stretch>
        </p:blipFill>
        <p:spPr bwMode="auto">
          <a:xfrm>
            <a:off x="2246313" y="1949450"/>
            <a:ext cx="5903912" cy="350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ounded Rectangular Callout 11"/>
          <p:cNvSpPr/>
          <p:nvPr/>
        </p:nvSpPr>
        <p:spPr>
          <a:xfrm>
            <a:off x="7339013" y="2276475"/>
            <a:ext cx="2776537" cy="585788"/>
          </a:xfrm>
          <a:prstGeom prst="wedgeRoundRectCallout">
            <a:avLst>
              <a:gd name="adj1" fmla="val -45636"/>
              <a:gd name="adj2" fmla="val 100748"/>
              <a:gd name="adj3" fmla="val 16667"/>
            </a:avLst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200" dirty="0" err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Nhóm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 3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438" y="1357313"/>
            <a:ext cx="3717925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" t="5106" b="3667"/>
          <a:stretch>
            <a:fillRect/>
          </a:stretch>
        </p:blipFill>
        <p:spPr bwMode="auto">
          <a:xfrm>
            <a:off x="517525" y="1052513"/>
            <a:ext cx="2374900" cy="84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1" name="Picture 3" descr="Description: D:\GIÁO ÁN 1 2020-2021\sach lop 2\KÊT NỐI 2\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47" t="50000" r="7291" b="20293"/>
          <a:stretch>
            <a:fillRect/>
          </a:stretch>
        </p:blipFill>
        <p:spPr bwMode="auto">
          <a:xfrm>
            <a:off x="425450" y="1905000"/>
            <a:ext cx="6919913" cy="368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ounded Rectangular Callout 10"/>
          <p:cNvSpPr/>
          <p:nvPr/>
        </p:nvSpPr>
        <p:spPr>
          <a:xfrm>
            <a:off x="7339013" y="2276475"/>
            <a:ext cx="2776537" cy="585788"/>
          </a:xfrm>
          <a:prstGeom prst="wedgeRoundRectCallout">
            <a:avLst>
              <a:gd name="adj1" fmla="val -45636"/>
              <a:gd name="adj2" fmla="val 100748"/>
              <a:gd name="adj3" fmla="val 16667"/>
            </a:avLst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200" dirty="0" err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Nhóm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 4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8" r="1172" b="78436"/>
          <a:stretch>
            <a:fillRect/>
          </a:stretch>
        </p:blipFill>
        <p:spPr bwMode="auto">
          <a:xfrm>
            <a:off x="2454275" y="1047750"/>
            <a:ext cx="5791200" cy="143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/>
        </p:blipFill>
        <p:spPr bwMode="auto">
          <a:xfrm>
            <a:off x="373832" y="4207359"/>
            <a:ext cx="2448272" cy="14538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 Box 9"/>
          <p:cNvSpPr txBox="1">
            <a:spLocks noChangeArrowheads="1"/>
          </p:cNvSpPr>
          <p:nvPr/>
        </p:nvSpPr>
        <p:spPr bwMode="auto">
          <a:xfrm>
            <a:off x="590550" y="2151063"/>
            <a:ext cx="32480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b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ÔN TẬP BÀI HÁT</a:t>
            </a:r>
            <a:endParaRPr lang="en-US" sz="4000" b="1">
              <a:solidFill>
                <a:srgbClr val="1713CB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1454150" y="4137025"/>
            <a:ext cx="80232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ƯỚC MƠ CỦA BẠN ĐÔ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590550" y="3578225"/>
            <a:ext cx="47593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b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THƯỜNG THỨC ÂM NHẠC</a:t>
            </a:r>
            <a:endParaRPr lang="en-US" sz="4000" b="1">
              <a:solidFill>
                <a:srgbClr val="1713CB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2765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7225" y="3074988"/>
            <a:ext cx="1962150" cy="2506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474788" y="2708275"/>
            <a:ext cx="80232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DÀN NHẠC TRONG VƯỜN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  <p:bldP spid="14" grpId="0"/>
      <p:bldP spid="15" grpId="0"/>
      <p:bldP spid="2049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8"/>
          <p:cNvSpPr>
            <a:spLocks noChangeArrowheads="1"/>
          </p:cNvSpPr>
          <p:nvPr/>
        </p:nvSpPr>
        <p:spPr bwMode="auto">
          <a:xfrm>
            <a:off x="1812925" y="2349500"/>
            <a:ext cx="7058025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115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TRÒ CHƠI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3080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3078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6 -4.07407E-6 L 0.43793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49" descr="D:\GIÁO ÁN 1 2020-2021\BÀI GIẢNG ĐIỆN TỬ\905f8dd73685c2db9b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63"/>
          <p:cNvSpPr>
            <a:spLocks noChangeArrowheads="1"/>
          </p:cNvSpPr>
          <p:nvPr/>
        </p:nvSpPr>
        <p:spPr bwMode="gray">
          <a:xfrm rot="5400000">
            <a:off x="1678781" y="5450682"/>
            <a:ext cx="928687" cy="171450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0" name="Text Box 26"/>
          <p:cNvSpPr txBox="1">
            <a:spLocks noChangeArrowheads="1"/>
          </p:cNvSpPr>
          <p:nvPr/>
        </p:nvSpPr>
        <p:spPr bwMode="gray">
          <a:xfrm>
            <a:off x="1057275" y="260350"/>
            <a:ext cx="91090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4000" b="1" i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“CHIẾC LY VUI NHỘN”</a:t>
            </a:r>
          </a:p>
        </p:txBody>
      </p:sp>
      <p:sp>
        <p:nvSpPr>
          <p:cNvPr id="4101" name="AutoShape 151" descr="Kết quả hình ảnh cho rong rắn lên mấy"/>
          <p:cNvSpPr>
            <a:spLocks noChangeAspect="1" noChangeArrowheads="1"/>
          </p:cNvSpPr>
          <p:nvPr/>
        </p:nvSpPr>
        <p:spPr bwMode="auto">
          <a:xfrm>
            <a:off x="5449888" y="-144463"/>
            <a:ext cx="366712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2" name="Rectangle 4"/>
          <p:cNvSpPr>
            <a:spLocks noChangeArrowheads="1"/>
          </p:cNvSpPr>
          <p:nvPr/>
        </p:nvSpPr>
        <p:spPr bwMode="auto">
          <a:xfrm>
            <a:off x="0" y="0"/>
            <a:ext cx="10972800" cy="45720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03" name="Rectangle 6"/>
          <p:cNvSpPr>
            <a:spLocks noChangeArrowheads="1"/>
          </p:cNvSpPr>
          <p:nvPr/>
        </p:nvSpPr>
        <p:spPr bwMode="auto">
          <a:xfrm>
            <a:off x="0" y="1689100"/>
            <a:ext cx="10972800" cy="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1400">
                <a:ea typeface="Calibri" charset="0"/>
                <a:cs typeface="Times New Roman" pitchFamily="18" charset="0"/>
              </a:rPr>
              <a:t>    </a:t>
            </a:r>
            <a:endParaRPr lang="en-US">
              <a:ea typeface="Calibri" charset="0"/>
              <a:cs typeface="Times New Roman" pitchFamily="18" charset="0"/>
            </a:endParaRPr>
          </a:p>
        </p:txBody>
      </p:sp>
      <p:pic>
        <p:nvPicPr>
          <p:cNvPr id="411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300" y="1844675"/>
            <a:ext cx="4829175" cy="256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8"/>
          <p:cNvSpPr>
            <a:spLocks noChangeArrowheads="1"/>
          </p:cNvSpPr>
          <p:nvPr/>
        </p:nvSpPr>
        <p:spPr bwMode="auto">
          <a:xfrm>
            <a:off x="1136650" y="3233738"/>
            <a:ext cx="8597900" cy="159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48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THEO NHẠC ĐỆM</a:t>
            </a:r>
          </a:p>
          <a:p>
            <a:pPr eaLnBrk="1" hangingPunct="1"/>
            <a:r>
              <a:rPr lang="en-US" sz="48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KẾT HỢP GÕ ĐỆM THEO NHỊP</a:t>
            </a:r>
          </a:p>
        </p:txBody>
      </p:sp>
      <p:sp>
        <p:nvSpPr>
          <p:cNvPr id="7172" name="Text Box 10"/>
          <p:cNvSpPr txBox="1">
            <a:spLocks noChangeArrowheads="1"/>
          </p:cNvSpPr>
          <p:nvPr/>
        </p:nvSpPr>
        <p:spPr bwMode="auto">
          <a:xfrm>
            <a:off x="120173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DÀN NHẠC TRONG VƯỜN</a:t>
            </a:r>
          </a:p>
        </p:txBody>
      </p:sp>
      <p:sp>
        <p:nvSpPr>
          <p:cNvPr id="7173" name="Rectangle 3"/>
          <p:cNvSpPr>
            <a:spLocks noChangeArrowheads="1"/>
          </p:cNvSpPr>
          <p:nvPr/>
        </p:nvSpPr>
        <p:spPr bwMode="auto">
          <a:xfrm>
            <a:off x="6421438" y="2122488"/>
            <a:ext cx="36036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 i="1">
                <a:latin typeface="Cambria" pitchFamily="18" charset="0"/>
                <a:cs typeface="Times New Roman" pitchFamily="18" charset="0"/>
              </a:rPr>
              <a:t>Tô Đông Hải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7178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7176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8"/>
          <p:cNvSpPr>
            <a:spLocks noChangeArrowheads="1"/>
          </p:cNvSpPr>
          <p:nvPr/>
        </p:nvSpPr>
        <p:spPr bwMode="auto">
          <a:xfrm>
            <a:off x="1803400" y="2781300"/>
            <a:ext cx="7478713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KẾT HỢP</a:t>
            </a:r>
          </a:p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VẬN ĐỘNG CƠ THỂ</a:t>
            </a:r>
          </a:p>
        </p:txBody>
      </p:sp>
      <p:sp>
        <p:nvSpPr>
          <p:cNvPr id="11268" name="Text Box 10"/>
          <p:cNvSpPr txBox="1">
            <a:spLocks noChangeArrowheads="1"/>
          </p:cNvSpPr>
          <p:nvPr/>
        </p:nvSpPr>
        <p:spPr bwMode="auto">
          <a:xfrm>
            <a:off x="120173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DÀN NHẠC TRONG VƯỜN</a:t>
            </a:r>
          </a:p>
        </p:txBody>
      </p:sp>
      <p:sp>
        <p:nvSpPr>
          <p:cNvPr id="11269" name="Rectangle 3"/>
          <p:cNvSpPr>
            <a:spLocks noChangeArrowheads="1"/>
          </p:cNvSpPr>
          <p:nvPr/>
        </p:nvSpPr>
        <p:spPr bwMode="auto">
          <a:xfrm>
            <a:off x="6421438" y="2122488"/>
            <a:ext cx="36036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 i="1">
                <a:latin typeface="Cambria" pitchFamily="18" charset="0"/>
                <a:cs typeface="Times New Roman" pitchFamily="18" charset="0"/>
              </a:rPr>
              <a:t>Tô Đông Hải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11274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11272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8" r="1172" b="78436"/>
          <a:stretch>
            <a:fillRect/>
          </a:stretch>
        </p:blipFill>
        <p:spPr bwMode="auto">
          <a:xfrm>
            <a:off x="1992313" y="1047750"/>
            <a:ext cx="6948487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7225" y="3074988"/>
            <a:ext cx="1962150" cy="2506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050" y="3545772"/>
            <a:ext cx="2110893" cy="19410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" t="6403" b="4073"/>
          <a:stretch>
            <a:fillRect/>
          </a:stretch>
        </p:blipFill>
        <p:spPr bwMode="auto">
          <a:xfrm>
            <a:off x="442913" y="2492375"/>
            <a:ext cx="3098800" cy="88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1495425" y="3267075"/>
            <a:ext cx="80232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ƯỚC MƠ CỦA BẠN ĐÔ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2" descr="Description: D:\GIÁO ÁN 1 2020-2021\sach lop 2\KÊT NỐI 2\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8" t="22626" r="41219" b="53851"/>
          <a:stretch>
            <a:fillRect/>
          </a:stretch>
        </p:blipFill>
        <p:spPr bwMode="auto">
          <a:xfrm>
            <a:off x="976313" y="1981200"/>
            <a:ext cx="3211512" cy="182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2" descr="Description: D:\GIÁO ÁN 1 2020-2021\sach lop 2\KÊT NỐI 2\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4" t="63069" r="2882" b="1607"/>
          <a:stretch>
            <a:fillRect/>
          </a:stretch>
        </p:blipFill>
        <p:spPr bwMode="auto">
          <a:xfrm>
            <a:off x="446088" y="3860800"/>
            <a:ext cx="3009900" cy="173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3" descr="Description: D:\GIÁO ÁN 1 2020-2021\sach lop 2\KÊT NỐI 2\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1" t="50000" r="18747" b="20293"/>
          <a:stretch>
            <a:fillRect/>
          </a:stretch>
        </p:blipFill>
        <p:spPr bwMode="auto">
          <a:xfrm>
            <a:off x="6600825" y="1895475"/>
            <a:ext cx="3960813" cy="203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" t="5106" b="3667"/>
          <a:stretch>
            <a:fillRect/>
          </a:stretch>
        </p:blipFill>
        <p:spPr bwMode="auto">
          <a:xfrm>
            <a:off x="590550" y="1133475"/>
            <a:ext cx="2373313" cy="84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1784350" y="1112838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ƯỚC MƠ CỦA BẠN ĐÔ</a:t>
            </a:r>
          </a:p>
        </p:txBody>
      </p:sp>
      <p:pic>
        <p:nvPicPr>
          <p:cNvPr id="14348" name="Picture 3" descr="Description: D:\GIÁO ÁN 1 2020-2021\sach lop 2\KÊT NỐI 2\7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1" t="11942" r="12405" b="59459"/>
          <a:stretch>
            <a:fillRect/>
          </a:stretch>
        </p:blipFill>
        <p:spPr bwMode="auto">
          <a:xfrm>
            <a:off x="6326188" y="3651250"/>
            <a:ext cx="3533775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xplosion 1 2"/>
          <p:cNvSpPr/>
          <p:nvPr/>
        </p:nvSpPr>
        <p:spPr>
          <a:xfrm rot="21055422">
            <a:off x="3213100" y="2454275"/>
            <a:ext cx="4156075" cy="2517775"/>
          </a:xfrm>
          <a:prstGeom prst="irregularSeal1">
            <a:avLst/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232275" y="3409950"/>
            <a:ext cx="21161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1713CB"/>
                </a:solidFill>
                <a:latin typeface="Cambria" pitchFamily="18" charset="0"/>
              </a:rPr>
              <a:t>THẢO LUẬN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863" y="1052513"/>
            <a:ext cx="3717925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" t="5106" b="3667"/>
          <a:stretch>
            <a:fillRect/>
          </a:stretch>
        </p:blipFill>
        <p:spPr bwMode="auto">
          <a:xfrm>
            <a:off x="517525" y="1052513"/>
            <a:ext cx="2374900" cy="84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2" descr="Description: D:\GIÁO ÁN 1 2020-2021\sach lop 2\KÊT NỐI 2\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8" t="22626" r="41219" b="53851"/>
          <a:stretch>
            <a:fillRect/>
          </a:stretch>
        </p:blipFill>
        <p:spPr bwMode="auto">
          <a:xfrm>
            <a:off x="598488" y="2112963"/>
            <a:ext cx="6000750" cy="340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6599238" y="1898650"/>
            <a:ext cx="3856037" cy="3043238"/>
          </a:xfrm>
          <a:prstGeom prst="wedgeRoundRectCallout">
            <a:avLst>
              <a:gd name="adj1" fmla="val -59264"/>
              <a:gd name="adj2" fmla="val 63018"/>
              <a:gd name="adj3" fmla="val 16667"/>
            </a:avLst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vi-VN" sz="2400" dirty="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*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Vào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mỗi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buổi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sáng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Đô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thức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dậy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nghe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thấy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âm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thanh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tiếng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kèn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vang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lên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từ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một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doanh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trại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quân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đội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gần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nhà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Âm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thanh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ấy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dần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trở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nên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quen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thuộc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với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Đô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863" y="1052513"/>
            <a:ext cx="3717925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" t="5106" b="3667"/>
          <a:stretch>
            <a:fillRect/>
          </a:stretch>
        </p:blipFill>
        <p:spPr bwMode="auto">
          <a:xfrm>
            <a:off x="517525" y="1052513"/>
            <a:ext cx="2374900" cy="84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6599238" y="1898650"/>
            <a:ext cx="3711575" cy="3043238"/>
          </a:xfrm>
          <a:prstGeom prst="wedgeRoundRectCallout">
            <a:avLst>
              <a:gd name="adj1" fmla="val -60113"/>
              <a:gd name="adj2" fmla="val 64054"/>
              <a:gd name="adj3" fmla="val 16667"/>
            </a:avLst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vi-VN" sz="2400" dirty="0">
                <a:solidFill>
                  <a:srgbClr val="1713CB"/>
                </a:solidFill>
                <a:latin typeface="Cambria" pitchFamily="18" charset="0"/>
              </a:rPr>
              <a:t>* 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Trong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buổi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lễ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khai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giảng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năm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học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mới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,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khi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âm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thanh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hùng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tráng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của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đội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kèn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vang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lên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bài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hát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Quốc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ca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,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Đô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vô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cùng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xúc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động</a:t>
            </a:r>
            <a:r>
              <a:rPr lang="vi-VN" sz="2400" dirty="0">
                <a:solidFill>
                  <a:srgbClr val="1713CB"/>
                </a:solidFill>
                <a:latin typeface="Cambria" pitchFamily="18" charset="0"/>
              </a:rPr>
              <a:t>.</a:t>
            </a:r>
            <a:endParaRPr lang="en-US" sz="2400" dirty="0">
              <a:solidFill>
                <a:srgbClr val="1713CB"/>
              </a:solidFill>
              <a:latin typeface="Cambria" pitchFamily="18" charset="0"/>
            </a:endParaRPr>
          </a:p>
        </p:txBody>
      </p:sp>
      <p:pic>
        <p:nvPicPr>
          <p:cNvPr id="16390" name="Picture 2" descr="Description: D:\GIÁO ÁN 1 2020-2021\sach lop 2\KÊT NỐI 2\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4" t="63069" r="2882" b="1607"/>
          <a:stretch>
            <a:fillRect/>
          </a:stretch>
        </p:blipFill>
        <p:spPr bwMode="auto">
          <a:xfrm>
            <a:off x="446088" y="2060575"/>
            <a:ext cx="5748337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11501</TotalTime>
  <Words>216</Words>
  <Application>Microsoft Office PowerPoint</Application>
  <PresentationFormat>Custom</PresentationFormat>
  <Paragraphs>32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Cambria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think</cp:lastModifiedBy>
  <cp:revision>599</cp:revision>
  <dcterms:created xsi:type="dcterms:W3CDTF">2010-04-30T18:19:48Z</dcterms:created>
  <dcterms:modified xsi:type="dcterms:W3CDTF">2024-09-28T03:47:37Z</dcterms:modified>
</cp:coreProperties>
</file>