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6"/>
  </p:notesMasterIdLst>
  <p:sldIdLst>
    <p:sldId id="482" r:id="rId2"/>
    <p:sldId id="493" r:id="rId3"/>
    <p:sldId id="480" r:id="rId4"/>
    <p:sldId id="483" r:id="rId5"/>
    <p:sldId id="496" r:id="rId6"/>
    <p:sldId id="442" r:id="rId7"/>
    <p:sldId id="345" r:id="rId8"/>
    <p:sldId id="484" r:id="rId9"/>
    <p:sldId id="485" r:id="rId10"/>
    <p:sldId id="486" r:id="rId11"/>
    <p:sldId id="487" r:id="rId12"/>
    <p:sldId id="488" r:id="rId13"/>
    <p:sldId id="494" r:id="rId14"/>
    <p:sldId id="479" r:id="rId15"/>
  </p:sldIdLst>
  <p:sldSz cx="10972800" cy="6858000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69913" indent="-1127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1413" indent="-2270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712913" indent="-3413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284413" indent="-4556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13CB"/>
    <a:srgbClr val="FF0000"/>
    <a:srgbClr val="66FF66"/>
    <a:srgbClr val="CCFFFF"/>
    <a:srgbClr val="FFFFCC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660"/>
  </p:normalViewPr>
  <p:slideViewPr>
    <p:cSldViewPr>
      <p:cViewPr varScale="1">
        <p:scale>
          <a:sx n="78" d="100"/>
          <a:sy n="78" d="100"/>
        </p:scale>
        <p:origin x="946" y="58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D723B26E-D55F-4B50-B7A1-C5E80E76BA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9778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23D28A-D2FA-4145-AA81-B5334A4E6D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185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0EFC94-1DAE-48B1-A99A-EDA72639E3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870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8D8E6A-4F95-4FB5-B2DE-37AF3DF698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28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1FA224-B734-417D-BF8A-0765582C71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4434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F2ABDE-6680-4F82-BDAB-92EB7EF55D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91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8BF5A8-C66B-4C82-B64F-202214B1E1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064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5F20CF-37DD-4756-B0CE-7E9F35229B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956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3020E-0408-4278-8DE1-10D8C6327F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132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DA7699-CF97-4E51-9FF3-E2768FD470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859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4AE72E-F5B3-461E-9529-3F334D0F99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826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4C9FA9-93BD-4046-B289-B70DC4A5A6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174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B70B9D-8ADF-4B4B-83C4-E176DEDECB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705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118CA4-1BF8-4E12-842C-F5563AB749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342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charset="0"/>
              </a:defRPr>
            </a:lvl1pPr>
          </a:lstStyle>
          <a:p>
            <a:pPr>
              <a:defRPr/>
            </a:pPr>
            <a:fld id="{B4FD90F9-5570-4A05-A2CF-9A22C5C428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0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1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22.png"/><Relationship Id="rId5" Type="http://schemas.openxmlformats.org/officeDocument/2006/relationships/image" Target="../media/image14.pn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png"/><Relationship Id="rId5" Type="http://schemas.openxmlformats.org/officeDocument/2006/relationships/image" Target="../media/image17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4.png"/><Relationship Id="rId5" Type="http://schemas.openxmlformats.org/officeDocument/2006/relationships/image" Target="../media/image17.pn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9.png"/><Relationship Id="rId5" Type="http://schemas.openxmlformats.org/officeDocument/2006/relationships/image" Target="../media/image14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26988" y="0"/>
            <a:ext cx="5530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4" descr="Phòng Giáo Dục Và Đào Tạo quận Thanh Xuân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91" t="17908" r="42033" b="58296"/>
          <a:stretch>
            <a:fillRect/>
          </a:stretch>
        </p:blipFill>
        <p:spPr bwMode="auto">
          <a:xfrm>
            <a:off x="6272213" y="323850"/>
            <a:ext cx="371475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4" descr="pcp_download_12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275" y="4071938"/>
            <a:ext cx="592138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6272213" y="3286125"/>
            <a:ext cx="3929062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200" b="1">
                <a:solidFill>
                  <a:srgbClr val="1713CB"/>
                </a:solidFill>
                <a:cs typeface="Times New Roman" pitchFamily="18" charset="0"/>
              </a:rPr>
              <a:t>TIẾT 1 – CHỦ ĐỀ 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1" descr="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4471988" y="1052513"/>
            <a:ext cx="1951037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3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12293" name="Rectangle 6"/>
          <p:cNvSpPr>
            <a:spLocks noChangeArrowheads="1"/>
          </p:cNvSpPr>
          <p:nvPr/>
        </p:nvSpPr>
        <p:spPr bwMode="auto">
          <a:xfrm>
            <a:off x="338138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/>
        </p:blipFill>
        <p:spPr bwMode="auto">
          <a:xfrm>
            <a:off x="337567" y="4344988"/>
            <a:ext cx="2260457" cy="1342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6479" y="4112363"/>
            <a:ext cx="1992371" cy="14530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047" y="2144761"/>
            <a:ext cx="9145016" cy="16442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CÂU 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274755" y="3975484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8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1" descr="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4481513" y="1001713"/>
            <a:ext cx="19526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4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>
              <a:latin typeface="Cambria" pitchFamily="18" charset="0"/>
            </a:endParaRPr>
          </a:p>
        </p:txBody>
      </p:sp>
      <p:sp>
        <p:nvSpPr>
          <p:cNvPr id="13317" name="Rectangle 6"/>
          <p:cNvSpPr>
            <a:spLocks noChangeArrowheads="1"/>
          </p:cNvSpPr>
          <p:nvPr/>
        </p:nvSpPr>
        <p:spPr bwMode="auto">
          <a:xfrm>
            <a:off x="338138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/>
        </p:blipFill>
        <p:spPr bwMode="auto">
          <a:xfrm>
            <a:off x="337567" y="4344988"/>
            <a:ext cx="2260457" cy="1342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6479" y="4112363"/>
            <a:ext cx="1992371" cy="14530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80" y="2246114"/>
            <a:ext cx="9486511" cy="17589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CÂU 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486400" y="4040188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8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1" descr="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4122738" y="969963"/>
            <a:ext cx="2732087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0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3+4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>
              <a:latin typeface="Cambria" pitchFamily="18" charset="0"/>
            </a:endParaRPr>
          </a:p>
        </p:txBody>
      </p:sp>
      <p:sp>
        <p:nvSpPr>
          <p:cNvPr id="14341" name="Rectangle 6"/>
          <p:cNvSpPr>
            <a:spLocks noChangeArrowheads="1"/>
          </p:cNvSpPr>
          <p:nvPr/>
        </p:nvSpPr>
        <p:spPr bwMode="auto">
          <a:xfrm>
            <a:off x="338138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/>
        </p:blipFill>
        <p:spPr bwMode="auto">
          <a:xfrm>
            <a:off x="337567" y="4344988"/>
            <a:ext cx="2260457" cy="1342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928" y="1773920"/>
            <a:ext cx="8584407" cy="3167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6479" y="4112363"/>
            <a:ext cx="1992371" cy="14530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CÂU 3,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627685" y="360363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8"/>
          <p:cNvSpPr>
            <a:spLocks noChangeArrowheads="1"/>
          </p:cNvSpPr>
          <p:nvPr/>
        </p:nvSpPr>
        <p:spPr bwMode="auto">
          <a:xfrm>
            <a:off x="1216025" y="3233738"/>
            <a:ext cx="8653463" cy="113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THEO NHẠC ĐỆM</a:t>
            </a:r>
          </a:p>
        </p:txBody>
      </p:sp>
      <p:sp>
        <p:nvSpPr>
          <p:cNvPr id="16388" name="Text Box 10"/>
          <p:cNvSpPr txBox="1">
            <a:spLocks noChangeArrowheads="1"/>
          </p:cNvSpPr>
          <p:nvPr/>
        </p:nvSpPr>
        <p:spPr bwMode="auto">
          <a:xfrm>
            <a:off x="120173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DÀN NHẠC TRONG VƯỜN</a:t>
            </a:r>
          </a:p>
        </p:txBody>
      </p:sp>
      <p:sp>
        <p:nvSpPr>
          <p:cNvPr id="16389" name="Rectangle 3"/>
          <p:cNvSpPr>
            <a:spLocks noChangeArrowheads="1"/>
          </p:cNvSpPr>
          <p:nvPr/>
        </p:nvSpPr>
        <p:spPr bwMode="auto">
          <a:xfrm>
            <a:off x="6421438" y="2122488"/>
            <a:ext cx="36036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 i="1">
                <a:latin typeface="Cambria" pitchFamily="18" charset="0"/>
                <a:cs typeface="Times New Roman" pitchFamily="18" charset="0"/>
              </a:rPr>
              <a:t>Tô Đông Hải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16394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16392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 Box 9"/>
          <p:cNvSpPr txBox="1">
            <a:spLocks noChangeArrowheads="1"/>
          </p:cNvSpPr>
          <p:nvPr/>
        </p:nvSpPr>
        <p:spPr bwMode="auto">
          <a:xfrm>
            <a:off x="1309688" y="1700213"/>
            <a:ext cx="857250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 b="1">
                <a:solidFill>
                  <a:srgbClr val="1713CB"/>
                </a:solidFill>
                <a:latin typeface="Cambria" pitchFamily="18" charset="0"/>
              </a:rPr>
              <a:t>* Nghe và vỗ tay mạnh nhẹ theo hình tiết tấu</a:t>
            </a:r>
          </a:p>
        </p:txBody>
      </p:sp>
      <p:pic>
        <p:nvPicPr>
          <p:cNvPr id="19467" name="Picture 11" descr="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1" t="19276" r="6741" b="70683"/>
          <a:stretch>
            <a:fillRect/>
          </a:stretch>
        </p:blipFill>
        <p:spPr bwMode="auto">
          <a:xfrm>
            <a:off x="733425" y="2565400"/>
            <a:ext cx="97218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325" y="4243388"/>
            <a:ext cx="115252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00" y="4222750"/>
            <a:ext cx="115252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525" y="4222750"/>
            <a:ext cx="115252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850" y="4473575"/>
            <a:ext cx="576263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450" y="4473575"/>
            <a:ext cx="576263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825" y="4467225"/>
            <a:ext cx="576263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0" y="4467225"/>
            <a:ext cx="576263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2" name="Picture 2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1133475"/>
            <a:ext cx="2314575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8"/>
          <p:cNvSpPr>
            <a:spLocks noChangeArrowheads="1"/>
          </p:cNvSpPr>
          <p:nvPr/>
        </p:nvSpPr>
        <p:spPr bwMode="auto">
          <a:xfrm>
            <a:off x="1812925" y="2349500"/>
            <a:ext cx="7058025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115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TRÒ CHƠI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3080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3078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6 -4.07407E-6 L 0.43793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49" descr="D:\GIÁO ÁN 1 2020-2021\BÀI GIẢNG ĐIỆN TỬ\905f8dd73685c2db9b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63"/>
          <p:cNvSpPr>
            <a:spLocks noChangeArrowheads="1"/>
          </p:cNvSpPr>
          <p:nvPr/>
        </p:nvSpPr>
        <p:spPr bwMode="gray">
          <a:xfrm rot="5400000">
            <a:off x="1678781" y="5450682"/>
            <a:ext cx="928687" cy="171450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0" name="Text Box 26"/>
          <p:cNvSpPr txBox="1">
            <a:spLocks noChangeArrowheads="1"/>
          </p:cNvSpPr>
          <p:nvPr/>
        </p:nvSpPr>
        <p:spPr bwMode="gray">
          <a:xfrm>
            <a:off x="942975" y="188913"/>
            <a:ext cx="91090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4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Nói và vỗ tay theo tiết tấu về chủ đề</a:t>
            </a:r>
          </a:p>
          <a:p>
            <a:r>
              <a:rPr lang="en-US" sz="24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“Con vật yêu thích”</a:t>
            </a:r>
          </a:p>
        </p:txBody>
      </p:sp>
      <p:pic>
        <p:nvPicPr>
          <p:cNvPr id="4101" name="Picture 13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5643563"/>
            <a:ext cx="1368425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2" descr="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0" y="5332413"/>
            <a:ext cx="1477963" cy="143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2" descr="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100013"/>
            <a:ext cx="1465262" cy="142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3" descr="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4100" y="117475"/>
            <a:ext cx="942975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5" name="AutoShape 151" descr="Kết quả hình ảnh cho rong rắn lên mấy"/>
          <p:cNvSpPr>
            <a:spLocks noChangeAspect="1" noChangeArrowheads="1"/>
          </p:cNvSpPr>
          <p:nvPr/>
        </p:nvSpPr>
        <p:spPr bwMode="auto">
          <a:xfrm>
            <a:off x="5449888" y="-144463"/>
            <a:ext cx="366712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110" name="Picture 148" descr="20210208025354_sgv-am-nhac-2-10"/>
          <p:cNvPicPr>
            <a:picLocks noChangeAspect="1" noChangeArrowheads="1"/>
          </p:cNvPicPr>
          <p:nvPr/>
        </p:nvPicPr>
        <p:blipFill>
          <a:blip r:embed="rId7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60" t="22218" r="34735" b="70766"/>
          <a:stretch>
            <a:fillRect/>
          </a:stretch>
        </p:blipFill>
        <p:spPr bwMode="auto">
          <a:xfrm>
            <a:off x="2852738" y="2276475"/>
            <a:ext cx="534035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7070725" y="4202113"/>
            <a:ext cx="338455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600" b="1" i="1">
                <a:latin typeface="Cambria" pitchFamily="18" charset="0"/>
                <a:cs typeface="Times New Roman" pitchFamily="18" charset="0"/>
              </a:rPr>
              <a:t>Tô Đông Hải</a:t>
            </a:r>
          </a:p>
        </p:txBody>
      </p:sp>
      <p:pic>
        <p:nvPicPr>
          <p:cNvPr id="5124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8" r="1172" b="78436"/>
          <a:stretch>
            <a:fillRect/>
          </a:stretch>
        </p:blipFill>
        <p:spPr bwMode="auto">
          <a:xfrm>
            <a:off x="1093788" y="1047750"/>
            <a:ext cx="8496300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/>
        </p:blipFill>
        <p:spPr bwMode="auto">
          <a:xfrm>
            <a:off x="373831" y="3620254"/>
            <a:ext cx="3436925" cy="20409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566863" y="3619500"/>
            <a:ext cx="80232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DÀN NHẠC TRONG VƯỜN</a:t>
            </a:r>
          </a:p>
        </p:txBody>
      </p:sp>
      <p:pic>
        <p:nvPicPr>
          <p:cNvPr id="512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2633663"/>
            <a:ext cx="2046288" cy="104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49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Vertical Scroll 2"/>
          <p:cNvSpPr/>
          <p:nvPr/>
        </p:nvSpPr>
        <p:spPr>
          <a:xfrm>
            <a:off x="517525" y="3284538"/>
            <a:ext cx="6508750" cy="2206625"/>
          </a:xfrm>
          <a:prstGeom prst="verticalScroll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   </a:t>
            </a:r>
            <a:r>
              <a:rPr lang="vi-VN" sz="2400" dirty="0">
                <a:solidFill>
                  <a:srgbClr val="1713CB"/>
                </a:solidFill>
                <a:latin typeface="Cambria" pitchFamily="18" charset="0"/>
              </a:rPr>
              <a:t>Nhạc sĩ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Tô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Đông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Hải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,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sinh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năm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1946,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quê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ở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Hà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Nội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.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Ông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là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nhà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thơ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,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nhạc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sĩ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nổi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tiếng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với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các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ca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khúc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i="1" dirty="0" err="1">
                <a:solidFill>
                  <a:srgbClr val="1713CB"/>
                </a:solidFill>
                <a:latin typeface="Cambria" pitchFamily="18" charset="0"/>
              </a:rPr>
              <a:t>Chú</a:t>
            </a:r>
            <a:r>
              <a:rPr lang="en-US" sz="2400" i="1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i="1" dirty="0" err="1">
                <a:solidFill>
                  <a:srgbClr val="1713CB"/>
                </a:solidFill>
                <a:latin typeface="Cambria" pitchFamily="18" charset="0"/>
              </a:rPr>
              <a:t>Bộ</a:t>
            </a:r>
            <a:r>
              <a:rPr lang="en-US" sz="2400" i="1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i="1" dirty="0" err="1">
                <a:solidFill>
                  <a:srgbClr val="1713CB"/>
                </a:solidFill>
                <a:latin typeface="Cambria" pitchFamily="18" charset="0"/>
              </a:rPr>
              <a:t>đội</a:t>
            </a:r>
            <a:r>
              <a:rPr lang="en-US" sz="2400" i="1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i="1" dirty="0" err="1">
                <a:solidFill>
                  <a:srgbClr val="1713CB"/>
                </a:solidFill>
                <a:latin typeface="Cambria" pitchFamily="18" charset="0"/>
              </a:rPr>
              <a:t>và</a:t>
            </a:r>
            <a:r>
              <a:rPr lang="en-US" sz="2400" i="1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i="1" dirty="0" err="1">
                <a:solidFill>
                  <a:srgbClr val="1713CB"/>
                </a:solidFill>
                <a:latin typeface="Cambria" pitchFamily="18" charset="0"/>
              </a:rPr>
              <a:t>cơn</a:t>
            </a:r>
            <a:r>
              <a:rPr lang="en-US" sz="2400" i="1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i="1" dirty="0" err="1">
                <a:solidFill>
                  <a:srgbClr val="1713CB"/>
                </a:solidFill>
                <a:latin typeface="Cambria" pitchFamily="18" charset="0"/>
              </a:rPr>
              <a:t>mưa</a:t>
            </a:r>
            <a:r>
              <a:rPr lang="en-US" sz="2400" i="1" dirty="0">
                <a:solidFill>
                  <a:srgbClr val="1713CB"/>
                </a:solidFill>
                <a:latin typeface="Cambria" pitchFamily="18" charset="0"/>
              </a:rPr>
              <a:t>, </a:t>
            </a:r>
            <a:r>
              <a:rPr lang="en-US" sz="2400" i="1" dirty="0" err="1">
                <a:solidFill>
                  <a:srgbClr val="1713CB"/>
                </a:solidFill>
                <a:latin typeface="Cambria" pitchFamily="18" charset="0"/>
              </a:rPr>
              <a:t>Mưa</a:t>
            </a:r>
            <a:r>
              <a:rPr lang="en-US" sz="2400" i="1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i="1" dirty="0" err="1">
                <a:solidFill>
                  <a:srgbClr val="1713CB"/>
                </a:solidFill>
                <a:latin typeface="Cambria" pitchFamily="18" charset="0"/>
              </a:rPr>
              <a:t>bóng</a:t>
            </a:r>
            <a:r>
              <a:rPr lang="en-US" sz="2400" i="1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i="1" dirty="0" err="1">
                <a:solidFill>
                  <a:srgbClr val="1713CB"/>
                </a:solidFill>
                <a:latin typeface="Cambria" pitchFamily="18" charset="0"/>
              </a:rPr>
              <a:t>mây</a:t>
            </a:r>
            <a:r>
              <a:rPr lang="en-US" sz="2400" i="1" dirty="0">
                <a:solidFill>
                  <a:srgbClr val="1713CB"/>
                </a:solidFill>
                <a:latin typeface="Cambria" pitchFamily="18" charset="0"/>
              </a:rPr>
              <a:t>, </a:t>
            </a:r>
            <a:r>
              <a:rPr lang="en-US" sz="2400" i="1" dirty="0" err="1">
                <a:solidFill>
                  <a:srgbClr val="1713CB"/>
                </a:solidFill>
                <a:latin typeface="Cambria" pitchFamily="18" charset="0"/>
              </a:rPr>
              <a:t>Những</a:t>
            </a:r>
            <a:r>
              <a:rPr lang="en-US" sz="2400" i="1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i="1" dirty="0" err="1">
                <a:solidFill>
                  <a:srgbClr val="1713CB"/>
                </a:solidFill>
                <a:latin typeface="Cambria" pitchFamily="18" charset="0"/>
              </a:rPr>
              <a:t>tiếng</a:t>
            </a:r>
            <a:r>
              <a:rPr lang="en-US" sz="2400" i="1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i="1" dirty="0" err="1">
                <a:solidFill>
                  <a:srgbClr val="1713CB"/>
                </a:solidFill>
                <a:latin typeface="Cambria" pitchFamily="18" charset="0"/>
              </a:rPr>
              <a:t>chim</a:t>
            </a:r>
            <a:r>
              <a:rPr lang="en-US" sz="2400" i="1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i="1" dirty="0" err="1">
                <a:solidFill>
                  <a:srgbClr val="1713CB"/>
                </a:solidFill>
                <a:latin typeface="Cambria" pitchFamily="18" charset="0"/>
              </a:rPr>
              <a:t>trong</a:t>
            </a:r>
            <a:r>
              <a:rPr lang="en-US" sz="2400" i="1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i="1" dirty="0" err="1">
                <a:solidFill>
                  <a:srgbClr val="1713CB"/>
                </a:solidFill>
                <a:latin typeface="Cambria" pitchFamily="18" charset="0"/>
              </a:rPr>
              <a:t>vườn</a:t>
            </a:r>
            <a:r>
              <a:rPr lang="en-US" sz="2400" i="1" dirty="0">
                <a:solidFill>
                  <a:srgbClr val="1713CB"/>
                </a:solidFill>
                <a:latin typeface="Cambria" pitchFamily="18" charset="0"/>
              </a:rPr>
              <a:t>, …</a:t>
            </a:r>
            <a:endParaRPr lang="en-US" sz="2400" dirty="0">
              <a:solidFill>
                <a:srgbClr val="1713CB"/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9186" r="31018" b="16690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>
              <a:latin typeface="Cambria" pitchFamily="18" charset="0"/>
            </a:endParaRPr>
          </a:p>
        </p:txBody>
      </p:sp>
      <p:sp>
        <p:nvSpPr>
          <p:cNvPr id="8196" name="Rectangle 11"/>
          <p:cNvSpPr>
            <a:spLocks noChangeArrowheads="1"/>
          </p:cNvSpPr>
          <p:nvPr/>
        </p:nvSpPr>
        <p:spPr bwMode="auto">
          <a:xfrm>
            <a:off x="1028700" y="0"/>
            <a:ext cx="32004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ĐỌC LỜI CA</a:t>
            </a:r>
            <a:endParaRPr lang="en-US" sz="16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65150" y="1916113"/>
            <a:ext cx="9783763" cy="333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>
                <a:latin typeface="Cambria" pitchFamily="18" charset="0"/>
                <a:cs typeface="Times New Roman" pitchFamily="18" charset="0"/>
              </a:rPr>
              <a:t>Kìa con chim gáy, cúc cu đố la.</a:t>
            </a:r>
          </a:p>
          <a:p>
            <a:pPr>
              <a:lnSpc>
                <a:spcPct val="150000"/>
              </a:lnSpc>
            </a:pPr>
            <a:r>
              <a:rPr lang="en-US" sz="3600">
                <a:latin typeface="Cambria" pitchFamily="18" charset="0"/>
                <a:cs typeface="Times New Roman" pitchFamily="18" charset="0"/>
              </a:rPr>
              <a:t>Kìa chú vàng anh, líu lo lá son.</a:t>
            </a:r>
          </a:p>
          <a:p>
            <a:pPr>
              <a:lnSpc>
                <a:spcPct val="150000"/>
              </a:lnSpc>
            </a:pPr>
            <a:r>
              <a:rPr lang="en-US" sz="3600">
                <a:latin typeface="Cambria" pitchFamily="18" charset="0"/>
                <a:cs typeface="Times New Roman" pitchFamily="18" charset="0"/>
              </a:rPr>
              <a:t>Kìa chim chích chòe, chích chòe lá phà.</a:t>
            </a:r>
          </a:p>
          <a:p>
            <a:pPr>
              <a:lnSpc>
                <a:spcPct val="150000"/>
              </a:lnSpc>
            </a:pPr>
            <a:r>
              <a:rPr lang="en-US" sz="3600">
                <a:latin typeface="Cambria" pitchFamily="18" charset="0"/>
                <a:cs typeface="Times New Roman" pitchFamily="18" charset="0"/>
              </a:rPr>
              <a:t>Một dàn nhạc chim, líu lo trong vườn.</a:t>
            </a:r>
          </a:p>
        </p:txBody>
      </p:sp>
      <p:sp>
        <p:nvSpPr>
          <p:cNvPr id="8198" name="Rectangle 7"/>
          <p:cNvSpPr>
            <a:spLocks noChangeArrowheads="1"/>
          </p:cNvSpPr>
          <p:nvPr/>
        </p:nvSpPr>
        <p:spPr bwMode="auto">
          <a:xfrm>
            <a:off x="1976438" y="919163"/>
            <a:ext cx="7300912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DÀN NHẠC TRONG VƯỜN</a:t>
            </a:r>
            <a:endParaRPr lang="en-US" sz="4800" b="1">
              <a:solidFill>
                <a:srgbClr val="FF0000"/>
              </a:solidFill>
              <a:latin typeface="Cambria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/>
        </p:blipFill>
        <p:spPr bwMode="auto">
          <a:xfrm>
            <a:off x="373832" y="5085184"/>
            <a:ext cx="2260457" cy="11263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1713" y="4869160"/>
            <a:ext cx="1673401" cy="12204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19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1" descr="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4481513" y="1246188"/>
            <a:ext cx="19526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0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1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9221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8202" name="Picture 9" descr="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2" t="27812" r="7361" b="64835"/>
          <a:stretch>
            <a:fillRect/>
          </a:stretch>
        </p:blipFill>
        <p:spPr bwMode="auto">
          <a:xfrm>
            <a:off x="1150938" y="2513013"/>
            <a:ext cx="9001125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/>
        </p:blipFill>
        <p:spPr bwMode="auto">
          <a:xfrm>
            <a:off x="337567" y="4344988"/>
            <a:ext cx="2260457" cy="1342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6479" y="4112363"/>
            <a:ext cx="1992371" cy="14530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CÂU 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205741" y="4142574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57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19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1" descr="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4481513" y="1052513"/>
            <a:ext cx="19526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2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>
              <a:latin typeface="Cambria" pitchFamily="18" charset="0"/>
            </a:endParaRPr>
          </a:p>
        </p:txBody>
      </p:sp>
      <p:sp>
        <p:nvSpPr>
          <p:cNvPr id="10245" name="Rectangle 6"/>
          <p:cNvSpPr>
            <a:spLocks noChangeArrowheads="1"/>
          </p:cNvSpPr>
          <p:nvPr/>
        </p:nvSpPr>
        <p:spPr bwMode="auto">
          <a:xfrm>
            <a:off x="428625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0246" name="Picture 9" descr="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6" t="37991" r="7361" b="54111"/>
          <a:stretch>
            <a:fillRect/>
          </a:stretch>
        </p:blipFill>
        <p:spPr bwMode="auto">
          <a:xfrm>
            <a:off x="790575" y="2157413"/>
            <a:ext cx="9575800" cy="170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/>
        </p:blipFill>
        <p:spPr bwMode="auto">
          <a:xfrm>
            <a:off x="337567" y="4344988"/>
            <a:ext cx="2260457" cy="1342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6479" y="4112363"/>
            <a:ext cx="1992371" cy="14530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CÂU 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273675" y="38608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1" descr="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4481513" y="1065213"/>
            <a:ext cx="1952625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600" b="1">
                <a:solidFill>
                  <a:srgbClr val="FF0000"/>
                </a:solidFill>
                <a:cs typeface="Times New Roman" pitchFamily="18" charset="0"/>
              </a:rPr>
              <a:t>Câu 1+2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11269" name="Rectangle 6"/>
          <p:cNvSpPr>
            <a:spLocks noChangeArrowheads="1"/>
          </p:cNvSpPr>
          <p:nvPr/>
        </p:nvSpPr>
        <p:spPr bwMode="auto">
          <a:xfrm>
            <a:off x="338138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cs typeface="Times New Roman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/>
        </p:blipFill>
        <p:spPr bwMode="auto">
          <a:xfrm>
            <a:off x="337567" y="4344988"/>
            <a:ext cx="2260457" cy="1342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80" y="1644650"/>
            <a:ext cx="9145016" cy="36565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388" y="4401101"/>
            <a:ext cx="1596462" cy="1164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CÂU 1,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637588" y="279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7325</TotalTime>
  <Words>183</Words>
  <Application>Microsoft Office PowerPoint</Application>
  <PresentationFormat>Custom</PresentationFormat>
  <Paragraphs>29</Paragraphs>
  <Slides>14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Cambria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think</cp:lastModifiedBy>
  <cp:revision>573</cp:revision>
  <dcterms:created xsi:type="dcterms:W3CDTF">2010-04-30T18:19:48Z</dcterms:created>
  <dcterms:modified xsi:type="dcterms:W3CDTF">2024-09-28T03:45:49Z</dcterms:modified>
</cp:coreProperties>
</file>