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280" r:id="rId4"/>
    <p:sldId id="282" r:id="rId5"/>
    <p:sldId id="295" r:id="rId6"/>
    <p:sldId id="358" r:id="rId7"/>
    <p:sldId id="318" r:id="rId8"/>
    <p:sldId id="369" r:id="rId9"/>
    <p:sldId id="370" r:id="rId10"/>
    <p:sldId id="360" r:id="rId11"/>
    <p:sldId id="362" r:id="rId12"/>
    <p:sldId id="371" r:id="rId13"/>
    <p:sldId id="339" r:id="rId14"/>
    <p:sldId id="379" r:id="rId15"/>
    <p:sldId id="372" r:id="rId16"/>
    <p:sldId id="375" r:id="rId17"/>
    <p:sldId id="373" r:id="rId18"/>
    <p:sldId id="376" r:id="rId19"/>
    <p:sldId id="377" r:id="rId20"/>
    <p:sldId id="378" r:id="rId21"/>
    <p:sldId id="3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6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11/26/2024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097459" y="188976"/>
            <a:ext cx="6303886" cy="6858000"/>
          </a:xfrm>
          <a:prstGeom prst="rect">
            <a:avLst/>
          </a:prstGeom>
        </p:spPr>
      </p:pic>
      <p:sp>
        <p:nvSpPr>
          <p:cNvPr id="12" name="文本框 18">
            <a:extLst>
              <a:ext uri="{FF2B5EF4-FFF2-40B4-BE49-F238E27FC236}">
                <a16:creationId xmlns:a16="http://schemas.microsoft.com/office/drawing/2014/main" id="{7C97CEA5-623D-4D35-ADF3-D062A4B760DF}"/>
              </a:ext>
            </a:extLst>
          </p:cNvPr>
          <p:cNvSpPr txBox="1"/>
          <p:nvPr/>
        </p:nvSpPr>
        <p:spPr>
          <a:xfrm>
            <a:off x="199204" y="651977"/>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là</a:t>
            </a:r>
            <a:r>
              <a:rPr lang="en-US" sz="4400" kern="0">
                <a:solidFill>
                  <a:srgbClr val="005279"/>
                </a:solidFill>
                <a:cs typeface="Arial" panose="020B0604020202020204" pitchFamily="34" charset="0"/>
              </a:rPr>
              <a:t>m</a:t>
            </a:r>
            <a:r>
              <a:rPr lang="vi-VN" sz="4000" ker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142875">
            <a:off x="2253800" y="2153767"/>
            <a:ext cx="48703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372</Words>
  <Application>Microsoft Office PowerPoint</Application>
  <PresentationFormat>Widescreen</PresentationFormat>
  <Paragraphs>53</Paragraphs>
  <Slides>19</Slides>
  <Notes>19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Georgia</vt:lpstr>
      <vt:lpstr>Office 主题</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THUỶ</cp:lastModifiedBy>
  <cp:revision>28</cp:revision>
  <dcterms:created xsi:type="dcterms:W3CDTF">2022-08-04T03:07:46Z</dcterms:created>
  <dcterms:modified xsi:type="dcterms:W3CDTF">2024-11-26T05:45:18Z</dcterms:modified>
</cp:coreProperties>
</file>