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3.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60" r:id="rId1"/>
    <p:sldMasterId id="2147483672" r:id="rId2"/>
    <p:sldMasterId id="2147483681" r:id="rId3"/>
    <p:sldMasterId id="2147483693" r:id="rId4"/>
  </p:sldMasterIdLst>
  <p:notesMasterIdLst>
    <p:notesMasterId r:id="rId51"/>
  </p:notesMasterIdLst>
  <p:sldIdLst>
    <p:sldId id="257" r:id="rId5"/>
    <p:sldId id="258" r:id="rId6"/>
    <p:sldId id="259" r:id="rId7"/>
    <p:sldId id="260" r:id="rId8"/>
    <p:sldId id="261" r:id="rId9"/>
    <p:sldId id="262" r:id="rId10"/>
    <p:sldId id="263" r:id="rId11"/>
    <p:sldId id="304" r:id="rId12"/>
    <p:sldId id="303" r:id="rId13"/>
    <p:sldId id="300" r:id="rId14"/>
    <p:sldId id="264" r:id="rId15"/>
    <p:sldId id="265" r:id="rId16"/>
    <p:sldId id="266" r:id="rId17"/>
    <p:sldId id="268" r:id="rId18"/>
    <p:sldId id="305" r:id="rId19"/>
    <p:sldId id="269" r:id="rId20"/>
    <p:sldId id="270" r:id="rId21"/>
    <p:sldId id="307" r:id="rId22"/>
    <p:sldId id="267" r:id="rId23"/>
    <p:sldId id="271" r:id="rId24"/>
    <p:sldId id="301" r:id="rId25"/>
    <p:sldId id="302" r:id="rId26"/>
    <p:sldId id="272" r:id="rId27"/>
    <p:sldId id="273" r:id="rId28"/>
    <p:sldId id="298" r:id="rId29"/>
    <p:sldId id="299" r:id="rId30"/>
    <p:sldId id="308" r:id="rId31"/>
    <p:sldId id="278" r:id="rId32"/>
    <p:sldId id="290" r:id="rId33"/>
    <p:sldId id="291" r:id="rId34"/>
    <p:sldId id="279" r:id="rId35"/>
    <p:sldId id="280" r:id="rId36"/>
    <p:sldId id="293" r:id="rId37"/>
    <p:sldId id="292" r:id="rId38"/>
    <p:sldId id="281" r:id="rId39"/>
    <p:sldId id="282" r:id="rId40"/>
    <p:sldId id="309" r:id="rId41"/>
    <p:sldId id="310" r:id="rId42"/>
    <p:sldId id="294" r:id="rId43"/>
    <p:sldId id="295" r:id="rId44"/>
    <p:sldId id="311" r:id="rId45"/>
    <p:sldId id="286" r:id="rId46"/>
    <p:sldId id="283" r:id="rId47"/>
    <p:sldId id="284" r:id="rId48"/>
    <p:sldId id="287" r:id="rId49"/>
    <p:sldId id="288" r:id="rId50"/>
  </p:sldIdLst>
  <p:sldSz cx="12192000" cy="6858000"/>
  <p:notesSz cx="6858000" cy="9144000"/>
  <p:embeddedFontLst>
    <p:embeddedFont>
      <p:font typeface="Calibri" panose="020F0502020204030204" pitchFamily="34" charset="0"/>
      <p:regular r:id="rId52"/>
      <p:bold r:id="rId53"/>
      <p:italic r:id="rId54"/>
      <p:boldItalic r:id="rId55"/>
    </p:embeddedFont>
    <p:embeddedFont>
      <p:font typeface="Vogue-ExtraBold" panose="020B0500000000000000" charset="0"/>
      <p:regular r:id="rId56"/>
    </p:embeddedFont>
    <p:embeddedFont>
      <p:font typeface="#9Slide07 HoneyCream" panose="020B0604020202020204" charset="0"/>
      <p:regular r:id="rId57"/>
    </p:embeddedFont>
    <p:embeddedFont>
      <p:font typeface="Cambria" panose="02040503050406030204" pitchFamily="18" charset="0"/>
      <p:regular r:id="rId58"/>
      <p:bold r:id="rId59"/>
      <p:italic r:id="rId60"/>
      <p:boldItalic r:id="rId61"/>
    </p:embeddedFont>
    <p:embeddedFont>
      <p:font typeface="Calibri Light" panose="020F0302020204030204" pitchFamily="34" charset="0"/>
      <p:regular r:id="rId62"/>
      <p:italic r:id="rId63"/>
    </p:embeddedFont>
    <p:embeddedFont>
      <p:font typeface="SimSun" panose="02010600030101010101" pitchFamily="2" charset="-122"/>
      <p:regular r:id="rId64"/>
    </p:embeddedFont>
    <p:embeddedFont>
      <p:font typeface="Open Sans" panose="020B0604020202020204" charset="0"/>
      <p:regular r:id="rId65"/>
      <p:bold r:id="rId66"/>
      <p:italic r:id="rId67"/>
      <p:boldItalic r:id="rId6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A3F35"/>
    <a:srgbClr val="00206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3" d="100"/>
          <a:sy n="73" d="100"/>
        </p:scale>
        <p:origin x="636"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12.fntdata"/><Relationship Id="rId68" Type="http://schemas.openxmlformats.org/officeDocument/2006/relationships/font" Target="fonts/font17.fntdata"/><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font" Target="fonts/font2.fntdata"/><Relationship Id="rId58" Type="http://schemas.openxmlformats.org/officeDocument/2006/relationships/font" Target="fonts/font7.fntdata"/><Relationship Id="rId66" Type="http://schemas.openxmlformats.org/officeDocument/2006/relationships/font" Target="fonts/font15.fntdata"/><Relationship Id="rId5" Type="http://schemas.openxmlformats.org/officeDocument/2006/relationships/slide" Target="slides/slide1.xml"/><Relationship Id="rId61" Type="http://schemas.openxmlformats.org/officeDocument/2006/relationships/font" Target="fonts/font10.fntdata"/><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font" Target="fonts/font5.fntdata"/><Relationship Id="rId64" Type="http://schemas.openxmlformats.org/officeDocument/2006/relationships/font" Target="fonts/font13.fntdata"/><Relationship Id="rId69"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notesMaster" Target="notesMasters/notesMaster1.xml"/><Relationship Id="rId72"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font" Target="fonts/font8.fntdata"/><Relationship Id="rId67"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font" Target="fonts/font3.fntdata"/><Relationship Id="rId62" Type="http://schemas.openxmlformats.org/officeDocument/2006/relationships/font" Target="fonts/font11.fntdata"/><Relationship Id="rId7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font" Target="fonts/font6.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font" Target="fonts/font1.fntdata"/><Relationship Id="rId60" Type="http://schemas.openxmlformats.org/officeDocument/2006/relationships/font" Target="fonts/font9.fntdata"/><Relationship Id="rId65" Type="http://schemas.openxmlformats.org/officeDocument/2006/relationships/font" Target="fonts/font14.fntdata"/><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font" Target="fonts/font4.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CDB3C-47EB-4F62-A594-91C3BFFE27DB}" type="datetimeFigureOut">
              <a:rPr lang="en-US" smtClean="0"/>
              <a:t>9/25/2024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01EA5F-F161-43F2-9849-EAD46C7454E0}" type="slidenum">
              <a:rPr lang="en-US" smtClean="0"/>
              <a:t>‹#›</a:t>
            </a:fld>
            <a:endParaRPr lang="en-US"/>
          </a:p>
        </p:txBody>
      </p:sp>
    </p:spTree>
    <p:extLst>
      <p:ext uri="{BB962C8B-B14F-4D97-AF65-F5344CB8AC3E}">
        <p14:creationId xmlns:p14="http://schemas.microsoft.com/office/powerpoint/2010/main" val="17440772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369621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925055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21614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343955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977978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3"/>
        <p:cNvGrpSpPr/>
        <p:nvPr/>
      </p:nvGrpSpPr>
      <p:grpSpPr>
        <a:xfrm>
          <a:off x="0" y="0"/>
          <a:ext cx="0" cy="0"/>
          <a:chOff x="0" y="0"/>
          <a:chExt cx="0" cy="0"/>
        </a:xfrm>
      </p:grpSpPr>
      <p:sp>
        <p:nvSpPr>
          <p:cNvPr id="1444" name="Google Shape;1444;g99f2f57a71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5" name="Google Shape;1445;g99f2f57a71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2877403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 Id="rId4" Type="http://schemas.microsoft.com/office/2007/relationships/hdphoto" Target="../media/hdphoto1.wdp"/></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32879831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20802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827489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userDrawn="1">
  <p:cSld name="Title slide">
    <p:spTree>
      <p:nvGrpSpPr>
        <p:cNvPr id="1" name="Shape 8"/>
        <p:cNvGrpSpPr/>
        <p:nvPr/>
      </p:nvGrpSpPr>
      <p:grpSpPr>
        <a:xfrm>
          <a:off x="0" y="0"/>
          <a:ext cx="0" cy="0"/>
          <a:chOff x="0" y="0"/>
          <a:chExt cx="0" cy="0"/>
        </a:xfrm>
      </p:grpSpPr>
      <p:grpSp>
        <p:nvGrpSpPr>
          <p:cNvPr id="9" name="Google Shape;9;p2"/>
          <p:cNvGrpSpPr/>
          <p:nvPr/>
        </p:nvGrpSpPr>
        <p:grpSpPr>
          <a:xfrm>
            <a:off x="-190528" y="-107233"/>
            <a:ext cx="12700800" cy="7072400"/>
            <a:chOff x="-142896" y="-80425"/>
            <a:chExt cx="9525600" cy="5304300"/>
          </a:xfrm>
        </p:grpSpPr>
        <p:cxnSp>
          <p:nvCxnSpPr>
            <p:cNvPr id="10" name="Google Shape;10;p2"/>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1" name="Google Shape;11;p2"/>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2" name="Google Shape;12;p2"/>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3" name="Google Shape;13;p2"/>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4" name="Google Shape;14;p2"/>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5" name="Google Shape;15;p2"/>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16" name="Google Shape;16;p2"/>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7" name="Google Shape;17;p2"/>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8" name="Google Shape;18;p2"/>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19" name="Google Shape;19;p2"/>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0" name="Google Shape;20;p2"/>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1" name="Google Shape;21;p2"/>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2" name="Google Shape;22;p2"/>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3" name="Google Shape;23;p2"/>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4" name="Google Shape;24;p2"/>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5" name="Google Shape;25;p2"/>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grpSp>
        <p:nvGrpSpPr>
          <p:cNvPr id="45" name="Google Shape;45;p2"/>
          <p:cNvGrpSpPr/>
          <p:nvPr/>
        </p:nvGrpSpPr>
        <p:grpSpPr>
          <a:xfrm>
            <a:off x="9995001" y="238834"/>
            <a:ext cx="158367" cy="165433"/>
            <a:chOff x="1409475" y="641250"/>
            <a:chExt cx="118775" cy="124075"/>
          </a:xfrm>
        </p:grpSpPr>
        <p:sp>
          <p:nvSpPr>
            <p:cNvPr id="46" name="Google Shape;46;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47" name="Google Shape;47;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1" name="Google Shape;51;p2"/>
          <p:cNvGrpSpPr/>
          <p:nvPr/>
        </p:nvGrpSpPr>
        <p:grpSpPr>
          <a:xfrm>
            <a:off x="6817034" y="6359901"/>
            <a:ext cx="158367" cy="165433"/>
            <a:chOff x="1409475" y="641250"/>
            <a:chExt cx="118775" cy="124075"/>
          </a:xfrm>
        </p:grpSpPr>
        <p:sp>
          <p:nvSpPr>
            <p:cNvPr id="52" name="Google Shape;52;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3" name="Google Shape;53;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4" name="Google Shape;54;p2"/>
          <p:cNvGrpSpPr/>
          <p:nvPr/>
        </p:nvGrpSpPr>
        <p:grpSpPr>
          <a:xfrm>
            <a:off x="358667" y="763501"/>
            <a:ext cx="158367" cy="165433"/>
            <a:chOff x="1409475" y="641250"/>
            <a:chExt cx="118775" cy="124075"/>
          </a:xfrm>
        </p:grpSpPr>
        <p:sp>
          <p:nvSpPr>
            <p:cNvPr id="55" name="Google Shape;55;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57" name="Google Shape;57;p2"/>
          <p:cNvGrpSpPr/>
          <p:nvPr/>
        </p:nvGrpSpPr>
        <p:grpSpPr>
          <a:xfrm>
            <a:off x="11739034" y="3346285"/>
            <a:ext cx="158367" cy="165433"/>
            <a:chOff x="1409475" y="641250"/>
            <a:chExt cx="118775" cy="124075"/>
          </a:xfrm>
        </p:grpSpPr>
        <p:sp>
          <p:nvSpPr>
            <p:cNvPr id="58" name="Google Shape;58;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0" name="Google Shape;60;p2"/>
          <p:cNvGrpSpPr/>
          <p:nvPr/>
        </p:nvGrpSpPr>
        <p:grpSpPr>
          <a:xfrm>
            <a:off x="3978767" y="300152"/>
            <a:ext cx="158367" cy="165433"/>
            <a:chOff x="1409475" y="641250"/>
            <a:chExt cx="118775" cy="124075"/>
          </a:xfrm>
        </p:grpSpPr>
        <p:sp>
          <p:nvSpPr>
            <p:cNvPr id="61" name="Google Shape;61;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2" name="Google Shape;62;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3" name="Google Shape;63;p2"/>
          <p:cNvGrpSpPr/>
          <p:nvPr/>
        </p:nvGrpSpPr>
        <p:grpSpPr>
          <a:xfrm>
            <a:off x="2038634" y="6065368"/>
            <a:ext cx="158367" cy="165433"/>
            <a:chOff x="1409475" y="641250"/>
            <a:chExt cx="118775" cy="124075"/>
          </a:xfrm>
        </p:grpSpPr>
        <p:sp>
          <p:nvSpPr>
            <p:cNvPr id="64" name="Google Shape;64;p2"/>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2"/>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12005786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66"/>
        <p:cNvGrpSpPr/>
        <p:nvPr/>
      </p:nvGrpSpPr>
      <p:grpSpPr>
        <a:xfrm>
          <a:off x="0" y="0"/>
          <a:ext cx="0" cy="0"/>
          <a:chOff x="0" y="0"/>
          <a:chExt cx="0" cy="0"/>
        </a:xfrm>
      </p:grpSpPr>
      <p:grpSp>
        <p:nvGrpSpPr>
          <p:cNvPr id="67" name="Google Shape;67;p3"/>
          <p:cNvGrpSpPr/>
          <p:nvPr/>
        </p:nvGrpSpPr>
        <p:grpSpPr>
          <a:xfrm>
            <a:off x="-190528" y="-107233"/>
            <a:ext cx="12700800" cy="7072400"/>
            <a:chOff x="-142896" y="-80425"/>
            <a:chExt cx="9525600" cy="5304300"/>
          </a:xfrm>
        </p:grpSpPr>
        <p:cxnSp>
          <p:nvCxnSpPr>
            <p:cNvPr id="68" name="Google Shape;68;p3"/>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9" name="Google Shape;69;p3"/>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0" name="Google Shape;70;p3"/>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1" name="Google Shape;71;p3"/>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2" name="Google Shape;72;p3"/>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3" name="Google Shape;73;p3"/>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4" name="Google Shape;74;p3"/>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5" name="Google Shape;75;p3"/>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6" name="Google Shape;76;p3"/>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7" name="Google Shape;77;p3"/>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8" name="Google Shape;78;p3"/>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 name="Google Shape;79;p3"/>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 name="Google Shape;80;p3"/>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1" name="Google Shape;81;p3"/>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2" name="Google Shape;82;p3"/>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3" name="Google Shape;83;p3"/>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4" name="Google Shape;84;p3"/>
          <p:cNvSpPr/>
          <p:nvPr/>
        </p:nvSpPr>
        <p:spPr>
          <a:xfrm>
            <a:off x="2840944" y="1808315"/>
            <a:ext cx="7798000" cy="381805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sp>
        <p:nvSpPr>
          <p:cNvPr id="86" name="Google Shape;86;p3"/>
          <p:cNvSpPr/>
          <p:nvPr/>
        </p:nvSpPr>
        <p:spPr>
          <a:xfrm>
            <a:off x="2833243" y="5290583"/>
            <a:ext cx="7856224" cy="708000"/>
          </a:xfrm>
          <a:prstGeom prst="roundRect">
            <a:avLst>
              <a:gd name="adj" fmla="val 50000"/>
            </a:avLst>
          </a:prstGeom>
          <a:solidFill>
            <a:schemeClr val="dk1"/>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6A3F35"/>
              </a:solidFill>
              <a:effectLst/>
              <a:uLnTx/>
              <a:uFillTx/>
              <a:latin typeface="Arial"/>
              <a:ea typeface="+mn-ea"/>
              <a:cs typeface="Arial"/>
              <a:sym typeface="Arial"/>
            </a:endParaRPr>
          </a:p>
        </p:txBody>
      </p:sp>
      <p:grpSp>
        <p:nvGrpSpPr>
          <p:cNvPr id="90" name="Google Shape;90;p3"/>
          <p:cNvGrpSpPr/>
          <p:nvPr/>
        </p:nvGrpSpPr>
        <p:grpSpPr>
          <a:xfrm>
            <a:off x="1155179" y="5939151"/>
            <a:ext cx="468771" cy="417869"/>
            <a:chOff x="725750" y="910150"/>
            <a:chExt cx="253025" cy="225550"/>
          </a:xfrm>
        </p:grpSpPr>
        <p:sp>
          <p:nvSpPr>
            <p:cNvPr id="91" name="Google Shape;91;p3"/>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3"/>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3" name="Google Shape;93;p3"/>
          <p:cNvGrpSpPr/>
          <p:nvPr/>
        </p:nvGrpSpPr>
        <p:grpSpPr>
          <a:xfrm>
            <a:off x="10153367" y="485834"/>
            <a:ext cx="158367" cy="165433"/>
            <a:chOff x="1409475" y="641250"/>
            <a:chExt cx="118775" cy="124075"/>
          </a:xfrm>
        </p:grpSpPr>
        <p:sp>
          <p:nvSpPr>
            <p:cNvPr id="94" name="Google Shape;94;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5" name="Google Shape;95;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6" name="Google Shape;96;p3"/>
          <p:cNvGrpSpPr/>
          <p:nvPr/>
        </p:nvGrpSpPr>
        <p:grpSpPr>
          <a:xfrm>
            <a:off x="179885" y="2510934"/>
            <a:ext cx="364367" cy="392433"/>
            <a:chOff x="713250" y="2576650"/>
            <a:chExt cx="273275" cy="294325"/>
          </a:xfrm>
        </p:grpSpPr>
        <p:sp>
          <p:nvSpPr>
            <p:cNvPr id="97" name="Google Shape;97;p3"/>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3"/>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99" name="Google Shape;99;p3"/>
          <p:cNvGrpSpPr/>
          <p:nvPr/>
        </p:nvGrpSpPr>
        <p:grpSpPr>
          <a:xfrm>
            <a:off x="6817034" y="6359901"/>
            <a:ext cx="158367" cy="165433"/>
            <a:chOff x="1409475" y="641250"/>
            <a:chExt cx="118775" cy="124075"/>
          </a:xfrm>
        </p:grpSpPr>
        <p:sp>
          <p:nvSpPr>
            <p:cNvPr id="100" name="Google Shape;100;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1" name="Google Shape;101;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2" name="Google Shape;102;p3"/>
          <p:cNvGrpSpPr/>
          <p:nvPr/>
        </p:nvGrpSpPr>
        <p:grpSpPr>
          <a:xfrm>
            <a:off x="1453367" y="869834"/>
            <a:ext cx="158367" cy="165433"/>
            <a:chOff x="1409475" y="641250"/>
            <a:chExt cx="118775" cy="124075"/>
          </a:xfrm>
        </p:grpSpPr>
        <p:sp>
          <p:nvSpPr>
            <p:cNvPr id="103" name="Google Shape;103;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4" name="Google Shape;104;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5" name="Google Shape;105;p3"/>
          <p:cNvGrpSpPr/>
          <p:nvPr/>
        </p:nvGrpSpPr>
        <p:grpSpPr>
          <a:xfrm>
            <a:off x="11737901" y="5590834"/>
            <a:ext cx="158367" cy="165433"/>
            <a:chOff x="1409475" y="641250"/>
            <a:chExt cx="118775" cy="124075"/>
          </a:xfrm>
        </p:grpSpPr>
        <p:sp>
          <p:nvSpPr>
            <p:cNvPr id="106" name="Google Shape;106;p3"/>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3"/>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08" name="Google Shape;108;p3"/>
          <p:cNvGrpSpPr/>
          <p:nvPr/>
        </p:nvGrpSpPr>
        <p:grpSpPr>
          <a:xfrm rot="-748748">
            <a:off x="11297711" y="1649835"/>
            <a:ext cx="633456" cy="622320"/>
            <a:chOff x="4636650" y="2847925"/>
            <a:chExt cx="351575" cy="345350"/>
          </a:xfrm>
        </p:grpSpPr>
        <p:sp>
          <p:nvSpPr>
            <p:cNvPr id="109" name="Google Shape;109;p3"/>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0" name="Google Shape;110;p3"/>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1" name="Google Shape;111;p3"/>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2" name="Google Shape;112;p3"/>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3" name="Google Shape;113;p3"/>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68826726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257"/>
        <p:cNvGrpSpPr/>
        <p:nvPr/>
      </p:nvGrpSpPr>
      <p:grpSpPr>
        <a:xfrm>
          <a:off x="0" y="0"/>
          <a:ext cx="0" cy="0"/>
          <a:chOff x="0" y="0"/>
          <a:chExt cx="0" cy="0"/>
        </a:xfrm>
      </p:grpSpPr>
      <p:grpSp>
        <p:nvGrpSpPr>
          <p:cNvPr id="258" name="Google Shape;258;p7"/>
          <p:cNvGrpSpPr/>
          <p:nvPr/>
        </p:nvGrpSpPr>
        <p:grpSpPr>
          <a:xfrm>
            <a:off x="-190528" y="-107233"/>
            <a:ext cx="12700800" cy="7072400"/>
            <a:chOff x="-142896" y="-80425"/>
            <a:chExt cx="9525600" cy="5304300"/>
          </a:xfrm>
        </p:grpSpPr>
        <p:cxnSp>
          <p:nvCxnSpPr>
            <p:cNvPr id="259" name="Google Shape;259;p7"/>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0" name="Google Shape;260;p7"/>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1" name="Google Shape;261;p7"/>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2" name="Google Shape;262;p7"/>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3" name="Google Shape;263;p7"/>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4" name="Google Shape;264;p7"/>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265" name="Google Shape;265;p7"/>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6" name="Google Shape;266;p7"/>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7" name="Google Shape;267;p7"/>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8" name="Google Shape;268;p7"/>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69" name="Google Shape;269;p7"/>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0" name="Google Shape;270;p7"/>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1" name="Google Shape;271;p7"/>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2" name="Google Shape;272;p7"/>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3" name="Google Shape;273;p7"/>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274" name="Google Shape;274;p7"/>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275" name="Google Shape;275;p7"/>
          <p:cNvSpPr/>
          <p:nvPr/>
        </p:nvSpPr>
        <p:spPr>
          <a:xfrm>
            <a:off x="663933" y="363930"/>
            <a:ext cx="10864000" cy="5960831"/>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9" name="Google Shape;279;p7"/>
          <p:cNvGrpSpPr/>
          <p:nvPr/>
        </p:nvGrpSpPr>
        <p:grpSpPr>
          <a:xfrm>
            <a:off x="229532" y="363930"/>
            <a:ext cx="164496" cy="171836"/>
            <a:chOff x="1409475" y="641250"/>
            <a:chExt cx="118775" cy="124075"/>
          </a:xfrm>
        </p:grpSpPr>
        <p:sp>
          <p:nvSpPr>
            <p:cNvPr id="280" name="Google Shape;280;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1" name="Google Shape;281;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2" name="Google Shape;282;p7"/>
          <p:cNvGrpSpPr/>
          <p:nvPr/>
        </p:nvGrpSpPr>
        <p:grpSpPr>
          <a:xfrm>
            <a:off x="11898432" y="1533563"/>
            <a:ext cx="164496" cy="171836"/>
            <a:chOff x="1409475" y="641250"/>
            <a:chExt cx="118775" cy="124075"/>
          </a:xfrm>
        </p:grpSpPr>
        <p:sp>
          <p:nvSpPr>
            <p:cNvPr id="283" name="Google Shape;283;p7"/>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4" name="Google Shape;284;p7"/>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85" name="Google Shape;285;p7"/>
          <p:cNvGrpSpPr/>
          <p:nvPr/>
        </p:nvGrpSpPr>
        <p:grpSpPr>
          <a:xfrm>
            <a:off x="394049" y="5852093"/>
            <a:ext cx="606831" cy="591964"/>
            <a:chOff x="1959000" y="1291425"/>
            <a:chExt cx="286025" cy="279000"/>
          </a:xfrm>
        </p:grpSpPr>
        <p:sp>
          <p:nvSpPr>
            <p:cNvPr id="286" name="Google Shape;286;p7"/>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7" name="Google Shape;287;p7"/>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8" name="Google Shape;288;p7"/>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89" name="Google Shape;289;p7"/>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0" name="Google Shape;290;p7"/>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1" name="Google Shape;291;p7"/>
          <p:cNvGrpSpPr/>
          <p:nvPr/>
        </p:nvGrpSpPr>
        <p:grpSpPr>
          <a:xfrm rot="825719">
            <a:off x="11190754" y="5710352"/>
            <a:ext cx="486917" cy="478296"/>
            <a:chOff x="4636650" y="2847925"/>
            <a:chExt cx="351575" cy="345350"/>
          </a:xfrm>
        </p:grpSpPr>
        <p:sp>
          <p:nvSpPr>
            <p:cNvPr id="292" name="Google Shape;292;p7"/>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3" name="Google Shape;293;p7"/>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4" name="Google Shape;294;p7"/>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5" name="Google Shape;295;p7"/>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6" name="Google Shape;296;p7"/>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297" name="Google Shape;297;p7"/>
          <p:cNvGrpSpPr/>
          <p:nvPr/>
        </p:nvGrpSpPr>
        <p:grpSpPr>
          <a:xfrm rot="564530">
            <a:off x="9986949" y="130177"/>
            <a:ext cx="676120" cy="639601"/>
            <a:chOff x="1826475" y="2921600"/>
            <a:chExt cx="564700" cy="534200"/>
          </a:xfrm>
        </p:grpSpPr>
        <p:sp>
          <p:nvSpPr>
            <p:cNvPr id="298" name="Google Shape;298;p7"/>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99" name="Google Shape;299;p7"/>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0" name="Google Shape;300;p7"/>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1" name="Google Shape;301;p7"/>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302" name="Google Shape;302;p7"/>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4495656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able of contents" userDrawn="1">
  <p:cSld name="Table of contents">
    <p:spTree>
      <p:nvGrpSpPr>
        <p:cNvPr id="1" name="Shape 625"/>
        <p:cNvGrpSpPr/>
        <p:nvPr/>
      </p:nvGrpSpPr>
      <p:grpSpPr>
        <a:xfrm>
          <a:off x="0" y="0"/>
          <a:ext cx="0" cy="0"/>
          <a:chOff x="0" y="0"/>
          <a:chExt cx="0" cy="0"/>
        </a:xfrm>
      </p:grpSpPr>
      <p:grpSp>
        <p:nvGrpSpPr>
          <p:cNvPr id="626" name="Google Shape;626;p16"/>
          <p:cNvGrpSpPr/>
          <p:nvPr/>
        </p:nvGrpSpPr>
        <p:grpSpPr>
          <a:xfrm>
            <a:off x="-190528" y="-107233"/>
            <a:ext cx="12700800" cy="7072400"/>
            <a:chOff x="-142896" y="-80425"/>
            <a:chExt cx="9525600" cy="5304300"/>
          </a:xfrm>
        </p:grpSpPr>
        <p:cxnSp>
          <p:nvCxnSpPr>
            <p:cNvPr id="627" name="Google Shape;627;p16"/>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8" name="Google Shape;628;p16"/>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29" name="Google Shape;629;p16"/>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0" name="Google Shape;630;p16"/>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1" name="Google Shape;631;p16"/>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2" name="Google Shape;632;p16"/>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633" name="Google Shape;633;p16"/>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4" name="Google Shape;634;p16"/>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5" name="Google Shape;635;p16"/>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6" name="Google Shape;636;p16"/>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7" name="Google Shape;637;p16"/>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8" name="Google Shape;638;p16"/>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39" name="Google Shape;639;p16"/>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0" name="Google Shape;640;p16"/>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1" name="Google Shape;641;p16"/>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642" name="Google Shape;642;p16"/>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643" name="Google Shape;643;p16"/>
          <p:cNvSpPr/>
          <p:nvPr/>
        </p:nvSpPr>
        <p:spPr>
          <a:xfrm>
            <a:off x="160218" y="792055"/>
            <a:ext cx="11911756" cy="595878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44" name="Google Shape;644;p16"/>
          <p:cNvSpPr/>
          <p:nvPr/>
        </p:nvSpPr>
        <p:spPr>
          <a:xfrm>
            <a:off x="1223083" y="31179"/>
            <a:ext cx="3800917"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658" name="Google Shape;658;p16"/>
          <p:cNvGrpSpPr/>
          <p:nvPr/>
        </p:nvGrpSpPr>
        <p:grpSpPr>
          <a:xfrm>
            <a:off x="7261634" y="6522068"/>
            <a:ext cx="158367" cy="165433"/>
            <a:chOff x="1409475" y="641250"/>
            <a:chExt cx="118775" cy="124075"/>
          </a:xfrm>
        </p:grpSpPr>
        <p:sp>
          <p:nvSpPr>
            <p:cNvPr id="659" name="Google Shape;659;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0" name="Google Shape;660;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1" name="Google Shape;661;p16"/>
          <p:cNvGrpSpPr/>
          <p:nvPr/>
        </p:nvGrpSpPr>
        <p:grpSpPr>
          <a:xfrm>
            <a:off x="264934" y="535768"/>
            <a:ext cx="158367" cy="165433"/>
            <a:chOff x="1409475" y="641250"/>
            <a:chExt cx="118775" cy="124075"/>
          </a:xfrm>
        </p:grpSpPr>
        <p:sp>
          <p:nvSpPr>
            <p:cNvPr id="662" name="Google Shape;662;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3" name="Google Shape;663;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4" name="Google Shape;664;p16"/>
          <p:cNvGrpSpPr/>
          <p:nvPr/>
        </p:nvGrpSpPr>
        <p:grpSpPr>
          <a:xfrm>
            <a:off x="11318401" y="158468"/>
            <a:ext cx="158367" cy="165433"/>
            <a:chOff x="1409475" y="641250"/>
            <a:chExt cx="118775" cy="124075"/>
          </a:xfrm>
        </p:grpSpPr>
        <p:sp>
          <p:nvSpPr>
            <p:cNvPr id="665" name="Google Shape;665;p16"/>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6" name="Google Shape;666;p16"/>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67" name="Google Shape;667;p16"/>
          <p:cNvGrpSpPr/>
          <p:nvPr/>
        </p:nvGrpSpPr>
        <p:grpSpPr>
          <a:xfrm>
            <a:off x="11807406" y="6445820"/>
            <a:ext cx="448753" cy="483360"/>
            <a:chOff x="713250" y="2576650"/>
            <a:chExt cx="273275" cy="294325"/>
          </a:xfrm>
        </p:grpSpPr>
        <p:sp>
          <p:nvSpPr>
            <p:cNvPr id="668" name="Google Shape;668;p16"/>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69" name="Google Shape;669;p16"/>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0" name="Google Shape;670;p16"/>
          <p:cNvGrpSpPr/>
          <p:nvPr/>
        </p:nvGrpSpPr>
        <p:grpSpPr>
          <a:xfrm rot="415209">
            <a:off x="11518841" y="650924"/>
            <a:ext cx="796801" cy="782693"/>
            <a:chOff x="4636650" y="2847925"/>
            <a:chExt cx="351575" cy="345350"/>
          </a:xfrm>
        </p:grpSpPr>
        <p:sp>
          <p:nvSpPr>
            <p:cNvPr id="671" name="Google Shape;671;p16"/>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2" name="Google Shape;672;p16"/>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3" name="Google Shape;673;p16"/>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4" name="Google Shape;674;p16"/>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5" name="Google Shape;675;p16"/>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676" name="Google Shape;676;p16"/>
          <p:cNvGrpSpPr/>
          <p:nvPr/>
        </p:nvGrpSpPr>
        <p:grpSpPr>
          <a:xfrm rot="700306">
            <a:off x="8677069" y="247923"/>
            <a:ext cx="945345" cy="596820"/>
            <a:chOff x="6096075" y="734650"/>
            <a:chExt cx="709025" cy="447625"/>
          </a:xfrm>
        </p:grpSpPr>
        <p:sp>
          <p:nvSpPr>
            <p:cNvPr id="677" name="Google Shape;677;p16"/>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8" name="Google Shape;678;p16"/>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9" name="Google Shape;679;p16"/>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0" name="Google Shape;680;p16"/>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1" name="Google Shape;681;p16"/>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31878704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2" userDrawn="1">
  <p:cSld name="Title and text 2">
    <p:spTree>
      <p:nvGrpSpPr>
        <p:cNvPr id="1" name="Shape 786"/>
        <p:cNvGrpSpPr/>
        <p:nvPr/>
      </p:nvGrpSpPr>
      <p:grpSpPr>
        <a:xfrm>
          <a:off x="0" y="0"/>
          <a:ext cx="0" cy="0"/>
          <a:chOff x="0" y="0"/>
          <a:chExt cx="0" cy="0"/>
        </a:xfrm>
      </p:grpSpPr>
      <p:grpSp>
        <p:nvGrpSpPr>
          <p:cNvPr id="787" name="Google Shape;787;p20"/>
          <p:cNvGrpSpPr/>
          <p:nvPr/>
        </p:nvGrpSpPr>
        <p:grpSpPr>
          <a:xfrm>
            <a:off x="-190528" y="-107233"/>
            <a:ext cx="12700800" cy="7072400"/>
            <a:chOff x="-142896" y="-80425"/>
            <a:chExt cx="9525600" cy="5304300"/>
          </a:xfrm>
        </p:grpSpPr>
        <p:cxnSp>
          <p:nvCxnSpPr>
            <p:cNvPr id="788" name="Google Shape;788;p20"/>
            <p:cNvCxnSpPr/>
            <p:nvPr/>
          </p:nvCxnSpPr>
          <p:spPr>
            <a:xfrm>
              <a:off x="-142896" y="51435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89" name="Google Shape;789;p20"/>
            <p:cNvCxnSpPr/>
            <p:nvPr/>
          </p:nvCxnSpPr>
          <p:spPr>
            <a:xfrm>
              <a:off x="-142896" y="41148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0" name="Google Shape;790;p20"/>
            <p:cNvCxnSpPr/>
            <p:nvPr/>
          </p:nvCxnSpPr>
          <p:spPr>
            <a:xfrm>
              <a:off x="-142896" y="30861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1" name="Google Shape;791;p20"/>
            <p:cNvCxnSpPr/>
            <p:nvPr/>
          </p:nvCxnSpPr>
          <p:spPr>
            <a:xfrm>
              <a:off x="-142896" y="20574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2" name="Google Shape;792;p20"/>
            <p:cNvCxnSpPr/>
            <p:nvPr/>
          </p:nvCxnSpPr>
          <p:spPr>
            <a:xfrm>
              <a:off x="-142896" y="102870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3" name="Google Shape;793;p20"/>
            <p:cNvCxnSpPr/>
            <p:nvPr/>
          </p:nvCxnSpPr>
          <p:spPr>
            <a:xfrm>
              <a:off x="-142896" y="0"/>
              <a:ext cx="9525600" cy="0"/>
            </a:xfrm>
            <a:prstGeom prst="straightConnector1">
              <a:avLst/>
            </a:prstGeom>
            <a:noFill/>
            <a:ln w="9525" cap="flat" cmpd="sng">
              <a:solidFill>
                <a:schemeClr val="lt1"/>
              </a:solidFill>
              <a:prstDash val="solid"/>
              <a:round/>
              <a:headEnd type="none" w="med" len="med"/>
              <a:tailEnd type="none" w="med" len="med"/>
            </a:ln>
          </p:spPr>
        </p:cxnSp>
        <p:cxnSp>
          <p:nvCxnSpPr>
            <p:cNvPr id="794" name="Google Shape;794;p20"/>
            <p:cNvCxnSpPr/>
            <p:nvPr/>
          </p:nvCxnSpPr>
          <p:spPr>
            <a:xfrm rot="-5400000">
              <a:off x="-2652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5" name="Google Shape;795;p20"/>
            <p:cNvCxnSpPr/>
            <p:nvPr/>
          </p:nvCxnSpPr>
          <p:spPr>
            <a:xfrm rot="-5400000">
              <a:off x="-1636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6" name="Google Shape;796;p20"/>
            <p:cNvCxnSpPr/>
            <p:nvPr/>
          </p:nvCxnSpPr>
          <p:spPr>
            <a:xfrm rot="-5400000">
              <a:off x="-6201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7" name="Google Shape;797;p20"/>
            <p:cNvCxnSpPr/>
            <p:nvPr/>
          </p:nvCxnSpPr>
          <p:spPr>
            <a:xfrm rot="-5400000">
              <a:off x="39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8" name="Google Shape;798;p20"/>
            <p:cNvCxnSpPr/>
            <p:nvPr/>
          </p:nvCxnSpPr>
          <p:spPr>
            <a:xfrm rot="-5400000">
              <a:off x="1411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799" name="Google Shape;799;p20"/>
            <p:cNvCxnSpPr/>
            <p:nvPr/>
          </p:nvCxnSpPr>
          <p:spPr>
            <a:xfrm rot="-5400000">
              <a:off x="2427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0" name="Google Shape;800;p20"/>
            <p:cNvCxnSpPr/>
            <p:nvPr/>
          </p:nvCxnSpPr>
          <p:spPr>
            <a:xfrm rot="-5400000">
              <a:off x="3443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1" name="Google Shape;801;p20"/>
            <p:cNvCxnSpPr/>
            <p:nvPr/>
          </p:nvCxnSpPr>
          <p:spPr>
            <a:xfrm rot="-5400000">
              <a:off x="4459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2" name="Google Shape;802;p20"/>
            <p:cNvCxnSpPr/>
            <p:nvPr/>
          </p:nvCxnSpPr>
          <p:spPr>
            <a:xfrm rot="-5400000">
              <a:off x="5475850" y="2571725"/>
              <a:ext cx="5304300" cy="0"/>
            </a:xfrm>
            <a:prstGeom prst="straightConnector1">
              <a:avLst/>
            </a:prstGeom>
            <a:noFill/>
            <a:ln w="9525" cap="flat" cmpd="sng">
              <a:solidFill>
                <a:schemeClr val="lt1"/>
              </a:solidFill>
              <a:prstDash val="solid"/>
              <a:round/>
              <a:headEnd type="none" w="med" len="med"/>
              <a:tailEnd type="none" w="med" len="med"/>
            </a:ln>
          </p:spPr>
        </p:cxnSp>
        <p:cxnSp>
          <p:nvCxnSpPr>
            <p:cNvPr id="803" name="Google Shape;803;p20"/>
            <p:cNvCxnSpPr/>
            <p:nvPr/>
          </p:nvCxnSpPr>
          <p:spPr>
            <a:xfrm rot="-5400000">
              <a:off x="6491850" y="2571725"/>
              <a:ext cx="5304300" cy="0"/>
            </a:xfrm>
            <a:prstGeom prst="straightConnector1">
              <a:avLst/>
            </a:prstGeom>
            <a:noFill/>
            <a:ln w="9525" cap="flat" cmpd="sng">
              <a:solidFill>
                <a:schemeClr val="lt1"/>
              </a:solidFill>
              <a:prstDash val="solid"/>
              <a:round/>
              <a:headEnd type="none" w="med" len="med"/>
              <a:tailEnd type="none" w="med" len="med"/>
            </a:ln>
          </p:spPr>
        </p:cxnSp>
      </p:grpSp>
      <p:sp>
        <p:nvSpPr>
          <p:cNvPr id="804" name="Google Shape;804;p20"/>
          <p:cNvSpPr/>
          <p:nvPr/>
        </p:nvSpPr>
        <p:spPr>
          <a:xfrm>
            <a:off x="663933" y="1033400"/>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807" name="Google Shape;807;p20"/>
          <p:cNvGrpSpPr/>
          <p:nvPr/>
        </p:nvGrpSpPr>
        <p:grpSpPr>
          <a:xfrm>
            <a:off x="229532" y="363930"/>
            <a:ext cx="164496" cy="171836"/>
            <a:chOff x="1409475" y="641250"/>
            <a:chExt cx="118775" cy="124075"/>
          </a:xfrm>
        </p:grpSpPr>
        <p:sp>
          <p:nvSpPr>
            <p:cNvPr id="808" name="Google Shape;808;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09" name="Google Shape;809;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0" name="Google Shape;810;p20"/>
          <p:cNvGrpSpPr/>
          <p:nvPr/>
        </p:nvGrpSpPr>
        <p:grpSpPr>
          <a:xfrm>
            <a:off x="11898432" y="1533563"/>
            <a:ext cx="164496" cy="171836"/>
            <a:chOff x="1409475" y="641250"/>
            <a:chExt cx="118775" cy="124075"/>
          </a:xfrm>
        </p:grpSpPr>
        <p:sp>
          <p:nvSpPr>
            <p:cNvPr id="811" name="Google Shape;811;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2" name="Google Shape;812;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3" name="Google Shape;813;p20"/>
          <p:cNvGrpSpPr/>
          <p:nvPr/>
        </p:nvGrpSpPr>
        <p:grpSpPr>
          <a:xfrm>
            <a:off x="590132" y="147130"/>
            <a:ext cx="164496" cy="171836"/>
            <a:chOff x="1409475" y="641250"/>
            <a:chExt cx="118775" cy="124075"/>
          </a:xfrm>
        </p:grpSpPr>
        <p:sp>
          <p:nvSpPr>
            <p:cNvPr id="814" name="Google Shape;814;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5" name="Google Shape;815;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6" name="Google Shape;816;p20"/>
          <p:cNvGrpSpPr/>
          <p:nvPr/>
        </p:nvGrpSpPr>
        <p:grpSpPr>
          <a:xfrm>
            <a:off x="10420799" y="6546063"/>
            <a:ext cx="164496" cy="171836"/>
            <a:chOff x="1409475" y="641250"/>
            <a:chExt cx="118775" cy="124075"/>
          </a:xfrm>
        </p:grpSpPr>
        <p:sp>
          <p:nvSpPr>
            <p:cNvPr id="817" name="Google Shape;817;p2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18" name="Google Shape;818;p2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19" name="Google Shape;819;p20"/>
          <p:cNvGrpSpPr/>
          <p:nvPr/>
        </p:nvGrpSpPr>
        <p:grpSpPr>
          <a:xfrm>
            <a:off x="517045" y="6359884"/>
            <a:ext cx="468771" cy="417869"/>
            <a:chOff x="725750" y="910150"/>
            <a:chExt cx="253025" cy="225550"/>
          </a:xfrm>
        </p:grpSpPr>
        <p:sp>
          <p:nvSpPr>
            <p:cNvPr id="820" name="Google Shape;820;p20"/>
            <p:cNvSpPr/>
            <p:nvPr/>
          </p:nvSpPr>
          <p:spPr>
            <a:xfrm>
              <a:off x="725750" y="910150"/>
              <a:ext cx="253025" cy="225550"/>
            </a:xfrm>
            <a:custGeom>
              <a:avLst/>
              <a:gdLst/>
              <a:ahLst/>
              <a:cxnLst/>
              <a:rect l="l" t="t" r="r" b="b"/>
              <a:pathLst>
                <a:path w="10121" h="9022" extrusionOk="0">
                  <a:moveTo>
                    <a:pt x="2638" y="761"/>
                  </a:moveTo>
                  <a:cubicBezTo>
                    <a:pt x="3244" y="761"/>
                    <a:pt x="3761" y="1061"/>
                    <a:pt x="4156" y="1574"/>
                  </a:cubicBezTo>
                  <a:cubicBezTo>
                    <a:pt x="4334" y="1788"/>
                    <a:pt x="4430" y="2062"/>
                    <a:pt x="4573" y="2312"/>
                  </a:cubicBezTo>
                  <a:cubicBezTo>
                    <a:pt x="4620" y="2419"/>
                    <a:pt x="4644" y="2550"/>
                    <a:pt x="4704" y="2669"/>
                  </a:cubicBezTo>
                  <a:cubicBezTo>
                    <a:pt x="4797" y="2850"/>
                    <a:pt x="4913" y="2943"/>
                    <a:pt x="5048" y="2943"/>
                  </a:cubicBezTo>
                  <a:cubicBezTo>
                    <a:pt x="5136" y="2943"/>
                    <a:pt x="5232" y="2904"/>
                    <a:pt x="5335" y="2824"/>
                  </a:cubicBezTo>
                  <a:cubicBezTo>
                    <a:pt x="5525" y="2657"/>
                    <a:pt x="5704" y="2467"/>
                    <a:pt x="5906" y="2312"/>
                  </a:cubicBezTo>
                  <a:cubicBezTo>
                    <a:pt x="6382" y="1968"/>
                    <a:pt x="6880" y="1770"/>
                    <a:pt x="7417" y="1770"/>
                  </a:cubicBezTo>
                  <a:cubicBezTo>
                    <a:pt x="7659" y="1770"/>
                    <a:pt x="7909" y="1810"/>
                    <a:pt x="8168" y="1895"/>
                  </a:cubicBezTo>
                  <a:cubicBezTo>
                    <a:pt x="8835" y="2122"/>
                    <a:pt x="9121" y="2538"/>
                    <a:pt x="9097" y="3241"/>
                  </a:cubicBezTo>
                  <a:cubicBezTo>
                    <a:pt x="9073" y="3753"/>
                    <a:pt x="8883" y="4205"/>
                    <a:pt x="8537" y="4574"/>
                  </a:cubicBezTo>
                  <a:cubicBezTo>
                    <a:pt x="8025" y="5146"/>
                    <a:pt x="7502" y="5741"/>
                    <a:pt x="6918" y="6241"/>
                  </a:cubicBezTo>
                  <a:cubicBezTo>
                    <a:pt x="6192" y="6848"/>
                    <a:pt x="5406" y="7384"/>
                    <a:pt x="4632" y="7956"/>
                  </a:cubicBezTo>
                  <a:cubicBezTo>
                    <a:pt x="4418" y="8087"/>
                    <a:pt x="4180" y="8182"/>
                    <a:pt x="3918" y="8313"/>
                  </a:cubicBezTo>
                  <a:cubicBezTo>
                    <a:pt x="2906" y="7241"/>
                    <a:pt x="1882" y="6253"/>
                    <a:pt x="1286" y="4943"/>
                  </a:cubicBezTo>
                  <a:cubicBezTo>
                    <a:pt x="882" y="4086"/>
                    <a:pt x="632" y="3193"/>
                    <a:pt x="894" y="2241"/>
                  </a:cubicBezTo>
                  <a:cubicBezTo>
                    <a:pt x="1096" y="1526"/>
                    <a:pt x="1477" y="943"/>
                    <a:pt x="2251" y="800"/>
                  </a:cubicBezTo>
                  <a:cubicBezTo>
                    <a:pt x="2384" y="774"/>
                    <a:pt x="2513" y="761"/>
                    <a:pt x="2638" y="761"/>
                  </a:cubicBezTo>
                  <a:close/>
                  <a:moveTo>
                    <a:pt x="2568" y="0"/>
                  </a:moveTo>
                  <a:cubicBezTo>
                    <a:pt x="1726" y="0"/>
                    <a:pt x="954" y="457"/>
                    <a:pt x="489" y="1276"/>
                  </a:cubicBezTo>
                  <a:cubicBezTo>
                    <a:pt x="394" y="1479"/>
                    <a:pt x="298" y="1693"/>
                    <a:pt x="227" y="1907"/>
                  </a:cubicBezTo>
                  <a:cubicBezTo>
                    <a:pt x="13" y="2562"/>
                    <a:pt x="1" y="3241"/>
                    <a:pt x="167" y="3908"/>
                  </a:cubicBezTo>
                  <a:cubicBezTo>
                    <a:pt x="644" y="5932"/>
                    <a:pt x="1918" y="7432"/>
                    <a:pt x="3453" y="8753"/>
                  </a:cubicBezTo>
                  <a:cubicBezTo>
                    <a:pt x="3648" y="8936"/>
                    <a:pt x="3844" y="9022"/>
                    <a:pt x="4046" y="9022"/>
                  </a:cubicBezTo>
                  <a:cubicBezTo>
                    <a:pt x="4215" y="9022"/>
                    <a:pt x="4389" y="8962"/>
                    <a:pt x="4573" y="8849"/>
                  </a:cubicBezTo>
                  <a:cubicBezTo>
                    <a:pt x="6144" y="7896"/>
                    <a:pt x="7597" y="6765"/>
                    <a:pt x="8811" y="5384"/>
                  </a:cubicBezTo>
                  <a:cubicBezTo>
                    <a:pt x="9168" y="4979"/>
                    <a:pt x="9466" y="4515"/>
                    <a:pt x="9645" y="3991"/>
                  </a:cubicBezTo>
                  <a:cubicBezTo>
                    <a:pt x="10121" y="2586"/>
                    <a:pt x="9466" y="1419"/>
                    <a:pt x="8025" y="1133"/>
                  </a:cubicBezTo>
                  <a:cubicBezTo>
                    <a:pt x="7823" y="1092"/>
                    <a:pt x="7623" y="1072"/>
                    <a:pt x="7426" y="1072"/>
                  </a:cubicBezTo>
                  <a:cubicBezTo>
                    <a:pt x="6881" y="1072"/>
                    <a:pt x="6357" y="1226"/>
                    <a:pt x="5858" y="1514"/>
                  </a:cubicBezTo>
                  <a:cubicBezTo>
                    <a:pt x="5656" y="1610"/>
                    <a:pt x="5466" y="1729"/>
                    <a:pt x="5239" y="1872"/>
                  </a:cubicBezTo>
                  <a:cubicBezTo>
                    <a:pt x="5096" y="1645"/>
                    <a:pt x="4977" y="1455"/>
                    <a:pt x="4858" y="1253"/>
                  </a:cubicBezTo>
                  <a:cubicBezTo>
                    <a:pt x="4513" y="776"/>
                    <a:pt x="4084" y="419"/>
                    <a:pt x="3549" y="205"/>
                  </a:cubicBezTo>
                  <a:cubicBezTo>
                    <a:pt x="3220" y="67"/>
                    <a:pt x="2889" y="0"/>
                    <a:pt x="25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1" name="Google Shape;821;p20"/>
            <p:cNvSpPr/>
            <p:nvPr/>
          </p:nvSpPr>
          <p:spPr>
            <a:xfrm>
              <a:off x="741525" y="929150"/>
              <a:ext cx="212250" cy="188825"/>
            </a:xfrm>
            <a:custGeom>
              <a:avLst/>
              <a:gdLst/>
              <a:ahLst/>
              <a:cxnLst/>
              <a:rect l="l" t="t" r="r" b="b"/>
              <a:pathLst>
                <a:path w="8490" h="7553" extrusionOk="0">
                  <a:moveTo>
                    <a:pt x="2007" y="1"/>
                  </a:moveTo>
                  <a:cubicBezTo>
                    <a:pt x="1882" y="1"/>
                    <a:pt x="1753" y="14"/>
                    <a:pt x="1620" y="40"/>
                  </a:cubicBezTo>
                  <a:cubicBezTo>
                    <a:pt x="846" y="183"/>
                    <a:pt x="465" y="766"/>
                    <a:pt x="263" y="1481"/>
                  </a:cubicBezTo>
                  <a:cubicBezTo>
                    <a:pt x="1" y="2433"/>
                    <a:pt x="251" y="3326"/>
                    <a:pt x="655" y="4183"/>
                  </a:cubicBezTo>
                  <a:cubicBezTo>
                    <a:pt x="1251" y="5493"/>
                    <a:pt x="2275" y="6481"/>
                    <a:pt x="3287" y="7553"/>
                  </a:cubicBezTo>
                  <a:cubicBezTo>
                    <a:pt x="3549" y="7422"/>
                    <a:pt x="3787" y="7327"/>
                    <a:pt x="4001" y="7196"/>
                  </a:cubicBezTo>
                  <a:cubicBezTo>
                    <a:pt x="4775" y="6624"/>
                    <a:pt x="5561" y="6088"/>
                    <a:pt x="6287" y="5481"/>
                  </a:cubicBezTo>
                  <a:cubicBezTo>
                    <a:pt x="6871" y="4981"/>
                    <a:pt x="7394" y="4386"/>
                    <a:pt x="7906" y="3814"/>
                  </a:cubicBezTo>
                  <a:cubicBezTo>
                    <a:pt x="8252" y="3445"/>
                    <a:pt x="8442" y="2993"/>
                    <a:pt x="8466" y="2481"/>
                  </a:cubicBezTo>
                  <a:cubicBezTo>
                    <a:pt x="8490" y="1778"/>
                    <a:pt x="8204" y="1362"/>
                    <a:pt x="7537" y="1135"/>
                  </a:cubicBezTo>
                  <a:cubicBezTo>
                    <a:pt x="7278" y="1050"/>
                    <a:pt x="7028" y="1010"/>
                    <a:pt x="6786" y="1010"/>
                  </a:cubicBezTo>
                  <a:cubicBezTo>
                    <a:pt x="6249" y="1010"/>
                    <a:pt x="5751" y="1208"/>
                    <a:pt x="5275" y="1552"/>
                  </a:cubicBezTo>
                  <a:cubicBezTo>
                    <a:pt x="5073" y="1707"/>
                    <a:pt x="4894" y="1897"/>
                    <a:pt x="4704" y="2064"/>
                  </a:cubicBezTo>
                  <a:cubicBezTo>
                    <a:pt x="4601" y="2144"/>
                    <a:pt x="4505" y="2183"/>
                    <a:pt x="4417" y="2183"/>
                  </a:cubicBezTo>
                  <a:cubicBezTo>
                    <a:pt x="4282" y="2183"/>
                    <a:pt x="4166" y="2090"/>
                    <a:pt x="4073" y="1909"/>
                  </a:cubicBezTo>
                  <a:cubicBezTo>
                    <a:pt x="4013" y="1790"/>
                    <a:pt x="3989" y="1659"/>
                    <a:pt x="3942" y="1552"/>
                  </a:cubicBezTo>
                  <a:cubicBezTo>
                    <a:pt x="3799" y="1302"/>
                    <a:pt x="3703" y="1028"/>
                    <a:pt x="3525" y="814"/>
                  </a:cubicBezTo>
                  <a:cubicBezTo>
                    <a:pt x="3130" y="301"/>
                    <a:pt x="2613" y="1"/>
                    <a:pt x="2007" y="1"/>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2" name="Google Shape;822;p20"/>
          <p:cNvGrpSpPr/>
          <p:nvPr/>
        </p:nvGrpSpPr>
        <p:grpSpPr>
          <a:xfrm>
            <a:off x="358667" y="3871301"/>
            <a:ext cx="364367" cy="392433"/>
            <a:chOff x="713250" y="2576650"/>
            <a:chExt cx="273275" cy="294325"/>
          </a:xfrm>
        </p:grpSpPr>
        <p:sp>
          <p:nvSpPr>
            <p:cNvPr id="823" name="Google Shape;823;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4" name="Google Shape;824;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5" name="Google Shape;825;p20"/>
          <p:cNvGrpSpPr/>
          <p:nvPr/>
        </p:nvGrpSpPr>
        <p:grpSpPr>
          <a:xfrm>
            <a:off x="11409957" y="120376"/>
            <a:ext cx="487449" cy="524997"/>
            <a:chOff x="713250" y="2576650"/>
            <a:chExt cx="273275" cy="294325"/>
          </a:xfrm>
        </p:grpSpPr>
        <p:sp>
          <p:nvSpPr>
            <p:cNvPr id="826" name="Google Shape;826;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27" name="Google Shape;827;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828" name="Google Shape;828;p20"/>
          <p:cNvGrpSpPr/>
          <p:nvPr/>
        </p:nvGrpSpPr>
        <p:grpSpPr>
          <a:xfrm>
            <a:off x="11238001" y="5323876"/>
            <a:ext cx="448753" cy="483360"/>
            <a:chOff x="713250" y="2576650"/>
            <a:chExt cx="273275" cy="294325"/>
          </a:xfrm>
        </p:grpSpPr>
        <p:sp>
          <p:nvSpPr>
            <p:cNvPr id="829" name="Google Shape;829;p20"/>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30" name="Google Shape;830;p20"/>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7926937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1259"/>
        <p:cNvGrpSpPr/>
        <p:nvPr/>
      </p:nvGrpSpPr>
      <p:grpSpPr>
        <a:xfrm>
          <a:off x="0" y="0"/>
          <a:ext cx="0" cy="0"/>
          <a:chOff x="0" y="0"/>
          <a:chExt cx="0" cy="0"/>
        </a:xfrm>
      </p:grpSpPr>
      <p:sp>
        <p:nvSpPr>
          <p:cNvPr id="1260" name="Google Shape;1260;p30"/>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1" name="Google Shape;1261;p30"/>
          <p:cNvSpPr/>
          <p:nvPr/>
        </p:nvSpPr>
        <p:spPr>
          <a:xfrm>
            <a:off x="663933" y="628267"/>
            <a:ext cx="10864000" cy="708000"/>
          </a:xfrm>
          <a:prstGeom prst="roundRect">
            <a:avLst>
              <a:gd name="adj" fmla="val 50000"/>
            </a:avLst>
          </a:prstGeom>
          <a:solidFill>
            <a:schemeClr val="dk1"/>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62" name="Google Shape;1262;p30"/>
          <p:cNvGrpSpPr/>
          <p:nvPr/>
        </p:nvGrpSpPr>
        <p:grpSpPr>
          <a:xfrm>
            <a:off x="229532" y="363930"/>
            <a:ext cx="164496" cy="171836"/>
            <a:chOff x="1409475" y="641250"/>
            <a:chExt cx="118775" cy="124075"/>
          </a:xfrm>
        </p:grpSpPr>
        <p:sp>
          <p:nvSpPr>
            <p:cNvPr id="1263" name="Google Shape;1263;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4" name="Google Shape;1264;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5" name="Google Shape;1265;p30"/>
          <p:cNvGrpSpPr/>
          <p:nvPr/>
        </p:nvGrpSpPr>
        <p:grpSpPr>
          <a:xfrm>
            <a:off x="11898432" y="1533563"/>
            <a:ext cx="164496" cy="171836"/>
            <a:chOff x="1409475" y="641250"/>
            <a:chExt cx="118775" cy="124075"/>
          </a:xfrm>
        </p:grpSpPr>
        <p:sp>
          <p:nvSpPr>
            <p:cNvPr id="1266" name="Google Shape;1266;p30"/>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67" name="Google Shape;1267;p30"/>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68" name="Google Shape;1268;p30"/>
          <p:cNvGrpSpPr/>
          <p:nvPr/>
        </p:nvGrpSpPr>
        <p:grpSpPr>
          <a:xfrm>
            <a:off x="394049" y="5852093"/>
            <a:ext cx="606831" cy="591964"/>
            <a:chOff x="1959000" y="1291425"/>
            <a:chExt cx="286025" cy="279000"/>
          </a:xfrm>
        </p:grpSpPr>
        <p:sp>
          <p:nvSpPr>
            <p:cNvPr id="1269" name="Google Shape;1269;p30"/>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0" name="Google Shape;1270;p30"/>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1" name="Google Shape;1271;p30"/>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2" name="Google Shape;1272;p30"/>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3" name="Google Shape;1273;p30"/>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74" name="Google Shape;1274;p30"/>
          <p:cNvGrpSpPr/>
          <p:nvPr/>
        </p:nvGrpSpPr>
        <p:grpSpPr>
          <a:xfrm rot="825719">
            <a:off x="11190754" y="5710352"/>
            <a:ext cx="486917" cy="478296"/>
            <a:chOff x="4636650" y="2847925"/>
            <a:chExt cx="351575" cy="345350"/>
          </a:xfrm>
        </p:grpSpPr>
        <p:sp>
          <p:nvSpPr>
            <p:cNvPr id="1275" name="Google Shape;1275;p30"/>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6" name="Google Shape;1276;p30"/>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7" name="Google Shape;1277;p30"/>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8" name="Google Shape;1278;p30"/>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79" name="Google Shape;1279;p30"/>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80" name="Google Shape;1280;p30"/>
          <p:cNvGrpSpPr/>
          <p:nvPr/>
        </p:nvGrpSpPr>
        <p:grpSpPr>
          <a:xfrm rot="564530">
            <a:off x="9986949" y="130177"/>
            <a:ext cx="676120" cy="639601"/>
            <a:chOff x="1826475" y="2921600"/>
            <a:chExt cx="564700" cy="534200"/>
          </a:xfrm>
        </p:grpSpPr>
        <p:sp>
          <p:nvSpPr>
            <p:cNvPr id="1281" name="Google Shape;1281;p30"/>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2" name="Google Shape;1282;p30"/>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3" name="Google Shape;1283;p30"/>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4" name="Google Shape;1284;p30"/>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5" name="Google Shape;1285;p30"/>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70281629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1286"/>
        <p:cNvGrpSpPr/>
        <p:nvPr/>
      </p:nvGrpSpPr>
      <p:grpSpPr>
        <a:xfrm>
          <a:off x="0" y="0"/>
          <a:ext cx="0" cy="0"/>
          <a:chOff x="0" y="0"/>
          <a:chExt cx="0" cy="0"/>
        </a:xfrm>
      </p:grpSpPr>
      <p:sp>
        <p:nvSpPr>
          <p:cNvPr id="1287" name="Google Shape;1287;p31"/>
          <p:cNvSpPr/>
          <p:nvPr/>
        </p:nvSpPr>
        <p:spPr>
          <a:xfrm>
            <a:off x="663933" y="1533561"/>
            <a:ext cx="10864000" cy="4791200"/>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88" name="Google Shape;1288;p31"/>
          <p:cNvSpPr/>
          <p:nvPr/>
        </p:nvSpPr>
        <p:spPr>
          <a:xfrm>
            <a:off x="663933" y="628267"/>
            <a:ext cx="10864000" cy="708000"/>
          </a:xfrm>
          <a:prstGeom prst="roundRect">
            <a:avLst>
              <a:gd name="adj" fmla="val 50000"/>
            </a:avLst>
          </a:prstGeom>
          <a:solidFill>
            <a:schemeClr val="lt2"/>
          </a:solidFill>
          <a:ln w="28575" cap="flat" cmpd="sng">
            <a:solidFill>
              <a:srgbClr val="3D2E29"/>
            </a:solidFill>
            <a:prstDash val="solid"/>
            <a:round/>
            <a:headEnd type="none" w="sm" len="sm"/>
            <a:tailEnd type="none" w="sm" len="sm"/>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289" name="Google Shape;1289;p31"/>
          <p:cNvGrpSpPr/>
          <p:nvPr/>
        </p:nvGrpSpPr>
        <p:grpSpPr>
          <a:xfrm>
            <a:off x="229532" y="363930"/>
            <a:ext cx="164496" cy="171836"/>
            <a:chOff x="1409475" y="641250"/>
            <a:chExt cx="118775" cy="124075"/>
          </a:xfrm>
        </p:grpSpPr>
        <p:sp>
          <p:nvSpPr>
            <p:cNvPr id="1290" name="Google Shape;1290;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1" name="Google Shape;1291;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2" name="Google Shape;1292;p31"/>
          <p:cNvGrpSpPr/>
          <p:nvPr/>
        </p:nvGrpSpPr>
        <p:grpSpPr>
          <a:xfrm>
            <a:off x="11898432" y="1533563"/>
            <a:ext cx="164496" cy="171836"/>
            <a:chOff x="1409475" y="641250"/>
            <a:chExt cx="118775" cy="124075"/>
          </a:xfrm>
        </p:grpSpPr>
        <p:sp>
          <p:nvSpPr>
            <p:cNvPr id="1293" name="Google Shape;1293;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4" name="Google Shape;1294;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5" name="Google Shape;1295;p31"/>
          <p:cNvGrpSpPr/>
          <p:nvPr/>
        </p:nvGrpSpPr>
        <p:grpSpPr>
          <a:xfrm>
            <a:off x="590132" y="147130"/>
            <a:ext cx="164496" cy="171836"/>
            <a:chOff x="1409475" y="641250"/>
            <a:chExt cx="118775" cy="124075"/>
          </a:xfrm>
        </p:grpSpPr>
        <p:sp>
          <p:nvSpPr>
            <p:cNvPr id="1296" name="Google Shape;1296;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297" name="Google Shape;1297;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298" name="Google Shape;1298;p31"/>
          <p:cNvGrpSpPr/>
          <p:nvPr/>
        </p:nvGrpSpPr>
        <p:grpSpPr>
          <a:xfrm>
            <a:off x="10420799" y="6546063"/>
            <a:ext cx="164496" cy="171836"/>
            <a:chOff x="1409475" y="641250"/>
            <a:chExt cx="118775" cy="124075"/>
          </a:xfrm>
        </p:grpSpPr>
        <p:sp>
          <p:nvSpPr>
            <p:cNvPr id="1299" name="Google Shape;1299;p31"/>
            <p:cNvSpPr/>
            <p:nvPr/>
          </p:nvSpPr>
          <p:spPr>
            <a:xfrm>
              <a:off x="1409475" y="641250"/>
              <a:ext cx="118775" cy="124075"/>
            </a:xfrm>
            <a:custGeom>
              <a:avLst/>
              <a:gdLst/>
              <a:ahLst/>
              <a:cxnLst/>
              <a:rect l="l" t="t" r="r" b="b"/>
              <a:pathLst>
                <a:path w="4751" h="4963" extrusionOk="0">
                  <a:moveTo>
                    <a:pt x="2416" y="1067"/>
                  </a:moveTo>
                  <a:cubicBezTo>
                    <a:pt x="2641" y="1067"/>
                    <a:pt x="2871" y="1150"/>
                    <a:pt x="3084" y="1317"/>
                  </a:cubicBezTo>
                  <a:cubicBezTo>
                    <a:pt x="3620" y="1710"/>
                    <a:pt x="3786" y="2412"/>
                    <a:pt x="3489" y="3055"/>
                  </a:cubicBezTo>
                  <a:cubicBezTo>
                    <a:pt x="3266" y="3562"/>
                    <a:pt x="2767" y="3870"/>
                    <a:pt x="2235" y="3870"/>
                  </a:cubicBezTo>
                  <a:cubicBezTo>
                    <a:pt x="2141" y="3870"/>
                    <a:pt x="2047" y="3860"/>
                    <a:pt x="1953" y="3841"/>
                  </a:cubicBezTo>
                  <a:cubicBezTo>
                    <a:pt x="1453" y="3734"/>
                    <a:pt x="1167" y="3317"/>
                    <a:pt x="1179" y="2638"/>
                  </a:cubicBezTo>
                  <a:cubicBezTo>
                    <a:pt x="1167" y="2234"/>
                    <a:pt x="1334" y="1864"/>
                    <a:pt x="1584" y="1519"/>
                  </a:cubicBezTo>
                  <a:cubicBezTo>
                    <a:pt x="1816" y="1218"/>
                    <a:pt x="2112" y="1067"/>
                    <a:pt x="2416" y="1067"/>
                  </a:cubicBezTo>
                  <a:close/>
                  <a:moveTo>
                    <a:pt x="2349" y="0"/>
                  </a:moveTo>
                  <a:cubicBezTo>
                    <a:pt x="1880" y="0"/>
                    <a:pt x="1436" y="167"/>
                    <a:pt x="1036" y="531"/>
                  </a:cubicBezTo>
                  <a:cubicBezTo>
                    <a:pt x="334" y="1174"/>
                    <a:pt x="0" y="2007"/>
                    <a:pt x="84" y="2984"/>
                  </a:cubicBezTo>
                  <a:cubicBezTo>
                    <a:pt x="167" y="3960"/>
                    <a:pt x="762" y="4662"/>
                    <a:pt x="1655" y="4889"/>
                  </a:cubicBezTo>
                  <a:cubicBezTo>
                    <a:pt x="1858" y="4939"/>
                    <a:pt x="2060" y="4963"/>
                    <a:pt x="2257" y="4963"/>
                  </a:cubicBezTo>
                  <a:cubicBezTo>
                    <a:pt x="3601" y="4963"/>
                    <a:pt x="4751" y="3854"/>
                    <a:pt x="4751" y="2400"/>
                  </a:cubicBezTo>
                  <a:cubicBezTo>
                    <a:pt x="4751" y="1507"/>
                    <a:pt x="4179" y="602"/>
                    <a:pt x="3358" y="233"/>
                  </a:cubicBezTo>
                  <a:cubicBezTo>
                    <a:pt x="3015" y="81"/>
                    <a:pt x="2676" y="0"/>
                    <a:pt x="2349"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0" name="Google Shape;1300;p31"/>
            <p:cNvSpPr/>
            <p:nvPr/>
          </p:nvSpPr>
          <p:spPr>
            <a:xfrm>
              <a:off x="1438650" y="667900"/>
              <a:ext cx="65500" cy="70100"/>
            </a:xfrm>
            <a:custGeom>
              <a:avLst/>
              <a:gdLst/>
              <a:ahLst/>
              <a:cxnLst/>
              <a:rect l="l" t="t" r="r" b="b"/>
              <a:pathLst>
                <a:path w="2620" h="2804" extrusionOk="0">
                  <a:moveTo>
                    <a:pt x="1249" y="1"/>
                  </a:moveTo>
                  <a:cubicBezTo>
                    <a:pt x="945" y="1"/>
                    <a:pt x="649" y="152"/>
                    <a:pt x="417" y="453"/>
                  </a:cubicBezTo>
                  <a:cubicBezTo>
                    <a:pt x="167" y="798"/>
                    <a:pt x="0" y="1168"/>
                    <a:pt x="12" y="1572"/>
                  </a:cubicBezTo>
                  <a:cubicBezTo>
                    <a:pt x="0" y="2251"/>
                    <a:pt x="286" y="2668"/>
                    <a:pt x="786" y="2775"/>
                  </a:cubicBezTo>
                  <a:cubicBezTo>
                    <a:pt x="880" y="2794"/>
                    <a:pt x="974" y="2804"/>
                    <a:pt x="1068" y="2804"/>
                  </a:cubicBezTo>
                  <a:cubicBezTo>
                    <a:pt x="1600" y="2804"/>
                    <a:pt x="2099" y="2496"/>
                    <a:pt x="2322" y="1989"/>
                  </a:cubicBezTo>
                  <a:cubicBezTo>
                    <a:pt x="2619" y="1346"/>
                    <a:pt x="2453" y="644"/>
                    <a:pt x="1917" y="251"/>
                  </a:cubicBezTo>
                  <a:cubicBezTo>
                    <a:pt x="1704" y="84"/>
                    <a:pt x="1474" y="1"/>
                    <a:pt x="1249"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1" name="Google Shape;1301;p31"/>
          <p:cNvGrpSpPr/>
          <p:nvPr/>
        </p:nvGrpSpPr>
        <p:grpSpPr>
          <a:xfrm rot="700306">
            <a:off x="8677069" y="247923"/>
            <a:ext cx="945345" cy="596820"/>
            <a:chOff x="6096075" y="734650"/>
            <a:chExt cx="709025" cy="447625"/>
          </a:xfrm>
        </p:grpSpPr>
        <p:sp>
          <p:nvSpPr>
            <p:cNvPr id="1302" name="Google Shape;1302;p31"/>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3" name="Google Shape;1303;p31"/>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4" name="Google Shape;1304;p31"/>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5" name="Google Shape;1305;p31"/>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6" name="Google Shape;1306;p31"/>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07" name="Google Shape;1307;p31"/>
          <p:cNvGrpSpPr/>
          <p:nvPr/>
        </p:nvGrpSpPr>
        <p:grpSpPr>
          <a:xfrm>
            <a:off x="11318401" y="3875701"/>
            <a:ext cx="364367" cy="392433"/>
            <a:chOff x="713250" y="2576650"/>
            <a:chExt cx="273275" cy="294325"/>
          </a:xfrm>
        </p:grpSpPr>
        <p:sp>
          <p:nvSpPr>
            <p:cNvPr id="1308" name="Google Shape;1308;p31"/>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09" name="Google Shape;1309;p31"/>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lt2"/>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0" name="Google Shape;1310;p31"/>
          <p:cNvGrpSpPr/>
          <p:nvPr/>
        </p:nvGrpSpPr>
        <p:grpSpPr>
          <a:xfrm rot="415263">
            <a:off x="369607" y="2132029"/>
            <a:ext cx="468760" cy="460460"/>
            <a:chOff x="4636650" y="2847925"/>
            <a:chExt cx="351575" cy="345350"/>
          </a:xfrm>
        </p:grpSpPr>
        <p:sp>
          <p:nvSpPr>
            <p:cNvPr id="1311" name="Google Shape;1311;p31"/>
            <p:cNvSpPr/>
            <p:nvPr/>
          </p:nvSpPr>
          <p:spPr>
            <a:xfrm>
              <a:off x="4636650" y="2847925"/>
              <a:ext cx="351575" cy="345350"/>
            </a:xfrm>
            <a:custGeom>
              <a:avLst/>
              <a:gdLst/>
              <a:ahLst/>
              <a:cxnLst/>
              <a:rect l="l" t="t" r="r" b="b"/>
              <a:pathLst>
                <a:path w="14063" h="13814" extrusionOk="0">
                  <a:moveTo>
                    <a:pt x="3344" y="745"/>
                  </a:moveTo>
                  <a:cubicBezTo>
                    <a:pt x="3975" y="745"/>
                    <a:pt x="4537" y="978"/>
                    <a:pt x="5049" y="1370"/>
                  </a:cubicBezTo>
                  <a:cubicBezTo>
                    <a:pt x="5775" y="1954"/>
                    <a:pt x="6216" y="2739"/>
                    <a:pt x="6454" y="3632"/>
                  </a:cubicBezTo>
                  <a:cubicBezTo>
                    <a:pt x="6514" y="3835"/>
                    <a:pt x="6549" y="4037"/>
                    <a:pt x="6621" y="4228"/>
                  </a:cubicBezTo>
                  <a:cubicBezTo>
                    <a:pt x="6657" y="4338"/>
                    <a:pt x="6776" y="4403"/>
                    <a:pt x="6889" y="4403"/>
                  </a:cubicBezTo>
                  <a:cubicBezTo>
                    <a:pt x="6959" y="4403"/>
                    <a:pt x="7028" y="4378"/>
                    <a:pt x="7073" y="4323"/>
                  </a:cubicBezTo>
                  <a:cubicBezTo>
                    <a:pt x="7216" y="4144"/>
                    <a:pt x="7335" y="3930"/>
                    <a:pt x="7454" y="3739"/>
                  </a:cubicBezTo>
                  <a:cubicBezTo>
                    <a:pt x="7752" y="3216"/>
                    <a:pt x="8109" y="2763"/>
                    <a:pt x="8597" y="2382"/>
                  </a:cubicBezTo>
                  <a:cubicBezTo>
                    <a:pt x="9209" y="1927"/>
                    <a:pt x="9862" y="1713"/>
                    <a:pt x="10551" y="1713"/>
                  </a:cubicBezTo>
                  <a:cubicBezTo>
                    <a:pt x="10853" y="1713"/>
                    <a:pt x="11163" y="1755"/>
                    <a:pt x="11478" y="1834"/>
                  </a:cubicBezTo>
                  <a:cubicBezTo>
                    <a:pt x="12633" y="2132"/>
                    <a:pt x="13348" y="3275"/>
                    <a:pt x="13205" y="4525"/>
                  </a:cubicBezTo>
                  <a:cubicBezTo>
                    <a:pt x="13098" y="5383"/>
                    <a:pt x="12824" y="6180"/>
                    <a:pt x="12383" y="6930"/>
                  </a:cubicBezTo>
                  <a:cubicBezTo>
                    <a:pt x="10895" y="9431"/>
                    <a:pt x="8883" y="11407"/>
                    <a:pt x="6478" y="12979"/>
                  </a:cubicBezTo>
                  <a:cubicBezTo>
                    <a:pt x="6394" y="13026"/>
                    <a:pt x="6299" y="13062"/>
                    <a:pt x="6180" y="13122"/>
                  </a:cubicBezTo>
                  <a:cubicBezTo>
                    <a:pt x="4775" y="11967"/>
                    <a:pt x="3394" y="10812"/>
                    <a:pt x="2370" y="9264"/>
                  </a:cubicBezTo>
                  <a:cubicBezTo>
                    <a:pt x="1501" y="7954"/>
                    <a:pt x="977" y="6537"/>
                    <a:pt x="775" y="5002"/>
                  </a:cubicBezTo>
                  <a:cubicBezTo>
                    <a:pt x="644" y="4025"/>
                    <a:pt x="739" y="3049"/>
                    <a:pt x="1180" y="2132"/>
                  </a:cubicBezTo>
                  <a:cubicBezTo>
                    <a:pt x="1572" y="1299"/>
                    <a:pt x="2227" y="811"/>
                    <a:pt x="3168" y="751"/>
                  </a:cubicBezTo>
                  <a:cubicBezTo>
                    <a:pt x="3227" y="747"/>
                    <a:pt x="3286" y="745"/>
                    <a:pt x="3344" y="745"/>
                  </a:cubicBezTo>
                  <a:close/>
                  <a:moveTo>
                    <a:pt x="3341" y="0"/>
                  </a:moveTo>
                  <a:cubicBezTo>
                    <a:pt x="2743" y="0"/>
                    <a:pt x="2151" y="184"/>
                    <a:pt x="1572" y="584"/>
                  </a:cubicBezTo>
                  <a:cubicBezTo>
                    <a:pt x="858" y="1072"/>
                    <a:pt x="489" y="1823"/>
                    <a:pt x="263" y="2644"/>
                  </a:cubicBezTo>
                  <a:cubicBezTo>
                    <a:pt x="13" y="3549"/>
                    <a:pt x="1" y="4490"/>
                    <a:pt x="168" y="5406"/>
                  </a:cubicBezTo>
                  <a:cubicBezTo>
                    <a:pt x="763" y="8847"/>
                    <a:pt x="2692" y="11407"/>
                    <a:pt x="5490" y="13372"/>
                  </a:cubicBezTo>
                  <a:cubicBezTo>
                    <a:pt x="5925" y="13673"/>
                    <a:pt x="6145" y="13814"/>
                    <a:pt x="6354" y="13814"/>
                  </a:cubicBezTo>
                  <a:cubicBezTo>
                    <a:pt x="6575" y="13814"/>
                    <a:pt x="6783" y="13658"/>
                    <a:pt x="7216" y="13372"/>
                  </a:cubicBezTo>
                  <a:cubicBezTo>
                    <a:pt x="9550" y="11824"/>
                    <a:pt x="11490" y="9859"/>
                    <a:pt x="12943" y="7466"/>
                  </a:cubicBezTo>
                  <a:cubicBezTo>
                    <a:pt x="13598" y="6383"/>
                    <a:pt x="14062" y="5228"/>
                    <a:pt x="13943" y="3930"/>
                  </a:cubicBezTo>
                  <a:cubicBezTo>
                    <a:pt x="13812" y="2537"/>
                    <a:pt x="13002" y="1489"/>
                    <a:pt x="11740" y="1132"/>
                  </a:cubicBezTo>
                  <a:cubicBezTo>
                    <a:pt x="11328" y="1013"/>
                    <a:pt x="10928" y="955"/>
                    <a:pt x="10541" y="955"/>
                  </a:cubicBezTo>
                  <a:cubicBezTo>
                    <a:pt x="9534" y="955"/>
                    <a:pt x="8617" y="1351"/>
                    <a:pt x="7799" y="2108"/>
                  </a:cubicBezTo>
                  <a:cubicBezTo>
                    <a:pt x="7573" y="2311"/>
                    <a:pt x="7371" y="2549"/>
                    <a:pt x="7085" y="2858"/>
                  </a:cubicBezTo>
                  <a:cubicBezTo>
                    <a:pt x="6918" y="2549"/>
                    <a:pt x="6787" y="2299"/>
                    <a:pt x="6656" y="2073"/>
                  </a:cubicBezTo>
                  <a:cubicBezTo>
                    <a:pt x="6264" y="1394"/>
                    <a:pt x="5728" y="822"/>
                    <a:pt x="5025" y="453"/>
                  </a:cubicBezTo>
                  <a:cubicBezTo>
                    <a:pt x="4462" y="160"/>
                    <a:pt x="3899" y="0"/>
                    <a:pt x="334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2" name="Google Shape;1312;p31"/>
            <p:cNvSpPr/>
            <p:nvPr/>
          </p:nvSpPr>
          <p:spPr>
            <a:xfrm>
              <a:off x="4652725" y="2866550"/>
              <a:ext cx="317625" cy="309425"/>
            </a:xfrm>
            <a:custGeom>
              <a:avLst/>
              <a:gdLst/>
              <a:ahLst/>
              <a:cxnLst/>
              <a:rect l="l" t="t" r="r" b="b"/>
              <a:pathLst>
                <a:path w="12705" h="12377" extrusionOk="0">
                  <a:moveTo>
                    <a:pt x="2701" y="0"/>
                  </a:moveTo>
                  <a:cubicBezTo>
                    <a:pt x="2643" y="0"/>
                    <a:pt x="2584" y="2"/>
                    <a:pt x="2525" y="6"/>
                  </a:cubicBezTo>
                  <a:cubicBezTo>
                    <a:pt x="1584" y="66"/>
                    <a:pt x="929" y="554"/>
                    <a:pt x="537" y="1387"/>
                  </a:cubicBezTo>
                  <a:cubicBezTo>
                    <a:pt x="96" y="2304"/>
                    <a:pt x="1" y="3280"/>
                    <a:pt x="132" y="4257"/>
                  </a:cubicBezTo>
                  <a:cubicBezTo>
                    <a:pt x="334" y="5792"/>
                    <a:pt x="858" y="7209"/>
                    <a:pt x="1727" y="8519"/>
                  </a:cubicBezTo>
                  <a:cubicBezTo>
                    <a:pt x="2751" y="10067"/>
                    <a:pt x="4132" y="11222"/>
                    <a:pt x="5537" y="12377"/>
                  </a:cubicBezTo>
                  <a:cubicBezTo>
                    <a:pt x="5656" y="12317"/>
                    <a:pt x="5751" y="12281"/>
                    <a:pt x="5835" y="12234"/>
                  </a:cubicBezTo>
                  <a:cubicBezTo>
                    <a:pt x="8240" y="10662"/>
                    <a:pt x="10252" y="8686"/>
                    <a:pt x="11740" y="6185"/>
                  </a:cubicBezTo>
                  <a:cubicBezTo>
                    <a:pt x="12181" y="5435"/>
                    <a:pt x="12455" y="4638"/>
                    <a:pt x="12562" y="3780"/>
                  </a:cubicBezTo>
                  <a:cubicBezTo>
                    <a:pt x="12705" y="2530"/>
                    <a:pt x="11990" y="1387"/>
                    <a:pt x="10835" y="1089"/>
                  </a:cubicBezTo>
                  <a:cubicBezTo>
                    <a:pt x="10520" y="1010"/>
                    <a:pt x="10210" y="968"/>
                    <a:pt x="9908" y="968"/>
                  </a:cubicBezTo>
                  <a:cubicBezTo>
                    <a:pt x="9219" y="968"/>
                    <a:pt x="8566" y="1182"/>
                    <a:pt x="7954" y="1637"/>
                  </a:cubicBezTo>
                  <a:cubicBezTo>
                    <a:pt x="7466" y="2018"/>
                    <a:pt x="7109" y="2471"/>
                    <a:pt x="6811" y="2994"/>
                  </a:cubicBezTo>
                  <a:cubicBezTo>
                    <a:pt x="6692" y="3185"/>
                    <a:pt x="6573" y="3399"/>
                    <a:pt x="6430" y="3578"/>
                  </a:cubicBezTo>
                  <a:cubicBezTo>
                    <a:pt x="6385" y="3633"/>
                    <a:pt x="6316" y="3658"/>
                    <a:pt x="6246" y="3658"/>
                  </a:cubicBezTo>
                  <a:cubicBezTo>
                    <a:pt x="6133" y="3658"/>
                    <a:pt x="6014" y="3593"/>
                    <a:pt x="5978" y="3483"/>
                  </a:cubicBezTo>
                  <a:cubicBezTo>
                    <a:pt x="5906" y="3292"/>
                    <a:pt x="5871" y="3090"/>
                    <a:pt x="5811" y="2887"/>
                  </a:cubicBezTo>
                  <a:cubicBezTo>
                    <a:pt x="5573" y="1994"/>
                    <a:pt x="5132" y="1209"/>
                    <a:pt x="4406" y="625"/>
                  </a:cubicBezTo>
                  <a:cubicBezTo>
                    <a:pt x="3894" y="233"/>
                    <a:pt x="3332" y="0"/>
                    <a:pt x="2701" y="0"/>
                  </a:cubicBezTo>
                  <a:close/>
                </a:path>
              </a:pathLst>
            </a:custGeom>
            <a:solidFill>
              <a:schemeClr val="accent4"/>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3" name="Google Shape;1313;p31"/>
            <p:cNvSpPr/>
            <p:nvPr/>
          </p:nvSpPr>
          <p:spPr>
            <a:xfrm>
              <a:off x="4755425" y="3064725"/>
              <a:ext cx="86950" cy="44575"/>
            </a:xfrm>
            <a:custGeom>
              <a:avLst/>
              <a:gdLst/>
              <a:ahLst/>
              <a:cxnLst/>
              <a:rect l="l" t="t" r="r" b="b"/>
              <a:pathLst>
                <a:path w="3478" h="1783" extrusionOk="0">
                  <a:moveTo>
                    <a:pt x="316" y="0"/>
                  </a:moveTo>
                  <a:cubicBezTo>
                    <a:pt x="274" y="0"/>
                    <a:pt x="237" y="7"/>
                    <a:pt x="215" y="20"/>
                  </a:cubicBezTo>
                  <a:cubicBezTo>
                    <a:pt x="108" y="80"/>
                    <a:pt x="36" y="223"/>
                    <a:pt x="12" y="318"/>
                  </a:cubicBezTo>
                  <a:cubicBezTo>
                    <a:pt x="0" y="413"/>
                    <a:pt x="36" y="532"/>
                    <a:pt x="84" y="616"/>
                  </a:cubicBezTo>
                  <a:cubicBezTo>
                    <a:pt x="489" y="1330"/>
                    <a:pt x="1096" y="1711"/>
                    <a:pt x="1786" y="1783"/>
                  </a:cubicBezTo>
                  <a:cubicBezTo>
                    <a:pt x="2334" y="1783"/>
                    <a:pt x="2858" y="1568"/>
                    <a:pt x="3156" y="1259"/>
                  </a:cubicBezTo>
                  <a:cubicBezTo>
                    <a:pt x="3406" y="1032"/>
                    <a:pt x="3477" y="842"/>
                    <a:pt x="3370" y="663"/>
                  </a:cubicBezTo>
                  <a:cubicBezTo>
                    <a:pt x="3324" y="571"/>
                    <a:pt x="3246" y="520"/>
                    <a:pt x="3140" y="520"/>
                  </a:cubicBezTo>
                  <a:cubicBezTo>
                    <a:pt x="3027" y="520"/>
                    <a:pt x="2881" y="577"/>
                    <a:pt x="2703" y="699"/>
                  </a:cubicBezTo>
                  <a:cubicBezTo>
                    <a:pt x="2455" y="871"/>
                    <a:pt x="2191" y="997"/>
                    <a:pt x="1906" y="997"/>
                  </a:cubicBezTo>
                  <a:cubicBezTo>
                    <a:pt x="1836" y="997"/>
                    <a:pt x="1764" y="989"/>
                    <a:pt x="1691" y="973"/>
                  </a:cubicBezTo>
                  <a:cubicBezTo>
                    <a:pt x="1346" y="913"/>
                    <a:pt x="1096" y="699"/>
                    <a:pt x="858" y="461"/>
                  </a:cubicBezTo>
                  <a:cubicBezTo>
                    <a:pt x="739" y="318"/>
                    <a:pt x="631" y="163"/>
                    <a:pt x="500" y="56"/>
                  </a:cubicBezTo>
                  <a:cubicBezTo>
                    <a:pt x="463" y="19"/>
                    <a:pt x="384" y="0"/>
                    <a:pt x="316"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4" name="Google Shape;1314;p31"/>
            <p:cNvSpPr/>
            <p:nvPr/>
          </p:nvSpPr>
          <p:spPr>
            <a:xfrm>
              <a:off x="4740550" y="3008650"/>
              <a:ext cx="19350" cy="23000"/>
            </a:xfrm>
            <a:custGeom>
              <a:avLst/>
              <a:gdLst/>
              <a:ahLst/>
              <a:cxnLst/>
              <a:rect l="l" t="t" r="r" b="b"/>
              <a:pathLst>
                <a:path w="774" h="920" extrusionOk="0">
                  <a:moveTo>
                    <a:pt x="382" y="1"/>
                  </a:moveTo>
                  <a:cubicBezTo>
                    <a:pt x="378" y="1"/>
                    <a:pt x="373" y="1"/>
                    <a:pt x="369" y="1"/>
                  </a:cubicBezTo>
                  <a:cubicBezTo>
                    <a:pt x="191" y="37"/>
                    <a:pt x="12" y="228"/>
                    <a:pt x="12" y="454"/>
                  </a:cubicBezTo>
                  <a:cubicBezTo>
                    <a:pt x="1" y="692"/>
                    <a:pt x="184" y="920"/>
                    <a:pt x="377" y="920"/>
                  </a:cubicBezTo>
                  <a:cubicBezTo>
                    <a:pt x="386" y="920"/>
                    <a:pt x="396" y="919"/>
                    <a:pt x="405" y="918"/>
                  </a:cubicBezTo>
                  <a:cubicBezTo>
                    <a:pt x="607" y="894"/>
                    <a:pt x="774" y="692"/>
                    <a:pt x="774" y="478"/>
                  </a:cubicBezTo>
                  <a:cubicBezTo>
                    <a:pt x="774" y="234"/>
                    <a:pt x="559" y="1"/>
                    <a:pt x="38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5" name="Google Shape;1315;p31"/>
            <p:cNvSpPr/>
            <p:nvPr/>
          </p:nvSpPr>
          <p:spPr>
            <a:xfrm>
              <a:off x="4836100" y="3019975"/>
              <a:ext cx="18475" cy="21500"/>
            </a:xfrm>
            <a:custGeom>
              <a:avLst/>
              <a:gdLst/>
              <a:ahLst/>
              <a:cxnLst/>
              <a:rect l="l" t="t" r="r" b="b"/>
              <a:pathLst>
                <a:path w="739" h="860" extrusionOk="0">
                  <a:moveTo>
                    <a:pt x="400" y="0"/>
                  </a:moveTo>
                  <a:cubicBezTo>
                    <a:pt x="394" y="0"/>
                    <a:pt x="387" y="0"/>
                    <a:pt x="381" y="1"/>
                  </a:cubicBezTo>
                  <a:cubicBezTo>
                    <a:pt x="143" y="13"/>
                    <a:pt x="0" y="239"/>
                    <a:pt x="12" y="501"/>
                  </a:cubicBezTo>
                  <a:cubicBezTo>
                    <a:pt x="12" y="703"/>
                    <a:pt x="155" y="846"/>
                    <a:pt x="345" y="858"/>
                  </a:cubicBezTo>
                  <a:cubicBezTo>
                    <a:pt x="357" y="859"/>
                    <a:pt x="369" y="860"/>
                    <a:pt x="381" y="860"/>
                  </a:cubicBezTo>
                  <a:cubicBezTo>
                    <a:pt x="599" y="860"/>
                    <a:pt x="738" y="654"/>
                    <a:pt x="738" y="406"/>
                  </a:cubicBezTo>
                  <a:cubicBezTo>
                    <a:pt x="738" y="175"/>
                    <a:pt x="593" y="0"/>
                    <a:pt x="40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316" name="Google Shape;1316;p31"/>
          <p:cNvGrpSpPr/>
          <p:nvPr/>
        </p:nvGrpSpPr>
        <p:grpSpPr>
          <a:xfrm>
            <a:off x="1056551" y="6099567"/>
            <a:ext cx="646167" cy="666733"/>
            <a:chOff x="3776725" y="489400"/>
            <a:chExt cx="484625" cy="500050"/>
          </a:xfrm>
        </p:grpSpPr>
        <p:sp>
          <p:nvSpPr>
            <p:cNvPr id="1317" name="Google Shape;1317;p31"/>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8" name="Google Shape;1318;p31"/>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19" name="Google Shape;1319;p31"/>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0" name="Google Shape;1320;p31"/>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21" name="Google Shape;1321;p31"/>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spTree>
    <p:extLst>
      <p:ext uri="{BB962C8B-B14F-4D97-AF65-F5344CB8AC3E}">
        <p14:creationId xmlns:p14="http://schemas.microsoft.com/office/powerpoint/2010/main" val="347970724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0609605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35957903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9669" y="1721145"/>
            <a:ext cx="5932238" cy="5136854"/>
          </a:xfrm>
          <a:prstGeom prst="rect">
            <a:avLst/>
          </a:prstGeom>
        </p:spPr>
      </p:pic>
    </p:spTree>
    <p:extLst>
      <p:ext uri="{BB962C8B-B14F-4D97-AF65-F5344CB8AC3E}">
        <p14:creationId xmlns:p14="http://schemas.microsoft.com/office/powerpoint/2010/main" val="29450321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1194183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4105420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303953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3465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441483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12703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727843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7353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6873672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1705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638614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583418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b="5000"/>
          <a:stretch/>
        </p:blipFill>
        <p:spPr>
          <a:xfrm>
            <a:off x="-38102" y="-9046"/>
            <a:ext cx="12324007" cy="6867045"/>
          </a:xfrm>
          <a:prstGeom prst="rect">
            <a:avLst/>
          </a:prstGeom>
        </p:spPr>
      </p:pic>
      <p:sp>
        <p:nvSpPr>
          <p:cNvPr id="11" name="Title 1">
            <a:extLst>
              <a:ext uri="{FF2B5EF4-FFF2-40B4-BE49-F238E27FC236}">
                <a16:creationId xmlns:a16="http://schemas.microsoft.com/office/drawing/2014/main" id="{839CB496-B064-1976-8A73-F5C96C8179F1}"/>
              </a:ext>
            </a:extLst>
          </p:cNvPr>
          <p:cNvSpPr txBox="1">
            <a:spLocks/>
          </p:cNvSpPr>
          <p:nvPr userDrawn="1"/>
        </p:nvSpPr>
        <p:spPr>
          <a:xfrm>
            <a:off x="9839114" y="-4895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32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32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sp>
        <p:nvSpPr>
          <p:cNvPr id="13" name="Title 1">
            <a:extLst>
              <a:ext uri="{FF2B5EF4-FFF2-40B4-BE49-F238E27FC236}">
                <a16:creationId xmlns:a16="http://schemas.microsoft.com/office/drawing/2014/main" id="{67CE625A-7EB5-37D6-AA98-E6F10E173EFB}"/>
              </a:ext>
            </a:extLst>
          </p:cNvPr>
          <p:cNvSpPr txBox="1">
            <a:spLocks/>
          </p:cNvSpPr>
          <p:nvPr userDrawn="1"/>
        </p:nvSpPr>
        <p:spPr>
          <a:xfrm>
            <a:off x="-759234" y="58081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2" name="Picture 1"/>
          <p:cNvPicPr>
            <a:picLocks noChangeAspect="1"/>
          </p:cNvPicPr>
          <p:nvPr userDrawn="1"/>
        </p:nvPicPr>
        <p:blipFill>
          <a:blip r:embed="rId3">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464431" y="1721146"/>
            <a:ext cx="5932238" cy="5136854"/>
          </a:xfrm>
          <a:prstGeom prst="rect">
            <a:avLst/>
          </a:prstGeom>
        </p:spPr>
      </p:pic>
    </p:spTree>
    <p:extLst>
      <p:ext uri="{BB962C8B-B14F-4D97-AF65-F5344CB8AC3E}">
        <p14:creationId xmlns:p14="http://schemas.microsoft.com/office/powerpoint/2010/main" val="8790055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5725368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386526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73676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8154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3364498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743504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62690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69614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910897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8675416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838645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68781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5634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847973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333868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46579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theme" Target="../theme/theme2.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theme" Target="../theme/theme3.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4.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306014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621435733"/>
      </p:ext>
    </p:extLst>
  </p:cSld>
  <p:clrMap bg1="lt1" tx1="dk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705" r:id="rId9"/>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157264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B7267994-7A66-4505-B86E-1271781CB35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9/25/2024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4148A693-B945-4E08-B047-5086FCE16491}"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4268577"/>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 Id="rId5" Type="http://schemas.openxmlformats.org/officeDocument/2006/relationships/image" Target="../media/image25.png"/><Relationship Id="rId4" Type="http://schemas.openxmlformats.org/officeDocument/2006/relationships/image" Target="../media/image24.png"/></Relationships>
</file>

<file path=ppt/slides/_rels/slide21.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22.png"/><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6" Type="http://schemas.openxmlformats.org/officeDocument/2006/relationships/image" Target="../media/image29.png"/><Relationship Id="rId5" Type="http://schemas.openxmlformats.org/officeDocument/2006/relationships/image" Target="../media/image28.jpeg"/><Relationship Id="rId4" Type="http://schemas.openxmlformats.org/officeDocument/2006/relationships/image" Target="../media/image27.jpeg"/></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4.png"/><Relationship Id="rId1" Type="http://schemas.openxmlformats.org/officeDocument/2006/relationships/slideLayout" Target="../slideLayouts/slideLayout14.xml"/><Relationship Id="rId5" Type="http://schemas.openxmlformats.org/officeDocument/2006/relationships/image" Target="../media/image29.png"/><Relationship Id="rId4" Type="http://schemas.openxmlformats.org/officeDocument/2006/relationships/image" Target="../media/image30.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3.xml"/><Relationship Id="rId4" Type="http://schemas.microsoft.com/office/2007/relationships/hdphoto" Target="../media/hdphoto2.wdp"/></Relationships>
</file>

<file path=ppt/slides/_rels/slide2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1.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4.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3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13.xml"/><Relationship Id="rId4" Type="http://schemas.microsoft.com/office/2007/relationships/hdphoto" Target="../media/hdphoto2.wdp"/></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45.xml"/><Relationship Id="rId1" Type="http://schemas.openxmlformats.org/officeDocument/2006/relationships/slideLayout" Target="../slideLayouts/slideLayout12.xml"/><Relationship Id="rId5" Type="http://schemas.microsoft.com/office/2007/relationships/hdphoto" Target="../media/hdphoto3.wdp"/><Relationship Id="rId4" Type="http://schemas.openxmlformats.org/officeDocument/2006/relationships/image" Target="../media/image10.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2.xml"/></Relationships>
</file>

<file path=ppt/slides/_rels/slide4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audio" Target="../media/audio2.wav"/><Relationship Id="rId7" Type="http://schemas.microsoft.com/office/2007/relationships/hdphoto" Target="../media/hdphoto9.wdp"/><Relationship Id="rId2" Type="http://schemas.openxmlformats.org/officeDocument/2006/relationships/audio" Target="../media/audio1.wav"/><Relationship Id="rId1" Type="http://schemas.openxmlformats.org/officeDocument/2006/relationships/slideLayout" Target="../slideLayouts/slideLayout14.xml"/><Relationship Id="rId6" Type="http://schemas.openxmlformats.org/officeDocument/2006/relationships/image" Target="../media/image35.png"/><Relationship Id="rId11" Type="http://schemas.openxmlformats.org/officeDocument/2006/relationships/image" Target="../media/image38.png"/><Relationship Id="rId5" Type="http://schemas.microsoft.com/office/2007/relationships/hdphoto" Target="../media/hdphoto8.wdp"/><Relationship Id="rId10" Type="http://schemas.openxmlformats.org/officeDocument/2006/relationships/image" Target="../media/image37.png"/><Relationship Id="rId4" Type="http://schemas.openxmlformats.org/officeDocument/2006/relationships/image" Target="../media/image34.png"/><Relationship Id="rId9" Type="http://schemas.microsoft.com/office/2007/relationships/hdphoto" Target="../media/hdphoto10.wdp"/></Relationships>
</file>

<file path=ppt/slides/_rels/slide43.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34.png"/><Relationship Id="rId1" Type="http://schemas.openxmlformats.org/officeDocument/2006/relationships/slideLayout" Target="../slideLayouts/slideLayout14.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9.png"/><Relationship Id="rId1" Type="http://schemas.openxmlformats.org/officeDocument/2006/relationships/slideLayout" Target="../slideLayouts/slideLayout12.xml"/></Relationships>
</file>

<file path=ppt/slides/_rels/slide4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png"/><Relationship Id="rId1" Type="http://schemas.openxmlformats.org/officeDocument/2006/relationships/slideLayout" Target="../slideLayouts/slideLayout12.xml"/><Relationship Id="rId4" Type="http://schemas.openxmlformats.org/officeDocument/2006/relationships/image" Target="../media/image41.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12.xml"/><Relationship Id="rId1" Type="http://schemas.openxmlformats.org/officeDocument/2006/relationships/slideLayout" Target="../slideLayouts/slideLayout12.xml"/><Relationship Id="rId5" Type="http://schemas.openxmlformats.org/officeDocument/2006/relationships/image" Target="../media/image12.png"/><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7.xml"/><Relationship Id="rId1" Type="http://schemas.openxmlformats.org/officeDocument/2006/relationships/slideLayout" Target="../slideLayouts/slideLayout12.xml"/><Relationship Id="rId5" Type="http://schemas.openxmlformats.org/officeDocument/2006/relationships/image" Target="../media/image14.png"/><Relationship Id="rId4" Type="http://schemas.microsoft.com/office/2007/relationships/hdphoto" Target="../media/hdphoto5.wdp"/></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openxmlformats.org/officeDocument/2006/relationships/slide" Target="slide11.xml"/><Relationship Id="rId18" Type="http://schemas.openxmlformats.org/officeDocument/2006/relationships/image" Target="../media/image20.png"/><Relationship Id="rId3" Type="http://schemas.openxmlformats.org/officeDocument/2006/relationships/slide" Target="slide19.xml"/><Relationship Id="rId7" Type="http://schemas.openxmlformats.org/officeDocument/2006/relationships/slide" Target="slide14.xml"/><Relationship Id="rId12" Type="http://schemas.openxmlformats.org/officeDocument/2006/relationships/image" Target="../media/image18.png"/><Relationship Id="rId17" Type="http://schemas.openxmlformats.org/officeDocument/2006/relationships/slide" Target="slide6.xml"/><Relationship Id="rId2" Type="http://schemas.openxmlformats.org/officeDocument/2006/relationships/image" Target="../media/image15.png"/><Relationship Id="rId16"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2.png"/><Relationship Id="rId11" Type="http://schemas.openxmlformats.org/officeDocument/2006/relationships/slide" Target="slide13.xml"/><Relationship Id="rId5" Type="http://schemas.openxmlformats.org/officeDocument/2006/relationships/slide" Target="slide12.xml"/><Relationship Id="rId15" Type="http://schemas.openxmlformats.org/officeDocument/2006/relationships/slide" Target="slide45.xml"/><Relationship Id="rId10" Type="http://schemas.openxmlformats.org/officeDocument/2006/relationships/image" Target="../media/image14.png"/><Relationship Id="rId4" Type="http://schemas.openxmlformats.org/officeDocument/2006/relationships/image" Target="../media/image16.png"/><Relationship Id="rId9" Type="http://schemas.openxmlformats.org/officeDocument/2006/relationships/slide" Target="slide7.xml"/><Relationship Id="rId1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66428" y="766904"/>
            <a:ext cx="7425572" cy="528569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0591" y="-131373"/>
            <a:ext cx="3752248" cy="2413305"/>
          </a:xfrm>
          <a:prstGeom prst="rect">
            <a:avLst/>
          </a:prstGeom>
        </p:spPr>
      </p:pic>
    </p:spTree>
    <p:extLst>
      <p:ext uri="{BB962C8B-B14F-4D97-AF65-F5344CB8AC3E}">
        <p14:creationId xmlns:p14="http://schemas.microsoft.com/office/powerpoint/2010/main" val="3573458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par>
                          <p:cTn id="21" fill="hold">
                            <p:stCondLst>
                              <p:cond delay="2000"/>
                            </p:stCondLst>
                            <p:childTnLst>
                              <p:par>
                                <p:cTn id="22" presetID="22" presetClass="entr" presetSubtype="8" fill="hold"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996226" y="206062"/>
            <a:ext cx="8229600" cy="1493949"/>
          </a:xfrm>
          <a:prstGeom prst="round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893995" y="-11358"/>
            <a:ext cx="1173607" cy="1161988"/>
          </a:xfrm>
          <a:prstGeom prst="rect">
            <a:avLst/>
          </a:prstGeom>
        </p:spPr>
      </p:pic>
      <p:sp>
        <p:nvSpPr>
          <p:cNvPr id="6" name="Rectangle 5"/>
          <p:cNvSpPr/>
          <p:nvPr/>
        </p:nvSpPr>
        <p:spPr>
          <a:xfrm>
            <a:off x="2239613" y="206062"/>
            <a:ext cx="7742825" cy="1323439"/>
          </a:xfrm>
          <a:prstGeom prst="rect">
            <a:avLst/>
          </a:prstGeom>
          <a:noFill/>
        </p:spPr>
        <p:txBody>
          <a:bodyPr wrap="none" lIns="91440" tIns="45720" rIns="91440" bIns="45720">
            <a:spAutoFit/>
          </a:bodyPr>
          <a:lstStyle/>
          <a:p>
            <a:pPr algn="ct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Bức</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tranh</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vẽ</a:t>
            </a:r>
            <a:r>
              <a:rPr lang="en-US" sz="4000" b="1" cap="none" spc="0"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cap="none" spc="0"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ai</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a:p>
            <a:pPr algn="ctr"/>
            <a:r>
              <a:rPr lang="en-US" sz="4000" b="1" dirty="0" err="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Nhân</a:t>
            </a:r>
            <a:r>
              <a:rPr lang="en-US"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vật</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đang</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làm</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gì</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Ở </a:t>
            </a:r>
            <a:r>
              <a:rPr lang="en-US" sz="4000" b="1" dirty="0" err="1">
                <a:ln w="13462">
                  <a:solidFill>
                    <a:schemeClr val="bg1"/>
                  </a:solidFill>
                  <a:prstDash val="solid"/>
                </a:ln>
                <a:solidFill>
                  <a:schemeClr val="tx1">
                    <a:lumMod val="85000"/>
                    <a:lumOff val="15000"/>
                  </a:schemeClr>
                </a:solidFill>
                <a:effectLst>
                  <a:outerShdw dist="38100" dir="2700000" algn="bl" rotWithShape="0">
                    <a:schemeClr val="accent5"/>
                  </a:outerShdw>
                </a:effectLst>
              </a:rPr>
              <a:t>đâu</a:t>
            </a:r>
            <a:r>
              <a:rPr lang="en-US"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rPr>
              <a:t>? </a:t>
            </a:r>
            <a:endParaRPr lang="en-US" sz="4000" b="1" cap="none" spc="0" dirty="0">
              <a:ln w="13462">
                <a:solidFill>
                  <a:schemeClr val="bg1"/>
                </a:solidFill>
                <a:prstDash val="solid"/>
              </a:ln>
              <a:solidFill>
                <a:schemeClr val="tx1">
                  <a:lumMod val="85000"/>
                  <a:lumOff val="15000"/>
                </a:schemeClr>
              </a:solidFill>
              <a:effectLst>
                <a:outerShdw dist="38100" dir="2700000" algn="bl" rotWithShape="0">
                  <a:schemeClr val="accent5"/>
                </a:outerShdw>
              </a:effectLst>
            </a:endParaRPr>
          </a:p>
        </p:txBody>
      </p:sp>
    </p:spTree>
    <p:extLst>
      <p:ext uri="{BB962C8B-B14F-4D97-AF65-F5344CB8AC3E}">
        <p14:creationId xmlns:p14="http://schemas.microsoft.com/office/powerpoint/2010/main" val="102661968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833904" y="2829313"/>
            <a:ext cx="5697394"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rPr>
              <a:t>LUYỆN ĐỌC</a:t>
            </a:r>
            <a:endParaRPr lang="en-US" sz="8800" b="1" cap="none" spc="0" dirty="0">
              <a:ln w="9525">
                <a:solidFill>
                  <a:schemeClr val="bg1"/>
                </a:solidFill>
                <a:prstDash val="solid"/>
              </a:ln>
              <a:solidFill>
                <a:schemeClr val="bg2">
                  <a:lumMod val="50000"/>
                </a:schemeClr>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1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spTree>
    <p:extLst>
      <p:ext uri="{BB962C8B-B14F-4D97-AF65-F5344CB8AC3E}">
        <p14:creationId xmlns:p14="http://schemas.microsoft.com/office/powerpoint/2010/main" val="3972743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534653"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schemeClr val="bg1"/>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schemeClr val="bg1"/>
                </a:solidFill>
                <a:effectLst/>
                <a:uLnTx/>
                <a:uFillTx/>
                <a:latin typeface="UTM Avo" panose="02040603050506020204" pitchFamily="18" charset="0"/>
                <a:ea typeface="+mn-ea"/>
                <a:cs typeface="+mn-cs"/>
              </a:rPr>
              <a:t>mẫu</a:t>
            </a:r>
            <a:endParaRPr kumimoji="0" lang="en-GB" sz="2800" b="1" i="0" u="none" strike="noStrike" kern="1200" cap="none" spc="0" normalizeH="0" baseline="0" noProof="0" dirty="0">
              <a:ln>
                <a:noFill/>
              </a:ln>
              <a:solidFill>
                <a:schemeClr val="bg1"/>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28091455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4896311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2" name="TextBox 31"/>
          <p:cNvSpPr txBox="1"/>
          <p:nvPr/>
        </p:nvSpPr>
        <p:spPr>
          <a:xfrm>
            <a:off x="3422287" y="2475026"/>
            <a:ext cx="6869670" cy="230832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Bài</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tập</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đọc</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chia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làm</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mấy</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 </a:t>
            </a:r>
            <a:r>
              <a:rPr kumimoji="0" lang="en-GB" sz="7200" b="0" i="0" u="none" strike="noStrike" kern="1200" cap="none" spc="0" normalizeH="0" baseline="0" noProof="0" dirty="0" err="1" smtClean="0">
                <a:ln>
                  <a:noFill/>
                </a:ln>
                <a:solidFill>
                  <a:schemeClr val="bg1">
                    <a:lumMod val="10000"/>
                  </a:schemeClr>
                </a:solidFill>
                <a:effectLst/>
                <a:uLnTx/>
                <a:uFillTx/>
                <a:latin typeface="Calibri" panose="020F0502020204030204" pitchFamily="34" charset="0"/>
                <a:cs typeface="Calibri" panose="020F0502020204030204" pitchFamily="34" charset="0"/>
              </a:rPr>
              <a:t>đoạn</a:t>
            </a:r>
            <a:r>
              <a:rPr kumimoji="0" lang="en-GB" sz="7200" b="0" i="0" u="none" strike="noStrike" kern="1200" cap="none" spc="0" normalizeH="0" baseline="0" noProof="0" dirty="0" smtClean="0">
                <a:ln>
                  <a:noFill/>
                </a:ln>
                <a:solidFill>
                  <a:schemeClr val="bg1">
                    <a:lumMod val="10000"/>
                  </a:schemeClr>
                </a:solidFill>
                <a:effectLst/>
                <a:uLnTx/>
                <a:uFillTx/>
                <a:latin typeface="Calibri" panose="020F0502020204030204" pitchFamily="34" charset="0"/>
                <a:cs typeface="Calibri" panose="020F0502020204030204" pitchFamily="34" charset="0"/>
              </a:rPr>
              <a:t>?</a:t>
            </a:r>
            <a:endParaRPr kumimoji="0" lang="en-GB" sz="7200" b="0" i="0" u="none" strike="noStrike" kern="1200" cap="none" spc="0" normalizeH="0" baseline="0" noProof="0" dirty="0">
              <a:ln>
                <a:noFill/>
              </a:ln>
              <a:solidFill>
                <a:schemeClr val="bg1">
                  <a:lumMod val="10000"/>
                </a:schemeClr>
              </a:solidFill>
              <a:effectLst/>
              <a:uLnTx/>
              <a:uFillTx/>
              <a:latin typeface="Calibri" panose="020F0502020204030204" pitchFamily="34" charset="0"/>
              <a:cs typeface="Calibri" panose="020F0502020204030204" pitchFamily="34" charset="0"/>
            </a:endParaRPr>
          </a:p>
        </p:txBody>
      </p:sp>
      <p:sp>
        <p:nvSpPr>
          <p:cNvPr id="33" name="Speech Bubble: Oval 9">
            <a:extLst>
              <a:ext uri="{FF2B5EF4-FFF2-40B4-BE49-F238E27FC236}">
                <a16:creationId xmlns:a16="http://schemas.microsoft.com/office/drawing/2014/main" id="{7242D3E7-C1CC-5917-A9C9-1DFAF6DBB850}"/>
              </a:ext>
            </a:extLst>
          </p:cNvPr>
          <p:cNvSpPr/>
          <p:nvPr/>
        </p:nvSpPr>
        <p:spPr>
          <a:xfrm flipH="1">
            <a:off x="645936" y="156651"/>
            <a:ext cx="4011006" cy="2659904"/>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solidFill>
            <a:srgbClr val="FFFFFF"/>
          </a:solidFill>
          <a:ln w="12700" cap="flat" cmpd="sng" algn="ctr">
            <a:solidFill>
              <a:srgbClr val="002060"/>
            </a:solidFill>
            <a:prstDash val="solid"/>
            <a:miter lim="800000"/>
            <a:extLst>
              <a:ext uri="{C807C97D-BFC1-408E-A445-0C87EB9F89A2}">
                <ask:lineSketchStyleProps xmlns:ask="http://schemas.microsoft.com/office/drawing/2018/sketchyshapes" xmlns="" sd="2214188587">
                  <a:prstGeom prst="wedgeEllipseCallout">
                    <a:avLst>
                      <a:gd name="adj1" fmla="val -56456"/>
                      <a:gd name="adj2" fmla="val 9236"/>
                    </a:avLst>
                  </a:prstGeom>
                  <ask:type>
                    <ask:lineSketchCurved/>
                  </ask:type>
                </ask:lineSketchStyleProps>
              </a:ext>
            </a:extLst>
          </a:ln>
          <a:effectLst>
            <a:glow rad="63500">
              <a:srgbClr val="FE7A26">
                <a:satMod val="175000"/>
                <a:alpha val="40000"/>
              </a:srgbClr>
            </a:glo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Bài</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được</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chia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làm</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lang="en-US" sz="4000" b="1" kern="0" dirty="0">
                <a:solidFill>
                  <a:srgbClr val="FF0000"/>
                </a:solidFill>
                <a:latin typeface="UTM Avo" panose="02040603050506020204" pitchFamily="18" charset="0"/>
                <a:ea typeface="Cambria" panose="02040503050406030204" pitchFamily="18" charset="0"/>
              </a:rPr>
              <a:t>5</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 </a:t>
            </a:r>
            <a:r>
              <a:rPr kumimoji="0" lang="en-US" sz="4000" b="1" i="0" u="none" strike="noStrike" kern="0" cap="none" spc="0" normalizeH="0" baseline="0" noProof="0" dirty="0" err="1" smtClean="0">
                <a:ln>
                  <a:noFill/>
                </a:ln>
                <a:solidFill>
                  <a:srgbClr val="FE7A26">
                    <a:lumMod val="50000"/>
                  </a:srgbClr>
                </a:solidFill>
                <a:effectLst/>
                <a:uLnTx/>
                <a:uFillTx/>
                <a:latin typeface="UTM Avo" panose="02040603050506020204" pitchFamily="18" charset="0"/>
                <a:ea typeface="Cambria" panose="02040503050406030204" pitchFamily="18" charset="0"/>
              </a:rPr>
              <a:t>đoạn</a:t>
            </a:r>
            <a:r>
              <a:rPr kumimoji="0" lang="en-US" sz="4000" b="1" i="0" u="none" strike="noStrike" kern="0" cap="none" spc="0" normalizeH="0" baseline="0" noProof="0" dirty="0" smtClean="0">
                <a:ln>
                  <a:noFill/>
                </a:ln>
                <a:solidFill>
                  <a:srgbClr val="FE7A26">
                    <a:lumMod val="50000"/>
                  </a:srgbClr>
                </a:solidFill>
                <a:effectLst/>
                <a:uLnTx/>
                <a:uFillTx/>
                <a:latin typeface="UTM Avo" panose="02040603050506020204" pitchFamily="18" charset="0"/>
                <a:ea typeface="Cambria" panose="02040503050406030204" pitchFamily="18" charset="0"/>
              </a:rPr>
              <a:t>.</a:t>
            </a:r>
          </a:p>
        </p:txBody>
      </p:sp>
    </p:spTree>
    <p:extLst>
      <p:ext uri="{BB962C8B-B14F-4D97-AF65-F5344CB8AC3E}">
        <p14:creationId xmlns:p14="http://schemas.microsoft.com/office/powerpoint/2010/main" val="319379390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xit" presetSubtype="0" fill="hold" grpId="1" nodeType="clickEffect">
                                  <p:stCondLst>
                                    <p:cond delay="0"/>
                                  </p:stCondLst>
                                  <p:childTnLst>
                                    <p:animEffect transition="out" filter="fade">
                                      <p:cBhvr>
                                        <p:cTn id="13" dur="1000"/>
                                        <p:tgtEl>
                                          <p:spTgt spid="32"/>
                                        </p:tgtEl>
                                      </p:cBhvr>
                                    </p:animEffect>
                                    <p:anim calcmode="lin" valueType="num">
                                      <p:cBhvr>
                                        <p:cTn id="14" dur="1000"/>
                                        <p:tgtEl>
                                          <p:spTgt spid="32"/>
                                        </p:tgtEl>
                                        <p:attrNameLst>
                                          <p:attrName>ppt_x</p:attrName>
                                        </p:attrNameLst>
                                      </p:cBhvr>
                                      <p:tavLst>
                                        <p:tav tm="0">
                                          <p:val>
                                            <p:strVal val="ppt_x"/>
                                          </p:val>
                                        </p:tav>
                                        <p:tav tm="100000">
                                          <p:val>
                                            <p:strVal val="ppt_x"/>
                                          </p:val>
                                        </p:tav>
                                      </p:tavLst>
                                    </p:anim>
                                    <p:anim calcmode="lin" valueType="num">
                                      <p:cBhvr>
                                        <p:cTn id="15" dur="1000"/>
                                        <p:tgtEl>
                                          <p:spTgt spid="32"/>
                                        </p:tgtEl>
                                        <p:attrNameLst>
                                          <p:attrName>ppt_y</p:attrName>
                                        </p:attrNameLst>
                                      </p:cBhvr>
                                      <p:tavLst>
                                        <p:tav tm="0">
                                          <p:val>
                                            <p:strVal val="ppt_y"/>
                                          </p:val>
                                        </p:tav>
                                        <p:tav tm="100000">
                                          <p:val>
                                            <p:strVal val="ppt_y+.1"/>
                                          </p:val>
                                        </p:tav>
                                      </p:tavLst>
                                    </p:anim>
                                    <p:set>
                                      <p:cBhvr>
                                        <p:cTn id="16" dur="1" fill="hold">
                                          <p:stCondLst>
                                            <p:cond delay="999"/>
                                          </p:stCondLst>
                                        </p:cTn>
                                        <p:tgtEl>
                                          <p:spTgt spid="32"/>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wipe(left)">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2" grpId="1"/>
      <p:bldP spid="3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556654F-7013-71F5-11CE-0864032C635D}"/>
              </a:ext>
            </a:extLst>
          </p:cNvPr>
          <p:cNvPicPr>
            <a:picLocks noChangeAspect="1"/>
          </p:cNvPicPr>
          <p:nvPr/>
        </p:nvPicPr>
        <p:blipFill>
          <a:blip r:embed="rId2"/>
          <a:stretch>
            <a:fillRect/>
          </a:stretch>
        </p:blipFill>
        <p:spPr>
          <a:xfrm>
            <a:off x="3546205" y="-197263"/>
            <a:ext cx="4822354" cy="1926503"/>
          </a:xfrm>
          <a:prstGeom prst="rect">
            <a:avLst/>
          </a:prstGeom>
        </p:spPr>
      </p:pic>
      <p:sp>
        <p:nvSpPr>
          <p:cNvPr id="3" name="Rounded Rectangle 2"/>
          <p:cNvSpPr/>
          <p:nvPr/>
        </p:nvSpPr>
        <p:spPr>
          <a:xfrm>
            <a:off x="724619" y="1345721"/>
            <a:ext cx="10817524" cy="5175849"/>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7D858670-2F63-6D89-EDEF-FA3562EA2578}"/>
              </a:ext>
            </a:extLst>
          </p:cNvPr>
          <p:cNvGrpSpPr/>
          <p:nvPr/>
        </p:nvGrpSpPr>
        <p:grpSpPr>
          <a:xfrm>
            <a:off x="905196" y="1882158"/>
            <a:ext cx="1717234" cy="678760"/>
            <a:chOff x="1147155" y="2228671"/>
            <a:chExt cx="2640678" cy="963416"/>
          </a:xfrm>
        </p:grpSpPr>
        <p:sp>
          <p:nvSpPr>
            <p:cNvPr id="5" name="Rectangle: Rounded Corners 9">
              <a:extLst>
                <a:ext uri="{FF2B5EF4-FFF2-40B4-BE49-F238E27FC236}">
                  <a16:creationId xmlns:a16="http://schemas.microsoft.com/office/drawing/2014/main" id="{76597717-3375-78E8-1686-47BF6683ABC1}"/>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1756B8BC-01E6-7A13-6BF9-1559DA49683A}"/>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1:</a:t>
              </a:r>
              <a:endParaRPr lang="vi-VN" sz="2800" b="1" i="0" dirty="0">
                <a:solidFill>
                  <a:srgbClr val="000000"/>
                </a:solidFill>
                <a:effectLst/>
                <a:latin typeface="Cambria" panose="02040503050406030204" pitchFamily="18" charset="0"/>
              </a:endParaRPr>
            </a:p>
          </p:txBody>
        </p:sp>
      </p:grpSp>
      <p:grpSp>
        <p:nvGrpSpPr>
          <p:cNvPr id="7" name="Group 6">
            <a:extLst>
              <a:ext uri="{FF2B5EF4-FFF2-40B4-BE49-F238E27FC236}">
                <a16:creationId xmlns:a16="http://schemas.microsoft.com/office/drawing/2014/main" id="{E1606FD7-75EF-DC21-77CB-CBC98654DE6C}"/>
              </a:ext>
            </a:extLst>
          </p:cNvPr>
          <p:cNvGrpSpPr/>
          <p:nvPr/>
        </p:nvGrpSpPr>
        <p:grpSpPr>
          <a:xfrm>
            <a:off x="905192" y="2814703"/>
            <a:ext cx="1717237" cy="704874"/>
            <a:chOff x="1147155" y="2228671"/>
            <a:chExt cx="2640678" cy="963416"/>
          </a:xfrm>
        </p:grpSpPr>
        <p:sp>
          <p:nvSpPr>
            <p:cNvPr id="8" name="Rectangle: Rounded Corners 5">
              <a:extLst>
                <a:ext uri="{FF2B5EF4-FFF2-40B4-BE49-F238E27FC236}">
                  <a16:creationId xmlns:a16="http://schemas.microsoft.com/office/drawing/2014/main" id="{192630D1-5C51-F340-2C5A-E61A58030572}"/>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9" name="TextBox 8">
              <a:extLst>
                <a:ext uri="{FF2B5EF4-FFF2-40B4-BE49-F238E27FC236}">
                  <a16:creationId xmlns:a16="http://schemas.microsoft.com/office/drawing/2014/main" id="{3BE0D471-B716-E6C1-CD65-E85148F1FE45}"/>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2:</a:t>
              </a:r>
              <a:endParaRPr lang="vi-VN" sz="2800" b="1" i="0" dirty="0">
                <a:solidFill>
                  <a:srgbClr val="000000"/>
                </a:solidFill>
                <a:effectLst/>
                <a:latin typeface="Cambria" panose="02040503050406030204" pitchFamily="18" charset="0"/>
              </a:endParaRPr>
            </a:p>
          </p:txBody>
        </p:sp>
      </p:grpSp>
      <p:grpSp>
        <p:nvGrpSpPr>
          <p:cNvPr id="10" name="Group 9">
            <a:extLst>
              <a:ext uri="{FF2B5EF4-FFF2-40B4-BE49-F238E27FC236}">
                <a16:creationId xmlns:a16="http://schemas.microsoft.com/office/drawing/2014/main" id="{E2E54B71-D883-5E31-0CEE-7516A45730CC}"/>
              </a:ext>
            </a:extLst>
          </p:cNvPr>
          <p:cNvGrpSpPr/>
          <p:nvPr/>
        </p:nvGrpSpPr>
        <p:grpSpPr>
          <a:xfrm>
            <a:off x="905192" y="3747867"/>
            <a:ext cx="1717236" cy="626737"/>
            <a:chOff x="1147155" y="2228671"/>
            <a:chExt cx="2640678" cy="963416"/>
          </a:xfrm>
        </p:grpSpPr>
        <p:sp>
          <p:nvSpPr>
            <p:cNvPr id="1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462D810B-CC92-DA86-E940-9AD49C4E3043}"/>
                </a:ext>
              </a:extLst>
            </p:cNvPr>
            <p:cNvSpPr txBox="1"/>
            <p:nvPr/>
          </p:nvSpPr>
          <p:spPr>
            <a:xfrm>
              <a:off x="1382684" y="2325659"/>
              <a:ext cx="2405149" cy="52322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3:</a:t>
              </a:r>
              <a:endParaRPr lang="vi-VN" sz="2800" b="1" i="0" dirty="0">
                <a:solidFill>
                  <a:srgbClr val="000000"/>
                </a:solidFill>
                <a:effectLst/>
                <a:latin typeface="Cambria" panose="02040503050406030204" pitchFamily="18" charset="0"/>
              </a:endParaRPr>
            </a:p>
          </p:txBody>
        </p:sp>
      </p:grpSp>
      <p:sp>
        <p:nvSpPr>
          <p:cNvPr id="13" name="TextBox 12">
            <a:extLst>
              <a:ext uri="{FF2B5EF4-FFF2-40B4-BE49-F238E27FC236}">
                <a16:creationId xmlns:a16="http://schemas.microsoft.com/office/drawing/2014/main" id="{E3131F33-C042-741E-C553-7495DFC578CA}"/>
              </a:ext>
            </a:extLst>
          </p:cNvPr>
          <p:cNvSpPr txBox="1"/>
          <p:nvPr/>
        </p:nvSpPr>
        <p:spPr>
          <a:xfrm>
            <a:off x="2803006" y="1983025"/>
            <a:ext cx="5478004"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Từ</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đầu</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trong</a:t>
            </a:r>
            <a:r>
              <a:rPr kumimoji="0" lang="en-US" sz="2800" b="1" i="1" u="none" strike="noStrike" kern="1200" cap="none" spc="0" normalizeH="0" baseline="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một</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ban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nhạc</a:t>
            </a:r>
            <a:endParaRPr lang="en-US" sz="2800" b="1" i="1" dirty="0"/>
          </a:p>
        </p:txBody>
      </p:sp>
      <p:sp>
        <p:nvSpPr>
          <p:cNvPr id="14" name="TextBox 13">
            <a:extLst>
              <a:ext uri="{FF2B5EF4-FFF2-40B4-BE49-F238E27FC236}">
                <a16:creationId xmlns:a16="http://schemas.microsoft.com/office/drawing/2014/main" id="{A54E96E3-6797-2C96-79D0-AB29221F76B1}"/>
              </a:ext>
            </a:extLst>
          </p:cNvPr>
          <p:cNvSpPr txBox="1"/>
          <p:nvPr/>
        </p:nvSpPr>
        <p:spPr>
          <a:xfrm>
            <a:off x="2775593" y="2905530"/>
            <a:ext cx="8397199" cy="523220"/>
          </a:xfrm>
          <a:prstGeom prst="rect">
            <a:avLst/>
          </a:prstGeom>
          <a:noFill/>
        </p:spPr>
        <p:txBody>
          <a:bodyPr wrap="square">
            <a:spAutoFit/>
          </a:bodyPr>
          <a:lstStyle/>
          <a:p>
            <a:pPr algn="just"/>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baseline="0" noProof="0" dirty="0" err="1">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baseline="0" noProof="0" dirty="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những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con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sóng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xô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bờ</a:t>
            </a:r>
            <a:endParaRPr lang="en-US" sz="2800" b="1" i="1" dirty="0"/>
          </a:p>
        </p:txBody>
      </p:sp>
      <p:sp>
        <p:nvSpPr>
          <p:cNvPr id="15" name="TextBox 14">
            <a:extLst>
              <a:ext uri="{FF2B5EF4-FFF2-40B4-BE49-F238E27FC236}">
                <a16:creationId xmlns:a16="http://schemas.microsoft.com/office/drawing/2014/main" id="{1BF279D5-9E10-2675-AAFD-3353BD1B1E8B}"/>
              </a:ext>
            </a:extLst>
          </p:cNvPr>
          <p:cNvSpPr txBox="1"/>
          <p:nvPr/>
        </p:nvSpPr>
        <p:spPr>
          <a:xfrm>
            <a:off x="2775592" y="3851384"/>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Mi-lô</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thầm</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nghĩ</a:t>
            </a:r>
            <a:endParaRPr lang="en-US" sz="2800" b="1" i="1" dirty="0"/>
          </a:p>
        </p:txBody>
      </p:sp>
      <p:grpSp>
        <p:nvGrpSpPr>
          <p:cNvPr id="16" name="Group 15">
            <a:extLst>
              <a:ext uri="{FF2B5EF4-FFF2-40B4-BE49-F238E27FC236}">
                <a16:creationId xmlns:a16="http://schemas.microsoft.com/office/drawing/2014/main" id="{E2E54B71-D883-5E31-0CEE-7516A45730CC}"/>
              </a:ext>
            </a:extLst>
          </p:cNvPr>
          <p:cNvGrpSpPr/>
          <p:nvPr/>
        </p:nvGrpSpPr>
        <p:grpSpPr>
          <a:xfrm>
            <a:off x="905192" y="4581652"/>
            <a:ext cx="1717236" cy="626737"/>
            <a:chOff x="1147155" y="2228671"/>
            <a:chExt cx="2640678" cy="963416"/>
          </a:xfrm>
        </p:grpSpPr>
        <p:sp>
          <p:nvSpPr>
            <p:cNvPr id="17"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8" name="TextBox 17">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i="0" dirty="0" smtClean="0">
                  <a:solidFill>
                    <a:srgbClr val="000000"/>
                  </a:solidFill>
                  <a:effectLst/>
                  <a:latin typeface="Cambria" panose="02040503050406030204" pitchFamily="18" charset="0"/>
                </a:rPr>
                <a:t>4:</a:t>
              </a:r>
              <a:endParaRPr lang="vi-VN" sz="2800" b="1" i="0" dirty="0">
                <a:solidFill>
                  <a:srgbClr val="000000"/>
                </a:solidFill>
                <a:effectLst/>
                <a:latin typeface="Cambria" panose="02040503050406030204" pitchFamily="18" charset="0"/>
              </a:endParaRPr>
            </a:p>
          </p:txBody>
        </p:sp>
      </p:grpSp>
      <p:sp>
        <p:nvSpPr>
          <p:cNvPr id="19" name="TextBox 18">
            <a:extLst>
              <a:ext uri="{FF2B5EF4-FFF2-40B4-BE49-F238E27FC236}">
                <a16:creationId xmlns:a16="http://schemas.microsoft.com/office/drawing/2014/main" id="{1BF279D5-9E10-2675-AAFD-3353BD1B1E8B}"/>
              </a:ext>
            </a:extLst>
          </p:cNvPr>
          <p:cNvSpPr txBox="1"/>
          <p:nvPr/>
        </p:nvSpPr>
        <p:spPr>
          <a:xfrm>
            <a:off x="2775591" y="466325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Tiếp</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theo</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đến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ai</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cũng</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muốn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nhún</a:t>
            </a:r>
            <a:r>
              <a:rPr kumimoji="0" lang="en-US" sz="2800" b="1" i="1"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1"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nhảy</a:t>
            </a:r>
            <a:endParaRPr lang="en-US" sz="2800" b="1" i="1" dirty="0"/>
          </a:p>
        </p:txBody>
      </p:sp>
      <p:grpSp>
        <p:nvGrpSpPr>
          <p:cNvPr id="20" name="Group 19">
            <a:extLst>
              <a:ext uri="{FF2B5EF4-FFF2-40B4-BE49-F238E27FC236}">
                <a16:creationId xmlns:a16="http://schemas.microsoft.com/office/drawing/2014/main" id="{E2E54B71-D883-5E31-0CEE-7516A45730CC}"/>
              </a:ext>
            </a:extLst>
          </p:cNvPr>
          <p:cNvGrpSpPr/>
          <p:nvPr/>
        </p:nvGrpSpPr>
        <p:grpSpPr>
          <a:xfrm>
            <a:off x="905191" y="5410596"/>
            <a:ext cx="1717236" cy="626737"/>
            <a:chOff x="1147155" y="2228671"/>
            <a:chExt cx="2640678" cy="963416"/>
          </a:xfrm>
        </p:grpSpPr>
        <p:sp>
          <p:nvSpPr>
            <p:cNvPr id="21" name="Rectangle: Rounded Corners 8">
              <a:extLst>
                <a:ext uri="{FF2B5EF4-FFF2-40B4-BE49-F238E27FC236}">
                  <a16:creationId xmlns:a16="http://schemas.microsoft.com/office/drawing/2014/main" id="{2CF730FE-96BA-4039-2CA3-DE8B06CFFB8F}"/>
                </a:ext>
              </a:extLst>
            </p:cNvPr>
            <p:cNvSpPr/>
            <p:nvPr/>
          </p:nvSpPr>
          <p:spPr>
            <a:xfrm>
              <a:off x="1147155" y="2228671"/>
              <a:ext cx="2640677" cy="963416"/>
            </a:xfrm>
            <a:prstGeom prst="roundRect">
              <a:avLst/>
            </a:prstGeom>
            <a:solidFill>
              <a:schemeClr val="accent3">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2" name="TextBox 21">
              <a:extLst>
                <a:ext uri="{FF2B5EF4-FFF2-40B4-BE49-F238E27FC236}">
                  <a16:creationId xmlns:a16="http://schemas.microsoft.com/office/drawing/2014/main" id="{462D810B-CC92-DA86-E940-9AD49C4E3043}"/>
                </a:ext>
              </a:extLst>
            </p:cNvPr>
            <p:cNvSpPr txBox="1"/>
            <p:nvPr/>
          </p:nvSpPr>
          <p:spPr>
            <a:xfrm>
              <a:off x="1382684" y="2325659"/>
              <a:ext cx="2405149" cy="804290"/>
            </a:xfrm>
            <a:prstGeom prst="rect">
              <a:avLst/>
            </a:prstGeom>
            <a:noFill/>
          </p:spPr>
          <p:txBody>
            <a:bodyPr wrap="square">
              <a:spAutoFit/>
            </a:bodyPr>
            <a:lstStyle/>
            <a:p>
              <a:pPr algn="just" rtl="0" latinLnBrk="0"/>
              <a:r>
                <a:rPr lang="en-US" sz="2800" b="1" i="0" dirty="0" err="1">
                  <a:solidFill>
                    <a:srgbClr val="000000"/>
                  </a:solidFill>
                  <a:effectLst/>
                  <a:latin typeface="Cambria" panose="02040503050406030204" pitchFamily="18" charset="0"/>
                </a:rPr>
                <a:t>Đoạn</a:t>
              </a:r>
              <a:r>
                <a:rPr lang="en-US" sz="2800" b="1" i="0" dirty="0">
                  <a:solidFill>
                    <a:srgbClr val="000000"/>
                  </a:solidFill>
                  <a:effectLst/>
                  <a:latin typeface="Cambria" panose="02040503050406030204" pitchFamily="18" charset="0"/>
                </a:rPr>
                <a:t> </a:t>
              </a:r>
              <a:r>
                <a:rPr lang="en-US" sz="2800" b="1" dirty="0">
                  <a:solidFill>
                    <a:srgbClr val="000000"/>
                  </a:solidFill>
                  <a:latin typeface="Cambria" panose="02040503050406030204" pitchFamily="18" charset="0"/>
                </a:rPr>
                <a:t>5</a:t>
              </a:r>
              <a:r>
                <a:rPr lang="en-US" sz="2800" b="1" i="0" dirty="0" smtClean="0">
                  <a:solidFill>
                    <a:srgbClr val="000000"/>
                  </a:solidFill>
                  <a:effectLst/>
                  <a:latin typeface="Cambria" panose="02040503050406030204" pitchFamily="18" charset="0"/>
                </a:rPr>
                <a:t>:</a:t>
              </a:r>
              <a:endParaRPr lang="vi-VN" sz="2800" b="1" i="0" dirty="0">
                <a:solidFill>
                  <a:srgbClr val="000000"/>
                </a:solidFill>
                <a:effectLst/>
                <a:latin typeface="Cambria" panose="02040503050406030204" pitchFamily="18" charset="0"/>
              </a:endParaRPr>
            </a:p>
          </p:txBody>
        </p:sp>
      </p:grpSp>
      <p:sp>
        <p:nvSpPr>
          <p:cNvPr id="23" name="TextBox 22">
            <a:extLst>
              <a:ext uri="{FF2B5EF4-FFF2-40B4-BE49-F238E27FC236}">
                <a16:creationId xmlns:a16="http://schemas.microsoft.com/office/drawing/2014/main" id="{1BF279D5-9E10-2675-AAFD-3353BD1B1E8B}"/>
              </a:ext>
            </a:extLst>
          </p:cNvPr>
          <p:cNvSpPr txBox="1"/>
          <p:nvPr/>
        </p:nvSpPr>
        <p:spPr>
          <a:xfrm>
            <a:off x="2775590" y="5456587"/>
            <a:ext cx="8322143" cy="523220"/>
          </a:xfrm>
          <a:prstGeom prst="rect">
            <a:avLst/>
          </a:prstGeom>
          <a:noFill/>
        </p:spPr>
        <p:txBody>
          <a:bodyPr wrap="square">
            <a:spAutoFit/>
          </a:bodyPr>
          <a:lstStyle/>
          <a:p>
            <a:pPr algn="just"/>
            <a:r>
              <a:rPr kumimoji="0" lang="en-US" sz="2800" b="1" i="0" u="none" strike="noStrike" kern="1200" cap="none" spc="0" normalizeH="0" baseline="0" noProof="0" dirty="0" err="1" smtClean="0">
                <a:ln>
                  <a:noFill/>
                </a:ln>
                <a:solidFill>
                  <a:srgbClr val="000000"/>
                </a:solidFill>
                <a:effectLst/>
                <a:uLnTx/>
                <a:uFillTx/>
                <a:latin typeface="Cambria" panose="02040503050406030204" pitchFamily="18" charset="0"/>
                <a:ea typeface="思源宋体 SemiBold"/>
              </a:rPr>
              <a:t>Còn</a:t>
            </a:r>
            <a:r>
              <a:rPr kumimoji="0" lang="en-US" sz="2800" b="1" i="0" u="none" strike="noStrike" kern="1200" cap="none" spc="0" normalizeH="0" noProof="0" dirty="0" smtClean="0">
                <a:ln>
                  <a:noFill/>
                </a:ln>
                <a:solidFill>
                  <a:srgbClr val="000000"/>
                </a:solidFill>
                <a:effectLst/>
                <a:uLnTx/>
                <a:uFillTx/>
                <a:latin typeface="Cambria" panose="02040503050406030204" pitchFamily="18" charset="0"/>
                <a:ea typeface="思源宋体 SemiBold"/>
              </a:rPr>
              <a:t> </a:t>
            </a:r>
            <a:r>
              <a:rPr kumimoji="0" lang="en-US" sz="2800" b="1" i="0" u="none" strike="noStrike" kern="1200" cap="none" spc="0" normalizeH="0" noProof="0" dirty="0" err="1" smtClean="0">
                <a:ln>
                  <a:noFill/>
                </a:ln>
                <a:solidFill>
                  <a:srgbClr val="000000"/>
                </a:solidFill>
                <a:effectLst/>
                <a:uLnTx/>
                <a:uFillTx/>
                <a:latin typeface="Cambria" panose="02040503050406030204" pitchFamily="18" charset="0"/>
                <a:ea typeface="思源宋体 SemiBold"/>
              </a:rPr>
              <a:t>lại</a:t>
            </a:r>
            <a:endParaRPr lang="en-US" sz="2800" b="1" i="1" dirty="0"/>
          </a:p>
        </p:txBody>
      </p:sp>
    </p:spTree>
    <p:extLst>
      <p:ext uri="{BB962C8B-B14F-4D97-AF65-F5344CB8AC3E}">
        <p14:creationId xmlns:p14="http://schemas.microsoft.com/office/powerpoint/2010/main" val="37940170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par>
                          <p:cTn id="15" fill="hold">
                            <p:stCondLst>
                              <p:cond delay="500"/>
                            </p:stCondLst>
                            <p:childTnLst>
                              <p:par>
                                <p:cTn id="16" presetID="22" presetClass="entr" presetSubtype="8" fill="hold" grpId="0" nodeType="afterEffect">
                                  <p:stCondLst>
                                    <p:cond delay="0"/>
                                  </p:stCondLst>
                                  <p:childTnLst>
                                    <p:set>
                                      <p:cBhvr>
                                        <p:cTn id="17" dur="1" fill="hold">
                                          <p:stCondLst>
                                            <p:cond delay="0"/>
                                          </p:stCondLst>
                                        </p:cTn>
                                        <p:tgtEl>
                                          <p:spTgt spid="13"/>
                                        </p:tgtEl>
                                        <p:attrNameLst>
                                          <p:attrName>style.visibility</p:attrName>
                                        </p:attrNameLst>
                                      </p:cBhvr>
                                      <p:to>
                                        <p:strVal val="visible"/>
                                      </p:to>
                                    </p:set>
                                    <p:animEffect transition="in" filter="wipe(left)">
                                      <p:cBhvr>
                                        <p:cTn id="18" dur="500"/>
                                        <p:tgtEl>
                                          <p:spTgt spid="1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par>
                          <p:cTn id="24" fill="hold">
                            <p:stCondLst>
                              <p:cond delay="500"/>
                            </p:stCondLst>
                            <p:childTnLst>
                              <p:par>
                                <p:cTn id="25" presetID="22" presetClass="entr" presetSubtype="8" fill="hold" grpId="0" nodeType="after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wipe(left)">
                                      <p:cBhvr>
                                        <p:cTn id="27" dur="500"/>
                                        <p:tgtEl>
                                          <p:spTgt spid="14"/>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par>
                          <p:cTn id="33" fill="hold">
                            <p:stCondLst>
                              <p:cond delay="500"/>
                            </p:stCondLst>
                            <p:childTnLst>
                              <p:par>
                                <p:cTn id="34" presetID="22" presetClass="entr" presetSubtype="8"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wipe(left)">
                                      <p:cBhvr>
                                        <p:cTn id="41" dur="500"/>
                                        <p:tgtEl>
                                          <p:spTgt spid="16"/>
                                        </p:tgtEl>
                                      </p:cBhvr>
                                    </p:animEffect>
                                  </p:childTnLst>
                                </p:cTn>
                              </p:par>
                            </p:childTnLst>
                          </p:cTn>
                        </p:par>
                        <p:par>
                          <p:cTn id="42" fill="hold">
                            <p:stCondLst>
                              <p:cond delay="500"/>
                            </p:stCondLst>
                            <p:childTnLst>
                              <p:par>
                                <p:cTn id="43" presetID="22" presetClass="entr" presetSubtype="8" fill="hold" grpId="0" nodeType="afterEffect">
                                  <p:stCondLst>
                                    <p:cond delay="0"/>
                                  </p:stCondLst>
                                  <p:childTnLst>
                                    <p:set>
                                      <p:cBhvr>
                                        <p:cTn id="44" dur="1" fill="hold">
                                          <p:stCondLst>
                                            <p:cond delay="0"/>
                                          </p:stCondLst>
                                        </p:cTn>
                                        <p:tgtEl>
                                          <p:spTgt spid="19"/>
                                        </p:tgtEl>
                                        <p:attrNameLst>
                                          <p:attrName>style.visibility</p:attrName>
                                        </p:attrNameLst>
                                      </p:cBhvr>
                                      <p:to>
                                        <p:strVal val="visible"/>
                                      </p:to>
                                    </p:set>
                                    <p:animEffect transition="in" filter="wipe(left)">
                                      <p:cBhvr>
                                        <p:cTn id="45" dur="500"/>
                                        <p:tgtEl>
                                          <p:spTgt spid="19"/>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nodeType="clickEffect">
                                  <p:stCondLst>
                                    <p:cond delay="0"/>
                                  </p:stCondLst>
                                  <p:childTnLst>
                                    <p:set>
                                      <p:cBhvr>
                                        <p:cTn id="49" dur="1" fill="hold">
                                          <p:stCondLst>
                                            <p:cond delay="0"/>
                                          </p:stCondLst>
                                        </p:cTn>
                                        <p:tgtEl>
                                          <p:spTgt spid="20"/>
                                        </p:tgtEl>
                                        <p:attrNameLst>
                                          <p:attrName>style.visibility</p:attrName>
                                        </p:attrNameLst>
                                      </p:cBhvr>
                                      <p:to>
                                        <p:strVal val="visible"/>
                                      </p:to>
                                    </p:set>
                                    <p:animEffect transition="in" filter="wipe(left)">
                                      <p:cBhvr>
                                        <p:cTn id="50" dur="500"/>
                                        <p:tgtEl>
                                          <p:spTgt spid="20"/>
                                        </p:tgtEl>
                                      </p:cBhvr>
                                    </p:animEffect>
                                  </p:childTnLst>
                                </p:cTn>
                              </p:par>
                            </p:childTnLst>
                          </p:cTn>
                        </p:par>
                        <p:par>
                          <p:cTn id="51" fill="hold">
                            <p:stCondLst>
                              <p:cond delay="500"/>
                            </p:stCondLst>
                            <p:childTnLst>
                              <p:par>
                                <p:cTn id="52" presetID="22" presetClass="entr" presetSubtype="8" fill="hold" grpId="0" nodeType="afterEffect">
                                  <p:stCondLst>
                                    <p:cond delay="0"/>
                                  </p:stCondLst>
                                  <p:childTnLst>
                                    <p:set>
                                      <p:cBhvr>
                                        <p:cTn id="53" dur="1" fill="hold">
                                          <p:stCondLst>
                                            <p:cond delay="0"/>
                                          </p:stCondLst>
                                        </p:cTn>
                                        <p:tgtEl>
                                          <p:spTgt spid="23"/>
                                        </p:tgtEl>
                                        <p:attrNameLst>
                                          <p:attrName>style.visibility</p:attrName>
                                        </p:attrNameLst>
                                      </p:cBhvr>
                                      <p:to>
                                        <p:strVal val="visible"/>
                                      </p:to>
                                    </p:set>
                                    <p:animEffect transition="in" filter="wipe(left)">
                                      <p:cBhvr>
                                        <p:cTn id="54"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9" grpId="0"/>
      <p:bldP spid="2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38917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300" b="0" i="0" u="none" strike="noStrike" kern="1200" cap="none" spc="0" normalizeH="0" baseline="0" noProof="0" dirty="0" smtClean="0">
                <a:ln>
                  <a:noFill/>
                </a:ln>
                <a:solidFill>
                  <a:srgbClr val="C00000"/>
                </a:solidFill>
                <a:effectLst/>
                <a:uLnTx/>
                <a:uFillTx/>
                <a:latin typeface="Calibri" panose="020F0502020204030204" pitchFamily="34" charset="0"/>
                <a:cs typeface="Calibri" panose="020F0502020204030204" pitchFamily="34" charset="0"/>
              </a:rPr>
              <a:t>Cô </a:t>
            </a:r>
            <a:r>
              <a:rPr kumimoji="0" lang="vi-VN" sz="3300" b="0" i="0" u="none" strike="noStrike" kern="1200" cap="none" spc="0" normalizeH="0" baseline="0" noProof="0" dirty="0">
                <a:ln>
                  <a:noFill/>
                </a:ln>
                <a:solidFill>
                  <a:srgbClr val="C0000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81337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72700" y="435908"/>
            <a:ext cx="11786300" cy="649408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Thế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a:t>
            </a:r>
            <a:r>
              <a:rPr kumimoji="0" lang="vi-VN" sz="3200" b="0" i="0" u="none" strike="noStrike" kern="1200" cap="none" spc="0" normalizeH="0" baseline="0" noProof="0">
                <a:ln>
                  <a:noFill/>
                </a:ln>
                <a:solidFill>
                  <a:srgbClr val="70AD47">
                    <a:lumMod val="50000"/>
                  </a:srgbClr>
                </a:solidFill>
                <a:effectLst/>
                <a:uLnTx/>
                <a:uFillTx/>
                <a:latin typeface="Calibri" panose="020F0502020204030204" pitchFamily="34" charset="0"/>
                <a:cs typeface="Calibri" panose="020F0502020204030204" pitchFamily="34" charset="0"/>
              </a:rPr>
              <a:t>dạy </a:t>
            </a:r>
            <a:r>
              <a:rPr kumimoji="0" lang="vi-VN" sz="3200" b="0" i="0" u="none" strike="noStrike" kern="1200" cap="none" spc="0" normalizeH="0" baseline="0" noProof="0" smtClean="0">
                <a:ln>
                  <a:noFill/>
                </a:ln>
                <a:solidFill>
                  <a:srgbClr val="70AD47">
                    <a:lumMod val="50000"/>
                  </a:srgbClr>
                </a:solidFill>
                <a:effectLst/>
                <a:uLnTx/>
                <a:uFillTx/>
                <a:latin typeface="Calibri" panose="020F0502020204030204" pitchFamily="34" charset="0"/>
                <a:cs typeface="Calibri" panose="020F0502020204030204" pitchFamily="34" charset="0"/>
              </a:rPr>
              <a:t>c</a:t>
            </a:r>
            <a:r>
              <a:rPr lang="en-US" sz="3200">
                <a:solidFill>
                  <a:srgbClr val="70AD47">
                    <a:lumMod val="50000"/>
                  </a:srgbClr>
                </a:solidFill>
                <a:latin typeface="Calibri" panose="020F0502020204030204" pitchFamily="34" charset="0"/>
                <a:cs typeface="Calibri" panose="020F0502020204030204" pitchFamily="34" charset="0"/>
              </a:rPr>
              <a:t>ô</a:t>
            </a:r>
            <a:r>
              <a:rPr kumimoji="0" lang="vi-VN" sz="3200" b="0" i="0" u="none" strike="noStrike" kern="1200" cap="none" spc="0" normalizeH="0" baseline="0" noProof="0" smtClean="0">
                <a:ln>
                  <a:noFill/>
                </a:ln>
                <a:solidFill>
                  <a:srgbClr val="70AD47">
                    <a:lumMod val="50000"/>
                  </a:srgbClr>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70AD47">
                    <a:lumMod val="50000"/>
                  </a:srgbClr>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70AD47">
                    <a:lumMod val="50000"/>
                  </a:srgbClr>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Khi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a:t>
            </a:r>
            <a:r>
              <a:rPr kumimoji="0" lang="vi-VN" sz="3200" b="0" i="0" u="none" strike="noStrike" kern="1200" cap="none" spc="0" normalizeH="0" baseline="0" noProof="0">
                <a:ln>
                  <a:noFill/>
                </a:ln>
                <a:solidFill>
                  <a:srgbClr val="ED7D31">
                    <a:lumMod val="75000"/>
                  </a:srgbClr>
                </a:solidFill>
                <a:effectLst/>
                <a:uLnTx/>
                <a:uFillTx/>
                <a:latin typeface="Calibri" panose="020F0502020204030204" pitchFamily="34" charset="0"/>
                <a:cs typeface="Calibri" panose="020F0502020204030204" pitchFamily="34" charset="0"/>
              </a:rPr>
              <a:t>trò </a:t>
            </a:r>
            <a:r>
              <a:rPr kumimoji="0" lang="en-US" sz="3200" b="0" i="0" u="none" strike="noStrike" kern="1200" cap="none" spc="0" normalizeH="0" baseline="0" noProof="0" smtClean="0">
                <a:ln>
                  <a:noFill/>
                </a:ln>
                <a:solidFill>
                  <a:srgbClr val="ED7D31">
                    <a:lumMod val="75000"/>
                  </a:srgbClr>
                </a:solidFill>
                <a:effectLst/>
                <a:uLnTx/>
                <a:uFillTx/>
                <a:latin typeface="Calibri" panose="020F0502020204030204" pitchFamily="34" charset="0"/>
                <a:cs typeface="Calibri" panose="020F0502020204030204" pitchFamily="34" charset="0"/>
              </a:rPr>
              <a:t>của</a:t>
            </a:r>
            <a:r>
              <a:rPr kumimoji="0" lang="en-US" sz="3200" b="0" i="0" u="none" strike="noStrike" kern="1200" cap="none" spc="0" normalizeH="0" noProof="0" smtClean="0">
                <a:ln>
                  <a:noFill/>
                </a:ln>
                <a:solidFill>
                  <a:srgbClr val="ED7D31">
                    <a:lumMod val="75000"/>
                  </a:srgbClr>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smtClean="0">
                <a:ln>
                  <a:noFill/>
                </a:ln>
                <a:solidFill>
                  <a:srgbClr val="ED7D31">
                    <a:lumMod val="75000"/>
                  </a:srgbClr>
                </a:solidFill>
                <a:effectLst/>
                <a:uLnTx/>
                <a:uFillTx/>
                <a:latin typeface="Calibri" panose="020F0502020204030204" pitchFamily="34" charset="0"/>
                <a:cs typeface="Calibri" panose="020F0502020204030204" pitchFamily="34" charset="0"/>
              </a:rPr>
              <a:t>một </a:t>
            </a:r>
            <a:r>
              <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rPr>
              <a:t>tay trống. Nghe tiếng trống của Mi-lô, ai cũng muốn nhún </a:t>
            </a:r>
            <a:r>
              <a:rPr kumimoji="0" lang="vi-VN" sz="3200" b="0" i="0" u="none" strike="noStrike" kern="1200" cap="none" spc="0" normalizeH="0" baseline="0" noProof="0" dirty="0" smtClean="0">
                <a:ln>
                  <a:noFill/>
                </a:ln>
                <a:solidFill>
                  <a:srgbClr val="ED7D31">
                    <a:lumMod val="75000"/>
                  </a:srgbClr>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ED7D31">
                  <a:lumMod val="75000"/>
                </a:srgbClr>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a:t>
            </a:r>
            <a:r>
              <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rPr>
              <a:t>Cứ </a:t>
            </a:r>
            <a:r>
              <a:rPr kumimoji="0" lang="vi-VN" sz="3200" b="0" i="0" u="none" strike="noStrike" kern="1200" cap="none" spc="0" normalizeH="0" baseline="0" noProof="0" dirty="0">
                <a:ln>
                  <a:noFill/>
                </a:ln>
                <a:solidFill>
                  <a:srgbClr val="5B9BD5">
                    <a:lumMod val="75000"/>
                  </a:srgbClr>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5B9BD5">
                  <a:lumMod val="75000"/>
                </a:srgbClr>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9222420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flipH="1">
            <a:off x="4100300" y="2500211"/>
            <a:ext cx="5031659" cy="1754325"/>
          </a:xfrm>
          <a:prstGeom prst="rect">
            <a:avLst/>
          </a:prstGeom>
          <a:noFill/>
        </p:spPr>
        <p:txBody>
          <a:bodyPr wrap="square" rtlCol="0">
            <a:spAutoFit/>
          </a:bodyPr>
          <a:lstStyle/>
          <a:p>
            <a:pPr algn="ctr"/>
            <a:r>
              <a:rPr lang="en-US" sz="5400" b="1" dirty="0" err="1">
                <a:solidFill>
                  <a:srgbClr val="FF6600"/>
                </a:solidFill>
                <a:effectLst>
                  <a:reflection blurRad="6350" stA="55000" endA="300" endPos="45500" dir="5400000" sy="-100000" algn="bl" rotWithShape="0"/>
                </a:effectLst>
                <a:latin typeface="UTM Avo" panose="02040603050506020204" pitchFamily="18" charset="0"/>
              </a:rPr>
              <a:t>Luyện</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a:solidFill>
                  <a:srgbClr val="FF6600"/>
                </a:solidFill>
                <a:effectLst>
                  <a:reflection blurRad="6350" stA="55000" endA="300" endPos="45500" dir="5400000" sy="-100000" algn="bl" rotWithShape="0"/>
                </a:effectLst>
                <a:latin typeface="UTM Avo" panose="02040603050506020204" pitchFamily="18" charset="0"/>
              </a:rPr>
              <a:t>nối</a:t>
            </a:r>
            <a:r>
              <a:rPr lang="en-US" sz="5400" b="1" dirty="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tiếp</a:t>
            </a:r>
            <a:r>
              <a:rPr lang="en-US" sz="54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5400" b="1" dirty="0" err="1" smtClean="0">
                <a:solidFill>
                  <a:srgbClr val="FF6600"/>
                </a:solidFill>
                <a:effectLst>
                  <a:reflection blurRad="6350" stA="55000" endA="300" endPos="45500" dir="5400000" sy="-100000" algn="bl" rotWithShape="0"/>
                </a:effectLst>
                <a:latin typeface="UTM Avo" panose="02040603050506020204" pitchFamily="18" charset="0"/>
              </a:rPr>
              <a:t>đoạn</a:t>
            </a:r>
            <a:endParaRPr lang="en-US" sz="54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59610446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2438400"/>
            <a:ext cx="5231886" cy="4730940"/>
          </a:xfrm>
          <a:prstGeom prst="rect">
            <a:avLst/>
          </a:prstGeom>
        </p:spPr>
      </p:pic>
      <p:grpSp>
        <p:nvGrpSpPr>
          <p:cNvPr id="18" name="Group 17"/>
          <p:cNvGrpSpPr/>
          <p:nvPr/>
        </p:nvGrpSpPr>
        <p:grpSpPr>
          <a:xfrm>
            <a:off x="2439636" y="1746708"/>
            <a:ext cx="2835010" cy="844435"/>
            <a:chOff x="484909" y="1722324"/>
            <a:chExt cx="3584168" cy="1174238"/>
          </a:xfrm>
        </p:grpSpPr>
        <p:sp>
          <p:nvSpPr>
            <p:cNvPr id="19" name="Rounded Rectangle 20"/>
            <p:cNvSpPr/>
            <p:nvPr/>
          </p:nvSpPr>
          <p:spPr>
            <a:xfrm>
              <a:off x="484909" y="172843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0" name="TextBox 19"/>
            <p:cNvSpPr txBox="1"/>
            <p:nvPr/>
          </p:nvSpPr>
          <p:spPr>
            <a:xfrm>
              <a:off x="634676" y="1722324"/>
              <a:ext cx="3160296" cy="10699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Khẽ hỏi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1" name="Group 20"/>
          <p:cNvGrpSpPr/>
          <p:nvPr/>
        </p:nvGrpSpPr>
        <p:grpSpPr>
          <a:xfrm>
            <a:off x="6211351" y="1932415"/>
            <a:ext cx="5304542" cy="971895"/>
            <a:chOff x="4069077" y="1728435"/>
            <a:chExt cx="3160296" cy="1168127"/>
          </a:xfrm>
        </p:grpSpPr>
        <p:sp>
          <p:nvSpPr>
            <p:cNvPr id="22" name="Rounded Rectangle 20"/>
            <p:cNvSpPr/>
            <p:nvPr/>
          </p:nvSpPr>
          <p:spPr>
            <a:xfrm>
              <a:off x="4177806" y="1728435"/>
              <a:ext cx="2989604"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3" name="TextBox 22"/>
            <p:cNvSpPr txBox="1"/>
            <p:nvPr/>
          </p:nvSpPr>
          <p:spPr>
            <a:xfrm>
              <a:off x="4069077" y="1735457"/>
              <a:ext cx="3160296" cy="9247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tim-pan-ni</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4" name="Group 23"/>
          <p:cNvGrpSpPr/>
          <p:nvPr/>
        </p:nvGrpSpPr>
        <p:grpSpPr>
          <a:xfrm>
            <a:off x="6439191" y="4140354"/>
            <a:ext cx="4972697" cy="875438"/>
            <a:chOff x="7715047" y="1722325"/>
            <a:chExt cx="3991279" cy="1174236"/>
          </a:xfrm>
        </p:grpSpPr>
        <p:sp>
          <p:nvSpPr>
            <p:cNvPr id="25" name="Rounded Rectangle 20"/>
            <p:cNvSpPr/>
            <p:nvPr/>
          </p:nvSpPr>
          <p:spPr>
            <a:xfrm>
              <a:off x="7857310" y="1728434"/>
              <a:ext cx="3794672"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6" name="TextBox 25"/>
            <p:cNvSpPr txBox="1"/>
            <p:nvPr/>
          </p:nvSpPr>
          <p:spPr>
            <a:xfrm>
              <a:off x="7715047" y="1722325"/>
              <a:ext cx="3991279" cy="103206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công-ga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27" name="Group 26"/>
          <p:cNvGrpSpPr/>
          <p:nvPr/>
        </p:nvGrpSpPr>
        <p:grpSpPr>
          <a:xfrm>
            <a:off x="2942276" y="3141059"/>
            <a:ext cx="5262847" cy="887098"/>
            <a:chOff x="484909" y="3075667"/>
            <a:chExt cx="2857355" cy="1168127"/>
          </a:xfrm>
        </p:grpSpPr>
        <p:sp>
          <p:nvSpPr>
            <p:cNvPr id="28" name="Rounded Rectangle 20"/>
            <p:cNvSpPr/>
            <p:nvPr/>
          </p:nvSpPr>
          <p:spPr>
            <a:xfrm>
              <a:off x="484909" y="3075667"/>
              <a:ext cx="2857355"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29" name="TextBox 28"/>
            <p:cNvSpPr txBox="1"/>
            <p:nvPr/>
          </p:nvSpPr>
          <p:spPr>
            <a:xfrm>
              <a:off x="708145" y="3076520"/>
              <a:ext cx="2379849" cy="10131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Trống bông-gô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0" name="Group 29"/>
          <p:cNvGrpSpPr/>
          <p:nvPr/>
        </p:nvGrpSpPr>
        <p:grpSpPr>
          <a:xfrm>
            <a:off x="7998367" y="5583193"/>
            <a:ext cx="3687894" cy="902467"/>
            <a:chOff x="3245714" y="2945163"/>
            <a:chExt cx="4807022" cy="1168127"/>
          </a:xfrm>
        </p:grpSpPr>
        <p:sp>
          <p:nvSpPr>
            <p:cNvPr id="31" name="Rounded Rectangle 20"/>
            <p:cNvSpPr/>
            <p:nvPr/>
          </p:nvSpPr>
          <p:spPr>
            <a:xfrm>
              <a:off x="3690153" y="2945163"/>
              <a:ext cx="3949689"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2" name="TextBox 31"/>
            <p:cNvSpPr txBox="1"/>
            <p:nvPr/>
          </p:nvSpPr>
          <p:spPr>
            <a:xfrm>
              <a:off x="3245714" y="2992102"/>
              <a:ext cx="4807022" cy="99594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Ku-chi-tô</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grpSp>
        <p:nvGrpSpPr>
          <p:cNvPr id="36" name="Group 35"/>
          <p:cNvGrpSpPr/>
          <p:nvPr/>
        </p:nvGrpSpPr>
        <p:grpSpPr>
          <a:xfrm>
            <a:off x="3256599" y="5011716"/>
            <a:ext cx="4818450" cy="871324"/>
            <a:chOff x="3857141" y="4590195"/>
            <a:chExt cx="3584168" cy="1173157"/>
          </a:xfrm>
        </p:grpSpPr>
        <p:sp>
          <p:nvSpPr>
            <p:cNvPr id="37" name="Rounded Rectangle 20"/>
            <p:cNvSpPr/>
            <p:nvPr/>
          </p:nvSpPr>
          <p:spPr>
            <a:xfrm>
              <a:off x="3857141" y="4595225"/>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4400" b="0" i="0" u="none" strike="noStrike" kern="1200" cap="none" spc="0" normalizeH="0" baseline="0" noProof="0">
                <a:ln>
                  <a:noFill/>
                </a:ln>
                <a:solidFill>
                  <a:srgbClr val="F7A9BD"/>
                </a:solidFill>
                <a:effectLst/>
                <a:uLnTx/>
                <a:uFillTx/>
                <a:latin typeface="Calibri" panose="020F0502020204030204" pitchFamily="34" charset="0"/>
                <a:cs typeface="Calibri" panose="020F0502020204030204" pitchFamily="34" charset="0"/>
              </a:endParaRPr>
            </a:p>
          </p:txBody>
        </p:sp>
        <p:sp>
          <p:nvSpPr>
            <p:cNvPr id="38" name="TextBox 37"/>
            <p:cNvSpPr txBox="1"/>
            <p:nvPr/>
          </p:nvSpPr>
          <p:spPr>
            <a:xfrm>
              <a:off x="4131040" y="4590195"/>
              <a:ext cx="3036370" cy="103598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endParaRPr kumimoji="0" lang="en-GB" sz="4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pic>
        <p:nvPicPr>
          <p:cNvPr id="3" name="Picture 2"/>
          <p:cNvPicPr>
            <a:picLocks noChangeAspect="1"/>
          </p:cNvPicPr>
          <p:nvPr/>
        </p:nvPicPr>
        <p:blipFill>
          <a:blip r:embed="rId4"/>
          <a:stretch>
            <a:fillRect/>
          </a:stretch>
        </p:blipFill>
        <p:spPr>
          <a:xfrm>
            <a:off x="3743567" y="362347"/>
            <a:ext cx="7986452" cy="1286367"/>
          </a:xfrm>
          <a:prstGeom prst="rect">
            <a:avLst/>
          </a:prstGeom>
        </p:spPr>
      </p:pic>
    </p:spTree>
    <p:extLst>
      <p:ext uri="{BB962C8B-B14F-4D97-AF65-F5344CB8AC3E}">
        <p14:creationId xmlns:p14="http://schemas.microsoft.com/office/powerpoint/2010/main" val="37295963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1000"/>
                                        <p:tgtEl>
                                          <p:spTgt spid="18"/>
                                        </p:tgtEl>
                                      </p:cBhvr>
                                    </p:animEffect>
                                    <p:anim calcmode="lin" valueType="num">
                                      <p:cBhvr>
                                        <p:cTn id="13" dur="1000" fill="hold"/>
                                        <p:tgtEl>
                                          <p:spTgt spid="18"/>
                                        </p:tgtEl>
                                        <p:attrNameLst>
                                          <p:attrName>ppt_x</p:attrName>
                                        </p:attrNameLst>
                                      </p:cBhvr>
                                      <p:tavLst>
                                        <p:tav tm="0">
                                          <p:val>
                                            <p:strVal val="#ppt_x"/>
                                          </p:val>
                                        </p:tav>
                                        <p:tav tm="100000">
                                          <p:val>
                                            <p:strVal val="#ppt_x"/>
                                          </p:val>
                                        </p:tav>
                                      </p:tavLst>
                                    </p:anim>
                                    <p:anim calcmode="lin" valueType="num">
                                      <p:cBhvr>
                                        <p:cTn id="1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fade">
                                      <p:cBhvr>
                                        <p:cTn id="19" dur="1000"/>
                                        <p:tgtEl>
                                          <p:spTgt spid="21"/>
                                        </p:tgtEl>
                                      </p:cBhvr>
                                    </p:animEffect>
                                    <p:anim calcmode="lin" valueType="num">
                                      <p:cBhvr>
                                        <p:cTn id="20" dur="1000" fill="hold"/>
                                        <p:tgtEl>
                                          <p:spTgt spid="21"/>
                                        </p:tgtEl>
                                        <p:attrNameLst>
                                          <p:attrName>ppt_x</p:attrName>
                                        </p:attrNameLst>
                                      </p:cBhvr>
                                      <p:tavLst>
                                        <p:tav tm="0">
                                          <p:val>
                                            <p:strVal val="#ppt_x"/>
                                          </p:val>
                                        </p:tav>
                                        <p:tav tm="100000">
                                          <p:val>
                                            <p:strVal val="#ppt_x"/>
                                          </p:val>
                                        </p:tav>
                                      </p:tavLst>
                                    </p:anim>
                                    <p:anim calcmode="lin" valueType="num">
                                      <p:cBhvr>
                                        <p:cTn id="21"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fade">
                                      <p:cBhvr>
                                        <p:cTn id="26" dur="1000"/>
                                        <p:tgtEl>
                                          <p:spTgt spid="27"/>
                                        </p:tgtEl>
                                      </p:cBhvr>
                                    </p:animEffect>
                                    <p:anim calcmode="lin" valueType="num">
                                      <p:cBhvr>
                                        <p:cTn id="27" dur="1000" fill="hold"/>
                                        <p:tgtEl>
                                          <p:spTgt spid="27"/>
                                        </p:tgtEl>
                                        <p:attrNameLst>
                                          <p:attrName>ppt_x</p:attrName>
                                        </p:attrNameLst>
                                      </p:cBhvr>
                                      <p:tavLst>
                                        <p:tav tm="0">
                                          <p:val>
                                            <p:strVal val="#ppt_x"/>
                                          </p:val>
                                        </p:tav>
                                        <p:tav tm="100000">
                                          <p:val>
                                            <p:strVal val="#ppt_x"/>
                                          </p:val>
                                        </p:tav>
                                      </p:tavLst>
                                    </p:anim>
                                    <p:anim calcmode="lin" valueType="num">
                                      <p:cBhvr>
                                        <p:cTn id="28"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1000"/>
                                        <p:tgtEl>
                                          <p:spTgt spid="24"/>
                                        </p:tgtEl>
                                      </p:cBhvr>
                                    </p:animEffect>
                                    <p:anim calcmode="lin" valueType="num">
                                      <p:cBhvr>
                                        <p:cTn id="34" dur="1000" fill="hold"/>
                                        <p:tgtEl>
                                          <p:spTgt spid="24"/>
                                        </p:tgtEl>
                                        <p:attrNameLst>
                                          <p:attrName>ppt_x</p:attrName>
                                        </p:attrNameLst>
                                      </p:cBhvr>
                                      <p:tavLst>
                                        <p:tav tm="0">
                                          <p:val>
                                            <p:strVal val="#ppt_x"/>
                                          </p:val>
                                        </p:tav>
                                        <p:tav tm="100000">
                                          <p:val>
                                            <p:strVal val="#ppt_x"/>
                                          </p:val>
                                        </p:tav>
                                      </p:tavLst>
                                    </p:anim>
                                    <p:anim calcmode="lin" valueType="num">
                                      <p:cBhvr>
                                        <p:cTn id="3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1000"/>
                                        <p:tgtEl>
                                          <p:spTgt spid="36"/>
                                        </p:tgtEl>
                                      </p:cBhvr>
                                    </p:animEffect>
                                    <p:anim calcmode="lin" valueType="num">
                                      <p:cBhvr>
                                        <p:cTn id="41" dur="1000" fill="hold"/>
                                        <p:tgtEl>
                                          <p:spTgt spid="36"/>
                                        </p:tgtEl>
                                        <p:attrNameLst>
                                          <p:attrName>ppt_x</p:attrName>
                                        </p:attrNameLst>
                                      </p:cBhvr>
                                      <p:tavLst>
                                        <p:tav tm="0">
                                          <p:val>
                                            <p:strVal val="#ppt_x"/>
                                          </p:val>
                                        </p:tav>
                                        <p:tav tm="100000">
                                          <p:val>
                                            <p:strVal val="#ppt_x"/>
                                          </p:val>
                                        </p:tav>
                                      </p:tavLst>
                                    </p:anim>
                                    <p:anim calcmode="lin" valueType="num">
                                      <p:cBhvr>
                                        <p:cTn id="42"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762570" y="2829313"/>
            <a:ext cx="5840060"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KHỞI ĐỘNG</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39747247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pic>
        <p:nvPicPr>
          <p:cNvPr id="15" name="Picture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23" name="TextBox 22"/>
          <p:cNvSpPr txBox="1"/>
          <p:nvPr/>
        </p:nvSpPr>
        <p:spPr>
          <a:xfrm>
            <a:off x="2489200" y="1507309"/>
            <a:ext cx="8953499" cy="3477875"/>
          </a:xfrm>
          <a:prstGeom prst="rect">
            <a:avLst/>
          </a:prstGeom>
          <a:noFill/>
        </p:spPr>
        <p:txBody>
          <a:bodyPr wrap="square" rtlCol="0">
            <a:spAutoFit/>
          </a:bodyPr>
          <a:lstStyle/>
          <a:p>
            <a:pPr lvl="0" algn="just">
              <a:defRPr/>
            </a:pPr>
            <a:r>
              <a:rPr lang="nl-NL" sz="4400" dirty="0">
                <a:latin typeface="Cambria" panose="02040503050406030204" pitchFamily="18" charset="0"/>
              </a:rPr>
              <a:t>Khi chị gái Ku-chi-tô thành lập A-na-ca-ô-na</a:t>
            </a:r>
            <a:r>
              <a:rPr lang="nl-NL" sz="4400" dirty="0" smtClean="0">
                <a:latin typeface="Cambria" panose="02040503050406030204" pitchFamily="18" charset="0"/>
              </a:rPr>
              <a:t>, </a:t>
            </a:r>
            <a:r>
              <a:rPr lang="nl-NL" sz="4400" dirty="0">
                <a:latin typeface="Cambria" panose="02040503050406030204" pitchFamily="18" charset="0"/>
              </a:rPr>
              <a:t>nhóm nhảy nữ đầu tiên của </a:t>
            </a:r>
            <a:r>
              <a:rPr lang="nl-NL" sz="4400" dirty="0" smtClean="0">
                <a:latin typeface="Cambria" panose="02040503050406030204" pitchFamily="18" charset="0"/>
              </a:rPr>
              <a:t>Cu-ba, cô </a:t>
            </a:r>
            <a:r>
              <a:rPr lang="nl-NL" sz="4400" dirty="0">
                <a:latin typeface="Cambria" panose="02040503050406030204" pitchFamily="18" charset="0"/>
              </a:rPr>
              <a:t>bé Mi-lô mười </a:t>
            </a:r>
            <a:r>
              <a:rPr lang="nl-NL" sz="4400" dirty="0" smtClean="0">
                <a:latin typeface="Cambria" panose="02040503050406030204" pitchFamily="18" charset="0"/>
              </a:rPr>
              <a:t>tuổi đã </a:t>
            </a:r>
            <a:r>
              <a:rPr lang="nl-NL" sz="4400" dirty="0">
                <a:latin typeface="Cambria" panose="02040503050406030204" pitchFamily="18" charset="0"/>
              </a:rPr>
              <a:t>gia nhập ban nhạc với vai trò một tay trống...</a:t>
            </a:r>
            <a:endParaRPr kumimoji="0" lang="en-GB" sz="4400" b="0" i="0" u="none" strike="noStrike" kern="1200" cap="none" spc="0" normalizeH="0" baseline="0" noProof="0" dirty="0">
              <a:ln>
                <a:noFill/>
              </a:ln>
              <a:solidFill>
                <a:srgbClr val="002060"/>
              </a:solidFill>
              <a:effectLst/>
              <a:uLnTx/>
              <a:uFillTx/>
              <a:latin typeface="Cambria" panose="02040503050406030204" pitchFamily="18" charset="0"/>
            </a:endParaRPr>
          </a:p>
        </p:txBody>
      </p:sp>
      <p:cxnSp>
        <p:nvCxnSpPr>
          <p:cNvPr id="4" name="Straight Connector 3"/>
          <p:cNvCxnSpPr/>
          <p:nvPr/>
        </p:nvCxnSpPr>
        <p:spPr>
          <a:xfrm flipH="1">
            <a:off x="4470579" y="2211559"/>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flipH="1">
            <a:off x="4086022"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flipH="1">
            <a:off x="9753414" y="2901350"/>
            <a:ext cx="177800" cy="689791"/>
          </a:xfrm>
          <a:prstGeom prst="line">
            <a:avLst/>
          </a:prstGeom>
          <a:ln w="38100">
            <a:solidFill>
              <a:srgbClr val="C00000"/>
            </a:solidFill>
          </a:ln>
        </p:spPr>
        <p:style>
          <a:lnRef idx="1">
            <a:schemeClr val="accent1"/>
          </a:lnRef>
          <a:fillRef idx="0">
            <a:schemeClr val="accent1"/>
          </a:fillRef>
          <a:effectRef idx="0">
            <a:schemeClr val="accent1"/>
          </a:effectRef>
          <a:fontRef idx="minor">
            <a:schemeClr val="tx1"/>
          </a:fontRef>
        </p:style>
      </p:cxnSp>
      <p:pic>
        <p:nvPicPr>
          <p:cNvPr id="3" name="Picture 2"/>
          <p:cNvPicPr>
            <a:picLocks noChangeAspect="1"/>
          </p:cNvPicPr>
          <p:nvPr/>
        </p:nvPicPr>
        <p:blipFill>
          <a:blip r:embed="rId5"/>
          <a:stretch>
            <a:fillRect/>
          </a:stretch>
        </p:blipFill>
        <p:spPr>
          <a:xfrm>
            <a:off x="3574958" y="398287"/>
            <a:ext cx="7986452" cy="1286367"/>
          </a:xfrm>
          <a:prstGeom prst="rect">
            <a:avLst/>
          </a:prstGeom>
        </p:spPr>
      </p:pic>
    </p:spTree>
    <p:extLst>
      <p:ext uri="{BB962C8B-B14F-4D97-AF65-F5344CB8AC3E}">
        <p14:creationId xmlns:p14="http://schemas.microsoft.com/office/powerpoint/2010/main" val="103230531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3"/>
                                        </p:tgtEl>
                                        <p:attrNameLst>
                                          <p:attrName>style.visibility</p:attrName>
                                        </p:attrNameLst>
                                      </p:cBhvr>
                                      <p:to>
                                        <p:strVal val="visible"/>
                                      </p:to>
                                    </p:set>
                                    <p:animEffect transition="in" filter="fade">
                                      <p:cBhvr>
                                        <p:cTn id="22" dur="500"/>
                                        <p:tgtEl>
                                          <p:spTgt spid="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4"/>
                                        </p:tgtEl>
                                        <p:attrNameLst>
                                          <p:attrName>style.visibility</p:attrName>
                                        </p:attrNameLst>
                                      </p:cBhvr>
                                      <p:to>
                                        <p:strVal val="visible"/>
                                      </p:to>
                                    </p:set>
                                    <p:animEffect transition="in" filter="fade">
                                      <p:cBhvr>
                                        <p:cTn id="27"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3" name="Rectangle 2"/>
          <p:cNvSpPr>
            <a:spLocks noChangeArrowheads="1"/>
          </p:cNvSpPr>
          <p:nvPr/>
        </p:nvSpPr>
        <p:spPr bwMode="auto">
          <a:xfrm>
            <a:off x="0" y="0"/>
            <a:ext cx="12192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cxnSp>
        <p:nvCxnSpPr>
          <p:cNvPr id="4" name="Straight Connector 3"/>
          <p:cNvCxnSpPr/>
          <p:nvPr/>
        </p:nvCxnSpPr>
        <p:spPr>
          <a:xfrm flipV="1">
            <a:off x="3945890" y="9547225"/>
            <a:ext cx="828675" cy="0"/>
          </a:xfrm>
          <a:prstGeom prst="line">
            <a:avLst/>
          </a:prstGeom>
          <a:noFill/>
          <a:ln w="6350" cap="flat" cmpd="sng" algn="ctr">
            <a:solidFill>
              <a:sysClr val="windowText" lastClr="000000"/>
            </a:solidFill>
            <a:prstDash val="solid"/>
            <a:miter lim="800000"/>
          </a:ln>
          <a:effectLst/>
        </p:spPr>
      </p:cxnSp>
      <p:sp>
        <p:nvSpPr>
          <p:cNvPr id="8" name="Rectangle 7"/>
          <p:cNvSpPr/>
          <p:nvPr/>
        </p:nvSpPr>
        <p:spPr>
          <a:xfrm>
            <a:off x="1163504" y="2366385"/>
            <a:ext cx="10071279" cy="769441"/>
          </a:xfrm>
          <a:prstGeom prst="rect">
            <a:avLst/>
          </a:prstGeom>
        </p:spPr>
        <p:txBody>
          <a:bodyPr wrap="square">
            <a:spAutoFit/>
          </a:bodyPr>
          <a:lstStyle/>
          <a:p>
            <a:pPr lvl="0" algn="just">
              <a:defRPr/>
            </a:pPr>
            <a:r>
              <a:rPr lang="nl-NL" sz="4400" b="1" dirty="0" smtClean="0">
                <a:solidFill>
                  <a:srgbClr val="C00000"/>
                </a:solidFill>
                <a:latin typeface="Cambria" panose="02040503050406030204" pitchFamily="18" charset="0"/>
              </a:rPr>
              <a:t>Nhưng Mi-lô vẫn không từ bỏ đam mê.</a:t>
            </a:r>
            <a:endParaRPr lang="en-GB" sz="4400" b="1" dirty="0">
              <a:solidFill>
                <a:srgbClr val="C00000"/>
              </a:solidFill>
              <a:latin typeface="Cambria" panose="02040503050406030204" pitchFamily="18" charset="0"/>
            </a:endParaRPr>
          </a:p>
        </p:txBody>
      </p:sp>
      <p:cxnSp>
        <p:nvCxnSpPr>
          <p:cNvPr id="10" name="Straight Connector 9"/>
          <p:cNvCxnSpPr/>
          <p:nvPr/>
        </p:nvCxnSpPr>
        <p:spPr>
          <a:xfrm>
            <a:off x="5679583" y="3135826"/>
            <a:ext cx="2884868" cy="0"/>
          </a:xfrm>
          <a:prstGeom prst="line">
            <a:avLst/>
          </a:prstGeom>
          <a:ln w="57150"/>
        </p:spPr>
        <p:style>
          <a:lnRef idx="1">
            <a:schemeClr val="dk1"/>
          </a:lnRef>
          <a:fillRef idx="0">
            <a:schemeClr val="dk1"/>
          </a:fillRef>
          <a:effectRef idx="0">
            <a:schemeClr val="dk1"/>
          </a:effectRef>
          <a:fontRef idx="minor">
            <a:schemeClr val="tx1"/>
          </a:fontRef>
        </p:style>
      </p:cxnSp>
      <p:sp>
        <p:nvSpPr>
          <p:cNvPr id="9" name="TextBox 8"/>
          <p:cNvSpPr txBox="1"/>
          <p:nvPr/>
        </p:nvSpPr>
        <p:spPr>
          <a:xfrm flipH="1">
            <a:off x="2841718" y="919836"/>
            <a:ext cx="6923383" cy="707886"/>
          </a:xfrm>
          <a:prstGeom prst="rect">
            <a:avLst/>
          </a:prstGeom>
          <a:noFill/>
        </p:spPr>
        <p:txBody>
          <a:bodyPr wrap="square" rtlCol="0">
            <a:spAutoFit/>
          </a:bodyPr>
          <a:lstStyle/>
          <a:p>
            <a:pPr algn="ct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4000" b="1" dirty="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nhấn</a:t>
            </a:r>
            <a:r>
              <a:rPr lang="en-US" sz="40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4000" b="1" dirty="0" err="1" smtClean="0">
                <a:solidFill>
                  <a:srgbClr val="FF6600"/>
                </a:solidFill>
                <a:effectLst>
                  <a:reflection blurRad="6350" stA="55000" endA="300" endPos="45500" dir="5400000" sy="-100000" algn="bl" rotWithShape="0"/>
                </a:effectLst>
                <a:latin typeface="UTM Avo" panose="02040603050506020204" pitchFamily="18" charset="0"/>
              </a:rPr>
              <a:t>giọng</a:t>
            </a:r>
            <a:endParaRPr lang="en-US" sz="40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153834133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AC6166-8302-4D1F-E814-41EA695AB39E}"/>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261" b="92298" l="10000" r="90000">
                        <a14:foregroundMark x1="39866" y1="32318" x2="39866" y2="32318"/>
                        <a14:foregroundMark x1="48388" y1="9741" x2="55067" y2="9285"/>
                        <a14:foregroundMark x1="66699" y1="38964" x2="71152" y2="45130"/>
                        <a14:foregroundMark x1="63359" y1="39731" x2="70768" y2="38028"/>
                        <a14:foregroundMark x1="49635" y1="91363" x2="57447" y2="92298"/>
                        <a14:foregroundMark x1="57447" y1="92298" x2="61996" y2="91219"/>
                      </a14:backgroundRemoval>
                    </a14:imgEffect>
                  </a14:imgLayer>
                </a14:imgProps>
              </a:ext>
            </a:extLst>
          </a:blip>
          <a:stretch>
            <a:fillRect/>
          </a:stretch>
        </p:blipFill>
        <p:spPr>
          <a:xfrm>
            <a:off x="-1066801" y="3135826"/>
            <a:ext cx="4460610" cy="4033513"/>
          </a:xfrm>
          <a:prstGeom prst="rect">
            <a:avLst/>
          </a:prstGeom>
        </p:spPr>
      </p:pic>
      <p:sp>
        <p:nvSpPr>
          <p:cNvPr id="5" name="TextBox 4"/>
          <p:cNvSpPr txBox="1"/>
          <p:nvPr/>
        </p:nvSpPr>
        <p:spPr>
          <a:xfrm flipH="1">
            <a:off x="3393809" y="1851488"/>
            <a:ext cx="5629422" cy="2308324"/>
          </a:xfrm>
          <a:prstGeom prst="rect">
            <a:avLst/>
          </a:prstGeom>
          <a:noFill/>
        </p:spPr>
        <p:txBody>
          <a:bodyPr wrap="square" rtlCol="0">
            <a:spAutoFit/>
          </a:bodyPr>
          <a:lstStyle/>
          <a:p>
            <a:pPr algn="ct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Luyện</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a:solidFill>
                  <a:srgbClr val="FF6600"/>
                </a:solidFill>
                <a:effectLst>
                  <a:reflection blurRad="6350" stA="55000" endA="300" endPos="45500" dir="5400000" sy="-100000" algn="bl" rotWithShape="0"/>
                </a:effectLst>
                <a:latin typeface="UTM Avo" panose="02040603050506020204" pitchFamily="18" charset="0"/>
              </a:rPr>
              <a:t>đọc</a:t>
            </a:r>
            <a:r>
              <a:rPr lang="en-US" sz="7200" b="1" dirty="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theo</a:t>
            </a:r>
            <a:r>
              <a:rPr lang="en-US" sz="7200" b="1" dirty="0" smtClean="0">
                <a:solidFill>
                  <a:srgbClr val="FF6600"/>
                </a:solidFill>
                <a:effectLst>
                  <a:reflection blurRad="6350" stA="55000" endA="300" endPos="45500" dir="5400000" sy="-100000" algn="bl" rotWithShape="0"/>
                </a:effectLst>
                <a:latin typeface="UTM Avo" panose="02040603050506020204" pitchFamily="18" charset="0"/>
              </a:rPr>
              <a:t> </a:t>
            </a:r>
            <a:r>
              <a:rPr lang="en-US" sz="7200" b="1" dirty="0" err="1" smtClean="0">
                <a:solidFill>
                  <a:srgbClr val="FF6600"/>
                </a:solidFill>
                <a:effectLst>
                  <a:reflection blurRad="6350" stA="55000" endA="300" endPos="45500" dir="5400000" sy="-100000" algn="bl" rotWithShape="0"/>
                </a:effectLst>
                <a:latin typeface="UTM Avo" panose="02040603050506020204" pitchFamily="18" charset="0"/>
              </a:rPr>
              <a:t>nhóm</a:t>
            </a:r>
            <a:endParaRPr lang="en-US" sz="7200" b="1" dirty="0">
              <a:solidFill>
                <a:srgbClr val="FF6600"/>
              </a:solidFill>
              <a:effectLst>
                <a:reflection blurRad="6350" stA="55000" endA="300" endPos="45500" dir="5400000" sy="-100000" algn="bl" rotWithShape="0"/>
              </a:effectLst>
              <a:latin typeface="UTM Avo" panose="02040603050506020204" pitchFamily="18" charset="0"/>
            </a:endParaRPr>
          </a:p>
        </p:txBody>
      </p:sp>
    </p:spTree>
    <p:extLst>
      <p:ext uri="{BB962C8B-B14F-4D97-AF65-F5344CB8AC3E}">
        <p14:creationId xmlns:p14="http://schemas.microsoft.com/office/powerpoint/2010/main" val="38358244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150597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Một nước ở Châu Mỹ, thủ đô là  Ha-va-na</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627224" y="1617198"/>
            <a:ext cx="2425700" cy="110799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6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Cu-ba</a:t>
            </a:r>
            <a:endParaRPr kumimoji="0" lang="en-US" sz="66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1026" name="Picture 2" descr="¿Qué ver en La Habana [2023]? ¡11 Lugares Imprescindibles que visit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313427">
            <a:off x="1717060" y="3710339"/>
            <a:ext cx="4394707" cy="274669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028" name="Picture 4" descr="Nước Cu-ba tiếng anh là gì? Cuba hay Cub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81221" y="3356025"/>
            <a:ext cx="5153025" cy="3279198"/>
          </a:xfrm>
          <a:prstGeom prst="ellipse">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6"/>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8699225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6" presetClass="entr" presetSubtype="16"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par>
                                <p:cTn id="14" presetID="6"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circle(in)">
                                      <p:cBhvr>
                                        <p:cTn id="16" dur="20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wipe(down)">
                                      <p:cBhvr>
                                        <p:cTn id="21" dur="500"/>
                                        <p:tgtEl>
                                          <p:spTgt spid="12"/>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1028"/>
                                        </p:tgtEl>
                                        <p:attrNameLst>
                                          <p:attrName>style.visibility</p:attrName>
                                        </p:attrNameLst>
                                      </p:cBhvr>
                                      <p:to>
                                        <p:strVal val="visible"/>
                                      </p:to>
                                    </p:set>
                                    <p:anim calcmode="lin" valueType="num">
                                      <p:cBhvr>
                                        <p:cTn id="26" dur="500" fill="hold"/>
                                        <p:tgtEl>
                                          <p:spTgt spid="1028"/>
                                        </p:tgtEl>
                                        <p:attrNameLst>
                                          <p:attrName>ppt_w</p:attrName>
                                        </p:attrNameLst>
                                      </p:cBhvr>
                                      <p:tavLst>
                                        <p:tav tm="0">
                                          <p:val>
                                            <p:fltVal val="0"/>
                                          </p:val>
                                        </p:tav>
                                        <p:tav tm="100000">
                                          <p:val>
                                            <p:strVal val="#ppt_w"/>
                                          </p:val>
                                        </p:tav>
                                      </p:tavLst>
                                    </p:anim>
                                    <p:anim calcmode="lin" valueType="num">
                                      <p:cBhvr>
                                        <p:cTn id="27" dur="500" fill="hold"/>
                                        <p:tgtEl>
                                          <p:spTgt spid="1028"/>
                                        </p:tgtEl>
                                        <p:attrNameLst>
                                          <p:attrName>ppt_h</p:attrName>
                                        </p:attrNameLst>
                                      </p:cBhvr>
                                      <p:tavLst>
                                        <p:tav tm="0">
                                          <p:val>
                                            <p:fltVal val="0"/>
                                          </p:val>
                                        </p:tav>
                                        <p:tav tm="100000">
                                          <p:val>
                                            <p:strVal val="#ppt_h"/>
                                          </p:val>
                                        </p:tav>
                                      </p:tavLst>
                                    </p:anim>
                                    <p:animEffect transition="in" filter="fade">
                                      <p:cBhvr>
                                        <p:cTn id="28" dur="500"/>
                                        <p:tgtEl>
                                          <p:spTgt spid="1028"/>
                                        </p:tgtEl>
                                      </p:cBhvr>
                                    </p:animEffect>
                                  </p:childTnLst>
                                </p:cTn>
                              </p:par>
                              <p:par>
                                <p:cTn id="29" presetID="53" presetClass="entr" presetSubtype="16" fill="hold" nodeType="withEffect">
                                  <p:stCondLst>
                                    <p:cond delay="0"/>
                                  </p:stCondLst>
                                  <p:childTnLst>
                                    <p:set>
                                      <p:cBhvr>
                                        <p:cTn id="30" dur="1" fill="hold">
                                          <p:stCondLst>
                                            <p:cond delay="0"/>
                                          </p:stCondLst>
                                        </p:cTn>
                                        <p:tgtEl>
                                          <p:spTgt spid="1026"/>
                                        </p:tgtEl>
                                        <p:attrNameLst>
                                          <p:attrName>style.visibility</p:attrName>
                                        </p:attrNameLst>
                                      </p:cBhvr>
                                      <p:to>
                                        <p:strVal val="visible"/>
                                      </p:to>
                                    </p:set>
                                    <p:anim calcmode="lin" valueType="num">
                                      <p:cBhvr>
                                        <p:cTn id="31" dur="500" fill="hold"/>
                                        <p:tgtEl>
                                          <p:spTgt spid="1026"/>
                                        </p:tgtEl>
                                        <p:attrNameLst>
                                          <p:attrName>ppt_w</p:attrName>
                                        </p:attrNameLst>
                                      </p:cBhvr>
                                      <p:tavLst>
                                        <p:tav tm="0">
                                          <p:val>
                                            <p:fltVal val="0"/>
                                          </p:val>
                                        </p:tav>
                                        <p:tav tm="100000">
                                          <p:val>
                                            <p:strVal val="#ppt_w"/>
                                          </p:val>
                                        </p:tav>
                                      </p:tavLst>
                                    </p:anim>
                                    <p:anim calcmode="lin" valueType="num">
                                      <p:cBhvr>
                                        <p:cTn id="32" dur="500" fill="hold"/>
                                        <p:tgtEl>
                                          <p:spTgt spid="1026"/>
                                        </p:tgtEl>
                                        <p:attrNameLst>
                                          <p:attrName>ppt_h</p:attrName>
                                        </p:attrNameLst>
                                      </p:cBhvr>
                                      <p:tavLst>
                                        <p:tav tm="0">
                                          <p:val>
                                            <p:fltVal val="0"/>
                                          </p:val>
                                        </p:tav>
                                        <p:tav tm="100000">
                                          <p:val>
                                            <p:strVal val="#ppt_h"/>
                                          </p:val>
                                        </p:tav>
                                      </p:tavLst>
                                    </p:anim>
                                    <p:animEffect transition="in" filter="fade">
                                      <p:cBhvr>
                                        <p:cTn id="33"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20694000" flipH="1">
            <a:off x="9187533" y="-148205"/>
            <a:ext cx="1309562" cy="1170090"/>
          </a:xfrm>
          <a:prstGeom prst="rect">
            <a:avLst/>
          </a:prstGeom>
        </p:spPr>
      </p:pic>
      <p:sp>
        <p:nvSpPr>
          <p:cNvPr id="12" name="Rectangle: Rounded Corners 3">
            <a:extLst>
              <a:ext uri="{FF2B5EF4-FFF2-40B4-BE49-F238E27FC236}">
                <a16:creationId xmlns:a16="http://schemas.microsoft.com/office/drawing/2014/main" id="{B2782C21-4166-4B2B-8E8A-2E765EB26975}"/>
              </a:ext>
            </a:extLst>
          </p:cNvPr>
          <p:cNvSpPr/>
          <p:nvPr/>
        </p:nvSpPr>
        <p:spPr>
          <a:xfrm>
            <a:off x="4557016" y="1639262"/>
            <a:ext cx="6834884" cy="4304338"/>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000" b="1" i="0" u="none" strike="noStrike" kern="1200" cap="none" spc="0" normalizeH="0" baseline="0" noProof="0" dirty="0" smtClean="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rPr>
              <a:t>Loài chim nhỏ nhất trong các loài chim, khi bay có thể giữ nguyên một vị trí, cánh vỗ nhiều lần tạo nên tiếng vo ve như ruồi</a:t>
            </a:r>
            <a:endParaRPr kumimoji="0" lang="en-US" sz="5000" b="1" i="0" u="none" strike="noStrike" kern="1200" cap="none" spc="0" normalizeH="0" baseline="0" noProof="0" dirty="0">
              <a:ln>
                <a:noFill/>
              </a:ln>
              <a:solidFill>
                <a:srgbClr val="C00000"/>
              </a:solidFill>
              <a:effectLst/>
              <a:uLnTx/>
              <a:uFillTx/>
              <a:latin typeface="Calibri" panose="020F0502020204030204" pitchFamily="34" charset="0"/>
              <a:ea typeface="Arial-Rounded" panose="020B0500000000000000" pitchFamily="34" charset="0"/>
              <a:cs typeface="Calibri" panose="020F0502020204030204" pitchFamily="34" charset="0"/>
            </a:endParaRPr>
          </a:p>
        </p:txBody>
      </p:sp>
      <p:pic>
        <p:nvPicPr>
          <p:cNvPr id="13" name="图片 47109" descr="1-42"/>
          <p:cNvPicPr>
            <a:picLocks noChangeAspect="1"/>
          </p:cNvPicPr>
          <p:nvPr/>
        </p:nvPicPr>
        <p:blipFill>
          <a:blip r:embed="rId3"/>
          <a:stretch>
            <a:fillRect/>
          </a:stretch>
        </p:blipFill>
        <p:spPr>
          <a:xfrm>
            <a:off x="930440" y="1143001"/>
            <a:ext cx="4237443" cy="2056390"/>
          </a:xfrm>
          <a:prstGeom prst="rect">
            <a:avLst/>
          </a:prstGeom>
          <a:noFill/>
          <a:ln w="9525">
            <a:noFill/>
          </a:ln>
        </p:spPr>
      </p:pic>
      <p:sp>
        <p:nvSpPr>
          <p:cNvPr id="14" name="TextBox 13"/>
          <p:cNvSpPr txBox="1"/>
          <p:nvPr/>
        </p:nvSpPr>
        <p:spPr>
          <a:xfrm rot="21224533">
            <a:off x="1382230" y="2145643"/>
            <a:ext cx="313884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smtClean="0">
                <a:ln>
                  <a:noFill/>
                </a:ln>
                <a:solidFill>
                  <a:srgbClr val="002060"/>
                </a:solidFill>
                <a:effectLst/>
                <a:uLnTx/>
                <a:uFillTx/>
                <a:latin typeface="Times New Roman" panose="02020603050405020304" pitchFamily="18" charset="0"/>
                <a:ea typeface="+mn-ea"/>
                <a:cs typeface="+mn-cs"/>
              </a:rPr>
              <a:t>Chim ruồi</a:t>
            </a:r>
            <a:endParaRPr kumimoji="0" lang="en-US" sz="4800" b="1" i="0" u="none" strike="noStrike" kern="1200" cap="none" spc="0" normalizeH="0" baseline="0" noProof="0" dirty="0">
              <a:ln>
                <a:noFill/>
              </a:ln>
              <a:solidFill>
                <a:srgbClr val="002060"/>
              </a:solidFill>
              <a:effectLst/>
              <a:uLnTx/>
              <a:uFillTx/>
              <a:latin typeface="Calibri Light" panose="020F0302020204030204"/>
              <a:ea typeface="+mn-ea"/>
              <a:cs typeface="+mn-cs"/>
            </a:endParaRPr>
          </a:p>
        </p:txBody>
      </p:sp>
      <p:pic>
        <p:nvPicPr>
          <p:cNvPr id="2050" name="Picture 2" descr="Chim ruồi: Ý nghĩ biểu tượng của nó qua các nền văn minh cổ đạ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21305125">
            <a:off x="292100" y="3323577"/>
            <a:ext cx="4285021" cy="283330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5"/>
          <a:stretch>
            <a:fillRect/>
          </a:stretch>
        </p:blipFill>
        <p:spPr>
          <a:xfrm>
            <a:off x="3914413" y="335012"/>
            <a:ext cx="7986452" cy="1286367"/>
          </a:xfrm>
          <a:prstGeom prst="rect">
            <a:avLst/>
          </a:prstGeom>
        </p:spPr>
      </p:pic>
    </p:spTree>
    <p:extLst>
      <p:ext uri="{BB962C8B-B14F-4D97-AF65-F5344CB8AC3E}">
        <p14:creationId xmlns:p14="http://schemas.microsoft.com/office/powerpoint/2010/main" val="19209183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circle(in)">
                                      <p:cBhvr>
                                        <p:cTn id="7" dur="2000"/>
                                        <p:tgtEl>
                                          <p:spTgt spid="14"/>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down)">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2050"/>
                                        </p:tgtEl>
                                        <p:attrNameLst>
                                          <p:attrName>style.visibility</p:attrName>
                                        </p:attrNameLst>
                                      </p:cBhvr>
                                      <p:to>
                                        <p:strVal val="visible"/>
                                      </p:to>
                                    </p:set>
                                    <p:animEffect transition="in" filter="fade">
                                      <p:cBhvr>
                                        <p:cTn id="20" dur="500"/>
                                        <p:tgtEl>
                                          <p:spTgt spid="2050"/>
                                        </p:tgtEl>
                                      </p:cBhvr>
                                    </p:animEffec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761319"/>
            <a:ext cx="12103100" cy="6093976"/>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Cô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bé Mi-lô sống trên một hòn đảo ngập tràn </a:t>
            </a:r>
            <a:r>
              <a:rPr kumimoji="0" lang="vi-VN" sz="3000" b="0" i="0" u="none" strike="noStrike" kern="1200" cap="none" spc="0" normalizeH="0" baseline="0" noProof="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không </a:t>
            </a:r>
            <a:r>
              <a:rPr kumimoji="0" lang="vi-VN" sz="3000" b="0" i="0" u="none" strike="noStrike" kern="1200" cap="none" spc="0" normalizeH="0" baseline="0" noProof="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kh</a:t>
            </a:r>
            <a:r>
              <a:rPr lang="en-US" sz="3000">
                <a:solidFill>
                  <a:srgbClr val="002060"/>
                </a:solidFill>
                <a:latin typeface="Open Sans" panose="020B0606030504020204" pitchFamily="34" charset="0"/>
                <a:ea typeface="Open Sans" panose="020B0606030504020204" pitchFamily="34" charset="0"/>
                <a:cs typeface="Open Sans" panose="020B0606030504020204" pitchFamily="34" charset="0"/>
              </a:rPr>
              <a:t>í</a:t>
            </a:r>
            <a:r>
              <a:rPr kumimoji="0" lang="vi-VN" sz="3000" b="0" i="0" u="none" strike="noStrike" kern="1200" cap="none" spc="0" normalizeH="0" baseline="0" noProof="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	Người </a:t>
            </a:r>
            <a:r>
              <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000" b="0" i="0" u="none" strike="noStrike" kern="1200" cap="none" spc="0" normalizeH="0" baseline="0" noProof="0" dirty="0" smtClean="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rPr>
              <a:t>.</a:t>
            </a:r>
            <a:endParaRPr kumimoji="0" lang="vi-VN" sz="3000" b="0" i="0" u="none" strike="noStrike" kern="1200" cap="none" spc="0" normalizeH="0" baseline="0" noProof="0" dirty="0">
              <a:ln>
                <a:noFill/>
              </a:ln>
              <a:solidFill>
                <a:srgbClr val="002060"/>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33" name="Snip Diagonal Corner Rectangle 32"/>
          <p:cNvSpPr/>
          <p:nvPr/>
        </p:nvSpPr>
        <p:spPr>
          <a:xfrm>
            <a:off x="88900" y="84372"/>
            <a:ext cx="2745740" cy="609600"/>
          </a:xfrm>
          <a:prstGeom prst="snip2DiagRect">
            <a:avLst/>
          </a:prstGeom>
          <a:solidFill>
            <a:schemeClr val="accent2">
              <a:lumMod val="50000"/>
            </a:schemeClr>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Đọc</a:t>
            </a:r>
            <a:r>
              <a:rPr kumimoji="0" lang="en-GB" sz="2800" b="1" i="0" u="none" strike="noStrike" kern="1200" cap="none" spc="0" normalizeH="0" baseline="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baseline="0" noProof="0" dirty="0" err="1" smtClean="0">
                <a:ln>
                  <a:noFill/>
                </a:ln>
                <a:solidFill>
                  <a:prstClr val="white"/>
                </a:solidFill>
                <a:effectLst/>
                <a:uLnTx/>
                <a:uFillTx/>
                <a:latin typeface="UTM Avo" panose="02040603050506020204" pitchFamily="18" charset="0"/>
                <a:ea typeface="+mn-ea"/>
                <a:cs typeface="+mn-cs"/>
              </a:rPr>
              <a:t>toàn</a:t>
            </a:r>
            <a:r>
              <a:rPr kumimoji="0" lang="en-GB" sz="2800" b="1" i="0" u="none" strike="noStrike" kern="1200" cap="none" spc="0" normalizeH="0" noProof="0" dirty="0" smtClean="0">
                <a:ln>
                  <a:noFill/>
                </a:ln>
                <a:solidFill>
                  <a:prstClr val="white"/>
                </a:solidFill>
                <a:effectLst/>
                <a:uLnTx/>
                <a:uFillTx/>
                <a:latin typeface="UTM Avo" panose="02040603050506020204" pitchFamily="18" charset="0"/>
                <a:ea typeface="+mn-ea"/>
                <a:cs typeface="+mn-cs"/>
              </a:rPr>
              <a:t> </a:t>
            </a:r>
            <a:r>
              <a:rPr kumimoji="0" lang="en-GB" sz="2800" b="1" i="0" u="none" strike="noStrike" kern="1200" cap="none" spc="0" normalizeH="0" noProof="0" dirty="0" err="1" smtClean="0">
                <a:ln>
                  <a:noFill/>
                </a:ln>
                <a:solidFill>
                  <a:prstClr val="white"/>
                </a:solidFill>
                <a:effectLst/>
                <a:uLnTx/>
                <a:uFillTx/>
                <a:latin typeface="UTM Avo" panose="02040603050506020204" pitchFamily="18" charset="0"/>
                <a:ea typeface="+mn-ea"/>
                <a:cs typeface="+mn-cs"/>
              </a:rPr>
              <a:t>bài</a:t>
            </a:r>
            <a:endParaRPr kumimoji="0" lang="en-GB" sz="2800" b="1" i="0" u="none" strike="noStrike" kern="1200" cap="none" spc="0" normalizeH="0" baseline="0" noProof="0" dirty="0">
              <a:ln>
                <a:noFill/>
              </a:ln>
              <a:solidFill>
                <a:prstClr val="white"/>
              </a:solidFill>
              <a:effectLst/>
              <a:uLnTx/>
              <a:uFillTx/>
              <a:latin typeface="UTM Avo" panose="02040603050506020204" pitchFamily="18" charset="0"/>
              <a:ea typeface="+mn-ea"/>
              <a:cs typeface="+mn-cs"/>
            </a:endParaRPr>
          </a:p>
        </p:txBody>
      </p:sp>
    </p:spTree>
    <p:extLst>
      <p:ext uri="{BB962C8B-B14F-4D97-AF65-F5344CB8AC3E}">
        <p14:creationId xmlns:p14="http://schemas.microsoft.com/office/powerpoint/2010/main" val="106342818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204024"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rồi, Mi-lô thuyết phục cha cho cô tham gia một lớp nhạc cụ. Trống tim-pan-ni, trống công-ga, trống bông-gô,... loại nào cô cũng chơi được. </a:t>
            </a:r>
            <a:r>
              <a:rPr kumimoji="0" lang="vi-VN" sz="32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Thầy </a:t>
            </a:r>
            <a:r>
              <a:rPr lang="en-US" sz="3200" smtClean="0">
                <a:solidFill>
                  <a:srgbClr val="002060"/>
                </a:solidFill>
                <a:latin typeface="Calibri" panose="020F0502020204030204" pitchFamily="34" charset="0"/>
                <a:cs typeface="Calibri" panose="020F0502020204030204" pitchFamily="34" charset="0"/>
              </a:rPr>
              <a:t>giáo</a:t>
            </a:r>
            <a:r>
              <a:rPr kumimoji="0" lang="vi-VN" sz="3200" b="0"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nhận ra tài năng của Mi-lô và bắt đầu </a:t>
            </a:r>
            <a:r>
              <a:rPr kumimoji="0" lang="vi-VN" sz="3200" b="0" i="0" u="none" strike="noStrike" kern="1200" cap="none" spc="0" normalizeH="0" baseline="0" noProof="0">
                <a:ln>
                  <a:noFill/>
                </a:ln>
                <a:solidFill>
                  <a:srgbClr val="002060"/>
                </a:solidFill>
                <a:effectLst/>
                <a:uLnTx/>
                <a:uFillTx/>
                <a:latin typeface="Calibri" panose="020F0502020204030204" pitchFamily="34" charset="0"/>
                <a:ea typeface="+mn-ea"/>
                <a:cs typeface="Calibri" panose="020F0502020204030204" pitchFamily="34" charset="0"/>
              </a:rPr>
              <a:t>dạy </a:t>
            </a:r>
            <a:r>
              <a:rPr kumimoji="0" lang="vi-VN" sz="3200" b="0"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c</a:t>
            </a:r>
            <a:r>
              <a:rPr lang="en-US" sz="3200">
                <a:solidFill>
                  <a:srgbClr val="002060"/>
                </a:solidFill>
                <a:latin typeface="Calibri" panose="020F0502020204030204" pitchFamily="34" charset="0"/>
                <a:cs typeface="Calibri" panose="020F0502020204030204" pitchFamily="34" charset="0"/>
              </a:rPr>
              <a:t>ô</a:t>
            </a:r>
            <a:r>
              <a:rPr kumimoji="0" lang="vi-VN" sz="3200" b="0" i="0" u="none" strike="noStrike" kern="1200" cap="none" spc="0" normalizeH="0" baseline="0" noProof="0" smtClean="0">
                <a:ln>
                  <a:noFill/>
                </a:ln>
                <a:solidFill>
                  <a:srgbClr val="002060"/>
                </a:solidFill>
                <a:effectLst/>
                <a:uLnTx/>
                <a:uFillTx/>
                <a:latin typeface="Calibri" panose="020F0502020204030204" pitchFamily="34" charset="0"/>
                <a:ea typeface="+mn-ea"/>
                <a:cs typeface="Calibri" panose="020F0502020204030204" pitchFamily="34" charset="0"/>
              </a:rPr>
              <a:t>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ea typeface="+mn-ea"/>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48256514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273689" y="2829313"/>
            <a:ext cx="6817828"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TÌM HIỂU BÀI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1" y="1822324"/>
            <a:ext cx="4906939"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2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16311699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603010" y="2200867"/>
            <a:ext cx="6360337" cy="5088025"/>
          </a:xfrm>
          <a:prstGeom prst="rect">
            <a:avLst/>
          </a:prstGeom>
        </p:spPr>
      </p:pic>
      <p:sp>
        <p:nvSpPr>
          <p:cNvPr id="9" name="TextBox 8"/>
          <p:cNvSpPr txBox="1"/>
          <p:nvPr/>
        </p:nvSpPr>
        <p:spPr>
          <a:xfrm>
            <a:off x="2508205" y="164226"/>
            <a:ext cx="7353733"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chemeClr val="accent6"/>
                </a:solidFill>
                <a:effectLst/>
                <a:uLnTx/>
                <a:uFillTx/>
                <a:latin typeface="Calibri" panose="020F0502020204030204" pitchFamily="34" charset="0"/>
                <a:cs typeface="Calibri" panose="020F0502020204030204" pitchFamily="34" charset="0"/>
              </a:rPr>
              <a:t>Câu</a:t>
            </a:r>
            <a:r>
              <a:rPr kumimoji="0" lang="vi-VN" sz="4000" b="0" i="0" u="none" strike="noStrike" kern="1200" cap="none" spc="0" normalizeH="0" noProof="0" dirty="0" smtClean="0">
                <a:ln>
                  <a:noFill/>
                </a:ln>
                <a:solidFill>
                  <a:schemeClr val="accent6"/>
                </a:solidFill>
                <a:effectLst/>
                <a:uLnTx/>
                <a:uFillTx/>
                <a:latin typeface="Calibri" panose="020F0502020204030204" pitchFamily="34" charset="0"/>
                <a:cs typeface="Calibri" panose="020F0502020204030204" pitchFamily="34" charset="0"/>
              </a:rPr>
              <a:t> 1: Bài đọc cho biết những thông tin gì về Mi-lô?</a:t>
            </a:r>
            <a:endParaRPr kumimoji="0" lang="vi-VN" sz="4000" b="0" i="1" u="none" strike="noStrike" kern="120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endParaRPr>
          </a:p>
        </p:txBody>
      </p:sp>
      <p:grpSp>
        <p:nvGrpSpPr>
          <p:cNvPr id="5" name="Group 4"/>
          <p:cNvGrpSpPr/>
          <p:nvPr/>
        </p:nvGrpSpPr>
        <p:grpSpPr>
          <a:xfrm>
            <a:off x="2786413" y="1687255"/>
            <a:ext cx="3584168" cy="1168127"/>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ước mơ</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2919524" y="3106627"/>
            <a:ext cx="358416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1015663"/>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n</a:t>
              </a:r>
              <a:r>
                <a:rPr lang="vi-VN" sz="6000" dirty="0" smtClean="0">
                  <a:solidFill>
                    <a:schemeClr val="accent6"/>
                  </a:solidFill>
                  <a:latin typeface="Calibri" panose="020F0502020204030204" pitchFamily="34" charset="0"/>
                  <a:cs typeface="Calibri" panose="020F0502020204030204" pitchFamily="34" charset="0"/>
                </a:rPr>
                <a:t>ơi ở</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6636802" y="2647589"/>
            <a:ext cx="4616095" cy="1168127"/>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015663"/>
            </a:xfrm>
            <a:prstGeom prst="rect">
              <a:avLst/>
            </a:prstGeom>
            <a:noFill/>
          </p:spPr>
          <p:txBody>
            <a:bodyPr wrap="square" rtlCol="0">
              <a:spAutoFit/>
            </a:bodyPr>
            <a:lstStyle/>
            <a:p>
              <a:pPr algn="ctr"/>
              <a:r>
                <a:rPr lang="vi-VN" sz="6000" dirty="0" smtClean="0">
                  <a:solidFill>
                    <a:schemeClr val="accent6"/>
                  </a:solidFill>
                  <a:latin typeface="Calibri" panose="020F0502020204030204" pitchFamily="34" charset="0"/>
                  <a:cs typeface="Calibri" panose="020F0502020204030204" pitchFamily="34" charset="0"/>
                </a:rPr>
                <a:t>đam mê</a:t>
              </a:r>
              <a:endParaRPr lang="en-GB" sz="60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5586032" y="4277645"/>
            <a:ext cx="5684499" cy="2094749"/>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1" y="2414949"/>
              <a:ext cx="3160296" cy="1938992"/>
            </a:xfrm>
            <a:prstGeom prst="rect">
              <a:avLst/>
            </a:prstGeom>
            <a:noFill/>
          </p:spPr>
          <p:txBody>
            <a:bodyPr wrap="square" rtlCol="0">
              <a:spAutoFit/>
            </a:bodyPr>
            <a:lstStyle/>
            <a:p>
              <a:pPr algn="ctr"/>
              <a:r>
                <a:rPr lang="vi-VN" sz="6000" dirty="0">
                  <a:solidFill>
                    <a:schemeClr val="accent6"/>
                  </a:solidFill>
                  <a:latin typeface="Calibri" panose="020F0502020204030204" pitchFamily="34" charset="0"/>
                  <a:cs typeface="Calibri" panose="020F0502020204030204" pitchFamily="34" charset="0"/>
                </a:rPr>
                <a:t>t</a:t>
              </a:r>
              <a:r>
                <a:rPr lang="vi-VN" sz="6000" dirty="0" smtClean="0">
                  <a:solidFill>
                    <a:schemeClr val="accent6"/>
                  </a:solidFill>
                  <a:latin typeface="Calibri" panose="020F0502020204030204" pitchFamily="34" charset="0"/>
                  <a:cs typeface="Calibri" panose="020F0502020204030204" pitchFamily="34" charset="0"/>
                </a:rPr>
                <a:t>hành tích </a:t>
              </a:r>
              <a:endParaRPr lang="en-US" sz="6000" dirty="0" smtClean="0">
                <a:solidFill>
                  <a:schemeClr val="accent6"/>
                </a:solidFill>
                <a:latin typeface="Calibri" panose="020F0502020204030204" pitchFamily="34" charset="0"/>
                <a:cs typeface="Calibri" panose="020F0502020204030204" pitchFamily="34" charset="0"/>
              </a:endParaRPr>
            </a:p>
            <a:p>
              <a:pPr algn="ctr"/>
              <a:r>
                <a:rPr lang="vi-VN" sz="6000" smtClean="0">
                  <a:solidFill>
                    <a:schemeClr val="accent6"/>
                  </a:solidFill>
                  <a:latin typeface="Calibri" panose="020F0502020204030204" pitchFamily="34" charset="0"/>
                  <a:cs typeface="Calibri" panose="020F0502020204030204" pitchFamily="34" charset="0"/>
                </a:rPr>
                <a:t>nổi </a:t>
              </a:r>
              <a:r>
                <a:rPr lang="vi-VN" sz="6000" smtClean="0">
                  <a:solidFill>
                    <a:schemeClr val="accent6"/>
                  </a:solidFill>
                  <a:latin typeface="Calibri" panose="020F0502020204030204" pitchFamily="34" charset="0"/>
                  <a:cs typeface="Calibri" panose="020F0502020204030204" pitchFamily="34" charset="0"/>
                </a:rPr>
                <a:t>bậ</a:t>
              </a:r>
              <a:r>
                <a:rPr lang="en-US" sz="6000">
                  <a:solidFill>
                    <a:schemeClr val="accent6"/>
                  </a:solidFill>
                  <a:latin typeface="Calibri" panose="020F0502020204030204" pitchFamily="34" charset="0"/>
                  <a:cs typeface="Calibri" panose="020F0502020204030204" pitchFamily="34" charset="0"/>
                </a:rPr>
                <a:t>t</a:t>
              </a:r>
              <a:endParaRPr lang="en-GB" sz="6000" dirty="0">
                <a:solidFill>
                  <a:schemeClr val="accent6"/>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97864861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par>
                                <p:cTn id="9" presetID="16" presetClass="entr" presetSubtype="21"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barn(inVertical)">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randombar(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randombar(horizontal)">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4" presetClass="entr" presetSubtype="10" fill="hold" nodeType="click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randombar(horizontal)">
                                      <p:cBhvr>
                                        <p:cTn id="3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1542465"/>
            <a:ext cx="10780269" cy="4780395"/>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1982591" y="51638"/>
            <a:ext cx="8404963" cy="1490827"/>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3335083" y="180157"/>
            <a:ext cx="6996030" cy="844288"/>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6600" b="0" i="0" u="none" strike="noStrike" kern="0" cap="none" spc="0" normalizeH="0" baseline="0" noProof="0" dirty="0">
                <a:ln>
                  <a:noFill/>
                </a:ln>
                <a:solidFill>
                  <a:schemeClr val="accent6"/>
                </a:solidFill>
                <a:effectLst/>
                <a:uLnTx/>
                <a:uFillTx/>
                <a:latin typeface="Calibri" panose="020F0502020204030204" pitchFamily="34" charset="0"/>
                <a:cs typeface="Calibri" panose="020F0502020204030204" pitchFamily="34" charset="0"/>
                <a:sym typeface="Arial"/>
              </a:rPr>
              <a:t>TÌM HIỂU BÀI</a:t>
            </a:r>
          </a:p>
        </p:txBody>
      </p:sp>
      <p:sp>
        <p:nvSpPr>
          <p:cNvPr id="7"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5400" dirty="0" smtClean="0">
                <a:solidFill>
                  <a:srgbClr val="F7A9BD">
                    <a:lumMod val="10000"/>
                  </a:srgbClr>
                </a:solidFill>
                <a:latin typeface="Calibri" panose="020F0502020204030204" pitchFamily="34" charset="0"/>
                <a:cs typeface="Calibri" panose="020F0502020204030204" pitchFamily="34" charset="0"/>
              </a:rPr>
              <a:t>đôi</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54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54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97578" y="1898285"/>
            <a:ext cx="6360337" cy="5088025"/>
          </a:xfrm>
          <a:prstGeom prst="rect">
            <a:avLst/>
          </a:prstGeom>
        </p:spPr>
      </p:pic>
    </p:spTree>
    <p:extLst>
      <p:ext uri="{BB962C8B-B14F-4D97-AF65-F5344CB8AC3E}">
        <p14:creationId xmlns:p14="http://schemas.microsoft.com/office/powerpoint/2010/main" val="19681816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down)">
                                      <p:cBhvr>
                                        <p:cTn id="13"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 name="图片 14" descr="E:\设计\PPT\形状 4.png形状 4"/>
          <p:cNvPicPr>
            <a:picLocks noChangeAspect="1"/>
          </p:cNvPicPr>
          <p:nvPr/>
        </p:nvPicPr>
        <p:blipFill>
          <a:blip r:embed="rId2"/>
          <a:srcRect/>
          <a:stretch>
            <a:fillRect/>
          </a:stretch>
        </p:blipFill>
        <p:spPr>
          <a:xfrm>
            <a:off x="6770880" y="1955655"/>
            <a:ext cx="4874830" cy="3782817"/>
          </a:xfrm>
          <a:prstGeom prst="rect">
            <a:avLst/>
          </a:prstGeom>
        </p:spPr>
      </p:pic>
      <p:sp>
        <p:nvSpPr>
          <p:cNvPr id="38" name="Google Shape;861;p45"/>
          <p:cNvSpPr/>
          <p:nvPr/>
        </p:nvSpPr>
        <p:spPr>
          <a:xfrm rot="1433111">
            <a:off x="9148307" y="1695151"/>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9" name="Google Shape;860;p45"/>
          <p:cNvSpPr/>
          <p:nvPr/>
        </p:nvSpPr>
        <p:spPr>
          <a:xfrm>
            <a:off x="5702241" y="1411288"/>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868;p45"/>
          <p:cNvSpPr/>
          <p:nvPr/>
        </p:nvSpPr>
        <p:spPr>
          <a:xfrm rot="1200000">
            <a:off x="5700412" y="4516667"/>
            <a:ext cx="710366" cy="957028"/>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nvGrpSpPr>
          <p:cNvPr id="41" name="组合 120"/>
          <p:cNvGrpSpPr/>
          <p:nvPr/>
        </p:nvGrpSpPr>
        <p:grpSpPr>
          <a:xfrm>
            <a:off x="10090147" y="770142"/>
            <a:ext cx="850265" cy="1139190"/>
            <a:chOff x="3329" y="5898"/>
            <a:chExt cx="1339" cy="1794"/>
          </a:xfrm>
        </p:grpSpPr>
        <p:sp>
          <p:nvSpPr>
            <p:cNvPr id="42"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4"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5"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6"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47" name="组合 121"/>
          <p:cNvGrpSpPr/>
          <p:nvPr/>
        </p:nvGrpSpPr>
        <p:grpSpPr>
          <a:xfrm flipH="1">
            <a:off x="458904" y="1608410"/>
            <a:ext cx="615950" cy="825500"/>
            <a:chOff x="3329" y="5898"/>
            <a:chExt cx="1339" cy="1794"/>
          </a:xfrm>
        </p:grpSpPr>
        <p:sp>
          <p:nvSpPr>
            <p:cNvPr id="48" name="Google Shape;854;p45"/>
            <p:cNvSpPr/>
            <p:nvPr/>
          </p:nvSpPr>
          <p:spPr>
            <a:xfrm>
              <a:off x="3852" y="6694"/>
              <a:ext cx="816" cy="999"/>
            </a:xfrm>
            <a:custGeom>
              <a:avLst/>
              <a:gdLst/>
              <a:ahLst/>
              <a:cxnLst/>
              <a:rect l="l" t="t" r="r" b="b"/>
              <a:pathLst>
                <a:path w="12933" h="15820" extrusionOk="0">
                  <a:moveTo>
                    <a:pt x="6278" y="0"/>
                  </a:moveTo>
                  <a:lnTo>
                    <a:pt x="6069" y="42"/>
                  </a:lnTo>
                  <a:lnTo>
                    <a:pt x="5901" y="84"/>
                  </a:lnTo>
                  <a:lnTo>
                    <a:pt x="5776" y="167"/>
                  </a:lnTo>
                  <a:lnTo>
                    <a:pt x="545" y="3390"/>
                  </a:lnTo>
                  <a:lnTo>
                    <a:pt x="419" y="3474"/>
                  </a:lnTo>
                  <a:lnTo>
                    <a:pt x="252" y="3599"/>
                  </a:lnTo>
                  <a:lnTo>
                    <a:pt x="168" y="3767"/>
                  </a:lnTo>
                  <a:lnTo>
                    <a:pt x="84" y="3934"/>
                  </a:lnTo>
                  <a:lnTo>
                    <a:pt x="42" y="4101"/>
                  </a:lnTo>
                  <a:lnTo>
                    <a:pt x="1" y="4311"/>
                  </a:lnTo>
                  <a:lnTo>
                    <a:pt x="42" y="4520"/>
                  </a:lnTo>
                  <a:lnTo>
                    <a:pt x="84" y="4687"/>
                  </a:lnTo>
                  <a:lnTo>
                    <a:pt x="168" y="4896"/>
                  </a:lnTo>
                  <a:lnTo>
                    <a:pt x="293" y="5064"/>
                  </a:lnTo>
                  <a:lnTo>
                    <a:pt x="461" y="5189"/>
                  </a:lnTo>
                  <a:lnTo>
                    <a:pt x="628" y="5315"/>
                  </a:lnTo>
                  <a:lnTo>
                    <a:pt x="838" y="5357"/>
                  </a:lnTo>
                  <a:lnTo>
                    <a:pt x="1047" y="5399"/>
                  </a:lnTo>
                  <a:lnTo>
                    <a:pt x="1256" y="5399"/>
                  </a:lnTo>
                  <a:lnTo>
                    <a:pt x="1465" y="5315"/>
                  </a:lnTo>
                  <a:lnTo>
                    <a:pt x="1675" y="5231"/>
                  </a:lnTo>
                  <a:lnTo>
                    <a:pt x="2972" y="4436"/>
                  </a:lnTo>
                  <a:lnTo>
                    <a:pt x="7282" y="11509"/>
                  </a:lnTo>
                  <a:lnTo>
                    <a:pt x="7157" y="11844"/>
                  </a:lnTo>
                  <a:lnTo>
                    <a:pt x="7031" y="12220"/>
                  </a:lnTo>
                  <a:lnTo>
                    <a:pt x="6989" y="12597"/>
                  </a:lnTo>
                  <a:lnTo>
                    <a:pt x="6989" y="12973"/>
                  </a:lnTo>
                  <a:lnTo>
                    <a:pt x="7031" y="13350"/>
                  </a:lnTo>
                  <a:lnTo>
                    <a:pt x="7115" y="13727"/>
                  </a:lnTo>
                  <a:lnTo>
                    <a:pt x="7241" y="14062"/>
                  </a:lnTo>
                  <a:lnTo>
                    <a:pt x="7408" y="14438"/>
                  </a:lnTo>
                  <a:lnTo>
                    <a:pt x="7575" y="14689"/>
                  </a:lnTo>
                  <a:lnTo>
                    <a:pt x="7785" y="14899"/>
                  </a:lnTo>
                  <a:lnTo>
                    <a:pt x="7994" y="15108"/>
                  </a:lnTo>
                  <a:lnTo>
                    <a:pt x="8245" y="15275"/>
                  </a:lnTo>
                  <a:lnTo>
                    <a:pt x="8454" y="15443"/>
                  </a:lnTo>
                  <a:lnTo>
                    <a:pt x="8747" y="15568"/>
                  </a:lnTo>
                  <a:lnTo>
                    <a:pt x="8998" y="15694"/>
                  </a:lnTo>
                  <a:lnTo>
                    <a:pt x="9249" y="15777"/>
                  </a:lnTo>
                  <a:lnTo>
                    <a:pt x="9542" y="15819"/>
                  </a:lnTo>
                  <a:lnTo>
                    <a:pt x="10421" y="15819"/>
                  </a:lnTo>
                  <a:lnTo>
                    <a:pt x="10714" y="15736"/>
                  </a:lnTo>
                  <a:lnTo>
                    <a:pt x="10965" y="15652"/>
                  </a:lnTo>
                  <a:lnTo>
                    <a:pt x="11258" y="15568"/>
                  </a:lnTo>
                  <a:lnTo>
                    <a:pt x="11509" y="15401"/>
                  </a:lnTo>
                  <a:lnTo>
                    <a:pt x="11760" y="15233"/>
                  </a:lnTo>
                  <a:lnTo>
                    <a:pt x="12011" y="15024"/>
                  </a:lnTo>
                  <a:lnTo>
                    <a:pt x="12221" y="14815"/>
                  </a:lnTo>
                  <a:lnTo>
                    <a:pt x="12388" y="14606"/>
                  </a:lnTo>
                  <a:lnTo>
                    <a:pt x="12555" y="14355"/>
                  </a:lnTo>
                  <a:lnTo>
                    <a:pt x="12681" y="14103"/>
                  </a:lnTo>
                  <a:lnTo>
                    <a:pt x="12765" y="13810"/>
                  </a:lnTo>
                  <a:lnTo>
                    <a:pt x="12848" y="13559"/>
                  </a:lnTo>
                  <a:lnTo>
                    <a:pt x="12932" y="13266"/>
                  </a:lnTo>
                  <a:lnTo>
                    <a:pt x="12932" y="12973"/>
                  </a:lnTo>
                  <a:lnTo>
                    <a:pt x="12932" y="12681"/>
                  </a:lnTo>
                  <a:lnTo>
                    <a:pt x="12890" y="12429"/>
                  </a:lnTo>
                  <a:lnTo>
                    <a:pt x="12848" y="12136"/>
                  </a:lnTo>
                  <a:lnTo>
                    <a:pt x="12765" y="11844"/>
                  </a:lnTo>
                  <a:lnTo>
                    <a:pt x="12639" y="11551"/>
                  </a:lnTo>
                  <a:lnTo>
                    <a:pt x="12514" y="11299"/>
                  </a:lnTo>
                  <a:lnTo>
                    <a:pt x="12263" y="10965"/>
                  </a:lnTo>
                  <a:lnTo>
                    <a:pt x="12011" y="10672"/>
                  </a:lnTo>
                  <a:lnTo>
                    <a:pt x="11718" y="10462"/>
                  </a:lnTo>
                  <a:lnTo>
                    <a:pt x="11384" y="10253"/>
                  </a:lnTo>
                  <a:lnTo>
                    <a:pt x="11049" y="10086"/>
                  </a:lnTo>
                  <a:lnTo>
                    <a:pt x="10714" y="9960"/>
                  </a:lnTo>
                  <a:lnTo>
                    <a:pt x="10337" y="9918"/>
                  </a:lnTo>
                  <a:lnTo>
                    <a:pt x="9961" y="9877"/>
                  </a:lnTo>
                  <a:lnTo>
                    <a:pt x="5608" y="2804"/>
                  </a:lnTo>
                  <a:lnTo>
                    <a:pt x="6906" y="2009"/>
                  </a:lnTo>
                  <a:lnTo>
                    <a:pt x="7073" y="1883"/>
                  </a:lnTo>
                  <a:lnTo>
                    <a:pt x="7241" y="1716"/>
                  </a:lnTo>
                  <a:lnTo>
                    <a:pt x="7324" y="1549"/>
                  </a:lnTo>
                  <a:lnTo>
                    <a:pt x="7408" y="1339"/>
                  </a:lnTo>
                  <a:lnTo>
                    <a:pt x="7408" y="1130"/>
                  </a:lnTo>
                  <a:lnTo>
                    <a:pt x="7408" y="921"/>
                  </a:lnTo>
                  <a:lnTo>
                    <a:pt x="7366" y="712"/>
                  </a:lnTo>
                  <a:lnTo>
                    <a:pt x="7282" y="502"/>
                  </a:lnTo>
                  <a:lnTo>
                    <a:pt x="7157" y="335"/>
                  </a:lnTo>
                  <a:lnTo>
                    <a:pt x="6989" y="209"/>
                  </a:lnTo>
                  <a:lnTo>
                    <a:pt x="6822" y="126"/>
                  </a:lnTo>
                  <a:lnTo>
                    <a:pt x="6655" y="42"/>
                  </a:lnTo>
                  <a:lnTo>
                    <a:pt x="6445" y="0"/>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9" name="Google Shape;855;p45"/>
            <p:cNvSpPr/>
            <p:nvPr/>
          </p:nvSpPr>
          <p:spPr>
            <a:xfrm>
              <a:off x="3329" y="5898"/>
              <a:ext cx="880" cy="772"/>
            </a:xfrm>
            <a:custGeom>
              <a:avLst/>
              <a:gdLst/>
              <a:ahLst/>
              <a:cxnLst/>
              <a:rect l="l" t="t" r="r" b="b"/>
              <a:pathLst>
                <a:path w="13937" h="12221" extrusionOk="0">
                  <a:moveTo>
                    <a:pt x="5734" y="0"/>
                  </a:moveTo>
                  <a:lnTo>
                    <a:pt x="5232" y="84"/>
                  </a:lnTo>
                  <a:lnTo>
                    <a:pt x="4729" y="210"/>
                  </a:lnTo>
                  <a:lnTo>
                    <a:pt x="4227" y="377"/>
                  </a:lnTo>
                  <a:lnTo>
                    <a:pt x="3683" y="628"/>
                  </a:lnTo>
                  <a:lnTo>
                    <a:pt x="3181" y="921"/>
                  </a:lnTo>
                  <a:lnTo>
                    <a:pt x="2595" y="1298"/>
                  </a:lnTo>
                  <a:lnTo>
                    <a:pt x="2093" y="1716"/>
                  </a:lnTo>
                  <a:lnTo>
                    <a:pt x="1632" y="2218"/>
                  </a:lnTo>
                  <a:lnTo>
                    <a:pt x="1256" y="2762"/>
                  </a:lnTo>
                  <a:lnTo>
                    <a:pt x="879" y="3306"/>
                  </a:lnTo>
                  <a:lnTo>
                    <a:pt x="586" y="3934"/>
                  </a:lnTo>
                  <a:lnTo>
                    <a:pt x="377" y="4562"/>
                  </a:lnTo>
                  <a:lnTo>
                    <a:pt x="210" y="5232"/>
                  </a:lnTo>
                  <a:lnTo>
                    <a:pt x="126" y="5692"/>
                  </a:lnTo>
                  <a:lnTo>
                    <a:pt x="42" y="6194"/>
                  </a:lnTo>
                  <a:lnTo>
                    <a:pt x="0" y="6654"/>
                  </a:lnTo>
                  <a:lnTo>
                    <a:pt x="0" y="7157"/>
                  </a:lnTo>
                  <a:lnTo>
                    <a:pt x="42" y="7659"/>
                  </a:lnTo>
                  <a:lnTo>
                    <a:pt x="84" y="8161"/>
                  </a:lnTo>
                  <a:lnTo>
                    <a:pt x="168" y="8663"/>
                  </a:lnTo>
                  <a:lnTo>
                    <a:pt x="293" y="9165"/>
                  </a:lnTo>
                  <a:lnTo>
                    <a:pt x="963" y="9082"/>
                  </a:lnTo>
                  <a:lnTo>
                    <a:pt x="1716" y="8914"/>
                  </a:lnTo>
                  <a:lnTo>
                    <a:pt x="2469" y="8705"/>
                  </a:lnTo>
                  <a:lnTo>
                    <a:pt x="3265" y="8412"/>
                  </a:lnTo>
                  <a:lnTo>
                    <a:pt x="4102" y="8077"/>
                  </a:lnTo>
                  <a:lnTo>
                    <a:pt x="4939" y="7701"/>
                  </a:lnTo>
                  <a:lnTo>
                    <a:pt x="5817" y="7240"/>
                  </a:lnTo>
                  <a:lnTo>
                    <a:pt x="6738" y="6696"/>
                  </a:lnTo>
                  <a:lnTo>
                    <a:pt x="7659" y="6110"/>
                  </a:lnTo>
                  <a:lnTo>
                    <a:pt x="8496" y="5483"/>
                  </a:lnTo>
                  <a:lnTo>
                    <a:pt x="9542" y="4604"/>
                  </a:lnTo>
                  <a:lnTo>
                    <a:pt x="10463" y="3767"/>
                  </a:lnTo>
                  <a:lnTo>
                    <a:pt x="11216" y="2930"/>
                  </a:lnTo>
                  <a:lnTo>
                    <a:pt x="11551" y="2511"/>
                  </a:lnTo>
                  <a:lnTo>
                    <a:pt x="11844" y="2093"/>
                  </a:lnTo>
                  <a:lnTo>
                    <a:pt x="11425" y="1758"/>
                  </a:lnTo>
                  <a:lnTo>
                    <a:pt x="11007" y="1465"/>
                  </a:lnTo>
                  <a:lnTo>
                    <a:pt x="10588" y="1172"/>
                  </a:lnTo>
                  <a:lnTo>
                    <a:pt x="10170" y="921"/>
                  </a:lnTo>
                  <a:lnTo>
                    <a:pt x="9709" y="712"/>
                  </a:lnTo>
                  <a:lnTo>
                    <a:pt x="9291" y="503"/>
                  </a:lnTo>
                  <a:lnTo>
                    <a:pt x="8831" y="335"/>
                  </a:lnTo>
                  <a:lnTo>
                    <a:pt x="8370" y="210"/>
                  </a:lnTo>
                  <a:lnTo>
                    <a:pt x="7826" y="84"/>
                  </a:lnTo>
                  <a:lnTo>
                    <a:pt x="7324" y="0"/>
                  </a:lnTo>
                  <a:close/>
                  <a:moveTo>
                    <a:pt x="12932" y="3223"/>
                  </a:moveTo>
                  <a:lnTo>
                    <a:pt x="12304" y="4018"/>
                  </a:lnTo>
                  <a:lnTo>
                    <a:pt x="11593" y="4813"/>
                  </a:lnTo>
                  <a:lnTo>
                    <a:pt x="10756" y="5608"/>
                  </a:lnTo>
                  <a:lnTo>
                    <a:pt x="9835" y="6403"/>
                  </a:lnTo>
                  <a:lnTo>
                    <a:pt x="8705" y="7240"/>
                  </a:lnTo>
                  <a:lnTo>
                    <a:pt x="7533" y="7994"/>
                  </a:lnTo>
                  <a:lnTo>
                    <a:pt x="6654" y="8538"/>
                  </a:lnTo>
                  <a:lnTo>
                    <a:pt x="5734" y="8998"/>
                  </a:lnTo>
                  <a:lnTo>
                    <a:pt x="4897" y="9416"/>
                  </a:lnTo>
                  <a:lnTo>
                    <a:pt x="4018" y="9751"/>
                  </a:lnTo>
                  <a:lnTo>
                    <a:pt x="3181" y="10086"/>
                  </a:lnTo>
                  <a:lnTo>
                    <a:pt x="2344" y="10337"/>
                  </a:lnTo>
                  <a:lnTo>
                    <a:pt x="1549" y="10505"/>
                  </a:lnTo>
                  <a:lnTo>
                    <a:pt x="795" y="10630"/>
                  </a:lnTo>
                  <a:lnTo>
                    <a:pt x="1088" y="11216"/>
                  </a:lnTo>
                  <a:lnTo>
                    <a:pt x="1423" y="11760"/>
                  </a:lnTo>
                  <a:lnTo>
                    <a:pt x="1674" y="12220"/>
                  </a:lnTo>
                  <a:lnTo>
                    <a:pt x="1716" y="12220"/>
                  </a:lnTo>
                  <a:lnTo>
                    <a:pt x="2386" y="12137"/>
                  </a:lnTo>
                  <a:lnTo>
                    <a:pt x="3181" y="12011"/>
                  </a:lnTo>
                  <a:lnTo>
                    <a:pt x="3976" y="11802"/>
                  </a:lnTo>
                  <a:lnTo>
                    <a:pt x="4813" y="11509"/>
                  </a:lnTo>
                  <a:lnTo>
                    <a:pt x="5734" y="11174"/>
                  </a:lnTo>
                  <a:lnTo>
                    <a:pt x="6654" y="10756"/>
                  </a:lnTo>
                  <a:lnTo>
                    <a:pt x="7617" y="10295"/>
                  </a:lnTo>
                  <a:lnTo>
                    <a:pt x="8579" y="9709"/>
                  </a:lnTo>
                  <a:lnTo>
                    <a:pt x="9458" y="9165"/>
                  </a:lnTo>
                  <a:lnTo>
                    <a:pt x="10253" y="8579"/>
                  </a:lnTo>
                  <a:lnTo>
                    <a:pt x="11007" y="7994"/>
                  </a:lnTo>
                  <a:lnTo>
                    <a:pt x="11676" y="7408"/>
                  </a:lnTo>
                  <a:lnTo>
                    <a:pt x="12388" y="6696"/>
                  </a:lnTo>
                  <a:lnTo>
                    <a:pt x="12974" y="6027"/>
                  </a:lnTo>
                  <a:lnTo>
                    <a:pt x="13518" y="5357"/>
                  </a:lnTo>
                  <a:lnTo>
                    <a:pt x="13936" y="4729"/>
                  </a:lnTo>
                  <a:lnTo>
                    <a:pt x="13643" y="4269"/>
                  </a:lnTo>
                  <a:lnTo>
                    <a:pt x="13309" y="3725"/>
                  </a:lnTo>
                  <a:lnTo>
                    <a:pt x="12932" y="3223"/>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0" name="Google Shape;856;p45"/>
            <p:cNvSpPr/>
            <p:nvPr/>
          </p:nvSpPr>
          <p:spPr>
            <a:xfrm>
              <a:off x="3499" y="6302"/>
              <a:ext cx="769" cy="611"/>
            </a:xfrm>
            <a:custGeom>
              <a:avLst/>
              <a:gdLst/>
              <a:ahLst/>
              <a:cxnLst/>
              <a:rect l="l" t="t" r="r" b="b"/>
              <a:pathLst>
                <a:path w="12180" h="9668" extrusionOk="0">
                  <a:moveTo>
                    <a:pt x="11761" y="0"/>
                  </a:moveTo>
                  <a:lnTo>
                    <a:pt x="11217" y="670"/>
                  </a:lnTo>
                  <a:lnTo>
                    <a:pt x="10798" y="1172"/>
                  </a:lnTo>
                  <a:lnTo>
                    <a:pt x="10338" y="1632"/>
                  </a:lnTo>
                  <a:lnTo>
                    <a:pt x="9501" y="2386"/>
                  </a:lnTo>
                  <a:lnTo>
                    <a:pt x="8580" y="3181"/>
                  </a:lnTo>
                  <a:lnTo>
                    <a:pt x="7576" y="3892"/>
                  </a:lnTo>
                  <a:lnTo>
                    <a:pt x="6488" y="4604"/>
                  </a:lnTo>
                  <a:lnTo>
                    <a:pt x="5609" y="5106"/>
                  </a:lnTo>
                  <a:lnTo>
                    <a:pt x="4772" y="5566"/>
                  </a:lnTo>
                  <a:lnTo>
                    <a:pt x="3935" y="5985"/>
                  </a:lnTo>
                  <a:lnTo>
                    <a:pt x="3098" y="6320"/>
                  </a:lnTo>
                  <a:lnTo>
                    <a:pt x="2303" y="6613"/>
                  </a:lnTo>
                  <a:lnTo>
                    <a:pt x="1508" y="6864"/>
                  </a:lnTo>
                  <a:lnTo>
                    <a:pt x="712" y="7073"/>
                  </a:lnTo>
                  <a:lnTo>
                    <a:pt x="1" y="7240"/>
                  </a:lnTo>
                  <a:lnTo>
                    <a:pt x="545" y="7743"/>
                  </a:lnTo>
                  <a:lnTo>
                    <a:pt x="1173" y="8203"/>
                  </a:lnTo>
                  <a:lnTo>
                    <a:pt x="1800" y="8579"/>
                  </a:lnTo>
                  <a:lnTo>
                    <a:pt x="2470" y="8956"/>
                  </a:lnTo>
                  <a:lnTo>
                    <a:pt x="3140" y="9207"/>
                  </a:lnTo>
                  <a:lnTo>
                    <a:pt x="3809" y="9416"/>
                  </a:lnTo>
                  <a:lnTo>
                    <a:pt x="4521" y="9584"/>
                  </a:lnTo>
                  <a:lnTo>
                    <a:pt x="5190" y="9626"/>
                  </a:lnTo>
                  <a:lnTo>
                    <a:pt x="5400" y="9668"/>
                  </a:lnTo>
                  <a:lnTo>
                    <a:pt x="5818" y="9668"/>
                  </a:lnTo>
                  <a:lnTo>
                    <a:pt x="5944" y="9584"/>
                  </a:lnTo>
                  <a:lnTo>
                    <a:pt x="11175" y="6361"/>
                  </a:lnTo>
                  <a:lnTo>
                    <a:pt x="11300" y="6278"/>
                  </a:lnTo>
                  <a:lnTo>
                    <a:pt x="11551" y="5734"/>
                  </a:lnTo>
                  <a:lnTo>
                    <a:pt x="11719" y="5315"/>
                  </a:lnTo>
                  <a:lnTo>
                    <a:pt x="11844" y="4897"/>
                  </a:lnTo>
                  <a:lnTo>
                    <a:pt x="11970" y="4478"/>
                  </a:lnTo>
                  <a:lnTo>
                    <a:pt x="12054" y="4018"/>
                  </a:lnTo>
                  <a:lnTo>
                    <a:pt x="12137" y="3558"/>
                  </a:lnTo>
                  <a:lnTo>
                    <a:pt x="12137" y="3097"/>
                  </a:lnTo>
                  <a:lnTo>
                    <a:pt x="12179" y="2637"/>
                  </a:lnTo>
                  <a:lnTo>
                    <a:pt x="12137" y="2135"/>
                  </a:lnTo>
                  <a:lnTo>
                    <a:pt x="12096" y="1591"/>
                  </a:lnTo>
                  <a:lnTo>
                    <a:pt x="12012" y="1088"/>
                  </a:lnTo>
                  <a:lnTo>
                    <a:pt x="11886" y="544"/>
                  </a:lnTo>
                  <a:lnTo>
                    <a:pt x="11761" y="0"/>
                  </a:lnTo>
                  <a:close/>
                </a:path>
              </a:pathLst>
            </a:custGeom>
            <a:solidFill>
              <a:srgbClr val="01167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1" name="Google Shape;857;p45"/>
            <p:cNvSpPr/>
            <p:nvPr/>
          </p:nvSpPr>
          <p:spPr>
            <a:xfrm>
              <a:off x="3334" y="6030"/>
              <a:ext cx="798" cy="539"/>
            </a:xfrm>
            <a:custGeom>
              <a:avLst/>
              <a:gdLst/>
              <a:ahLst/>
              <a:cxnLst/>
              <a:rect l="l" t="t" r="r" b="b"/>
              <a:pathLst>
                <a:path w="12639" h="8539" extrusionOk="0">
                  <a:moveTo>
                    <a:pt x="11551" y="1"/>
                  </a:moveTo>
                  <a:lnTo>
                    <a:pt x="11258" y="419"/>
                  </a:lnTo>
                  <a:lnTo>
                    <a:pt x="10923" y="838"/>
                  </a:lnTo>
                  <a:lnTo>
                    <a:pt x="10170" y="1675"/>
                  </a:lnTo>
                  <a:lnTo>
                    <a:pt x="9249" y="2512"/>
                  </a:lnTo>
                  <a:lnTo>
                    <a:pt x="8203" y="3391"/>
                  </a:lnTo>
                  <a:lnTo>
                    <a:pt x="7366" y="4018"/>
                  </a:lnTo>
                  <a:lnTo>
                    <a:pt x="6445" y="4604"/>
                  </a:lnTo>
                  <a:lnTo>
                    <a:pt x="5524" y="5148"/>
                  </a:lnTo>
                  <a:lnTo>
                    <a:pt x="4646" y="5609"/>
                  </a:lnTo>
                  <a:lnTo>
                    <a:pt x="3809" y="5985"/>
                  </a:lnTo>
                  <a:lnTo>
                    <a:pt x="2972" y="6320"/>
                  </a:lnTo>
                  <a:lnTo>
                    <a:pt x="2176" y="6613"/>
                  </a:lnTo>
                  <a:lnTo>
                    <a:pt x="1423" y="6822"/>
                  </a:lnTo>
                  <a:lnTo>
                    <a:pt x="670" y="6990"/>
                  </a:lnTo>
                  <a:lnTo>
                    <a:pt x="0" y="7073"/>
                  </a:lnTo>
                  <a:lnTo>
                    <a:pt x="209" y="7827"/>
                  </a:lnTo>
                  <a:lnTo>
                    <a:pt x="502" y="8538"/>
                  </a:lnTo>
                  <a:lnTo>
                    <a:pt x="1256" y="8413"/>
                  </a:lnTo>
                  <a:lnTo>
                    <a:pt x="2051" y="8245"/>
                  </a:lnTo>
                  <a:lnTo>
                    <a:pt x="2888" y="7994"/>
                  </a:lnTo>
                  <a:lnTo>
                    <a:pt x="3725" y="7659"/>
                  </a:lnTo>
                  <a:lnTo>
                    <a:pt x="4604" y="7324"/>
                  </a:lnTo>
                  <a:lnTo>
                    <a:pt x="5441" y="6906"/>
                  </a:lnTo>
                  <a:lnTo>
                    <a:pt x="6361" y="6446"/>
                  </a:lnTo>
                  <a:lnTo>
                    <a:pt x="7240" y="5902"/>
                  </a:lnTo>
                  <a:lnTo>
                    <a:pt x="8412" y="5148"/>
                  </a:lnTo>
                  <a:lnTo>
                    <a:pt x="9542" y="4311"/>
                  </a:lnTo>
                  <a:lnTo>
                    <a:pt x="10463" y="3516"/>
                  </a:lnTo>
                  <a:lnTo>
                    <a:pt x="11300" y="2721"/>
                  </a:lnTo>
                  <a:lnTo>
                    <a:pt x="12011" y="1926"/>
                  </a:lnTo>
                  <a:lnTo>
                    <a:pt x="12639" y="1131"/>
                  </a:lnTo>
                  <a:lnTo>
                    <a:pt x="12095" y="545"/>
                  </a:lnTo>
                  <a:lnTo>
                    <a:pt x="11551" y="1"/>
                  </a:ln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2" name="Google Shape;858;p45"/>
            <p:cNvSpPr/>
            <p:nvPr/>
          </p:nvSpPr>
          <p:spPr>
            <a:xfrm>
              <a:off x="3425" y="6197"/>
              <a:ext cx="816" cy="563"/>
            </a:xfrm>
            <a:custGeom>
              <a:avLst/>
              <a:gdLst/>
              <a:ahLst/>
              <a:cxnLst/>
              <a:rect l="l" t="t" r="r" b="b"/>
              <a:pathLst>
                <a:path w="12932" h="8915" extrusionOk="0">
                  <a:moveTo>
                    <a:pt x="12220" y="0"/>
                  </a:moveTo>
                  <a:lnTo>
                    <a:pt x="11802" y="628"/>
                  </a:lnTo>
                  <a:lnTo>
                    <a:pt x="11258" y="1298"/>
                  </a:lnTo>
                  <a:lnTo>
                    <a:pt x="10672" y="1967"/>
                  </a:lnTo>
                  <a:lnTo>
                    <a:pt x="9960" y="2679"/>
                  </a:lnTo>
                  <a:lnTo>
                    <a:pt x="9291" y="3265"/>
                  </a:lnTo>
                  <a:lnTo>
                    <a:pt x="8537" y="3850"/>
                  </a:lnTo>
                  <a:lnTo>
                    <a:pt x="7742" y="4436"/>
                  </a:lnTo>
                  <a:lnTo>
                    <a:pt x="6863" y="4980"/>
                  </a:lnTo>
                  <a:lnTo>
                    <a:pt x="5901" y="5566"/>
                  </a:lnTo>
                  <a:lnTo>
                    <a:pt x="4938" y="6027"/>
                  </a:lnTo>
                  <a:lnTo>
                    <a:pt x="4018" y="6445"/>
                  </a:lnTo>
                  <a:lnTo>
                    <a:pt x="3097" y="6780"/>
                  </a:lnTo>
                  <a:lnTo>
                    <a:pt x="2260" y="7073"/>
                  </a:lnTo>
                  <a:lnTo>
                    <a:pt x="1465" y="7282"/>
                  </a:lnTo>
                  <a:lnTo>
                    <a:pt x="670" y="7408"/>
                  </a:lnTo>
                  <a:lnTo>
                    <a:pt x="0" y="7491"/>
                  </a:lnTo>
                  <a:lnTo>
                    <a:pt x="419" y="8035"/>
                  </a:lnTo>
                  <a:lnTo>
                    <a:pt x="837" y="8580"/>
                  </a:lnTo>
                  <a:lnTo>
                    <a:pt x="1172" y="8914"/>
                  </a:lnTo>
                  <a:lnTo>
                    <a:pt x="1883" y="8747"/>
                  </a:lnTo>
                  <a:lnTo>
                    <a:pt x="2679" y="8538"/>
                  </a:lnTo>
                  <a:lnTo>
                    <a:pt x="3474" y="8287"/>
                  </a:lnTo>
                  <a:lnTo>
                    <a:pt x="4269" y="7994"/>
                  </a:lnTo>
                  <a:lnTo>
                    <a:pt x="5106" y="7659"/>
                  </a:lnTo>
                  <a:lnTo>
                    <a:pt x="5943" y="7240"/>
                  </a:lnTo>
                  <a:lnTo>
                    <a:pt x="6780" y="6780"/>
                  </a:lnTo>
                  <a:lnTo>
                    <a:pt x="7659" y="6278"/>
                  </a:lnTo>
                  <a:lnTo>
                    <a:pt x="8747" y="5566"/>
                  </a:lnTo>
                  <a:lnTo>
                    <a:pt x="9751" y="4855"/>
                  </a:lnTo>
                  <a:lnTo>
                    <a:pt x="10672" y="4060"/>
                  </a:lnTo>
                  <a:lnTo>
                    <a:pt x="11509" y="3306"/>
                  </a:lnTo>
                  <a:lnTo>
                    <a:pt x="11969" y="2846"/>
                  </a:lnTo>
                  <a:lnTo>
                    <a:pt x="12388" y="2344"/>
                  </a:lnTo>
                  <a:lnTo>
                    <a:pt x="12932" y="1674"/>
                  </a:lnTo>
                  <a:lnTo>
                    <a:pt x="12890" y="1549"/>
                  </a:lnTo>
                  <a:lnTo>
                    <a:pt x="12764" y="1172"/>
                  </a:lnTo>
                  <a:lnTo>
                    <a:pt x="12513" y="586"/>
                  </a:lnTo>
                  <a:lnTo>
                    <a:pt x="12220" y="0"/>
                  </a:lnTo>
                  <a:close/>
                </a:path>
              </a:pathLst>
            </a:custGeom>
            <a:solidFill>
              <a:srgbClr val="FFBE0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53" name="Google Shape;914;p47"/>
          <p:cNvSpPr/>
          <p:nvPr/>
        </p:nvSpPr>
        <p:spPr>
          <a:xfrm rot="19369188">
            <a:off x="6991705" y="411912"/>
            <a:ext cx="804426" cy="1617523"/>
          </a:xfrm>
          <a:custGeom>
            <a:avLst/>
            <a:gdLst/>
            <a:ahLst/>
            <a:cxnLst/>
            <a:rect l="l" t="t" r="r" b="b"/>
            <a:pathLst>
              <a:path w="3852" h="7450" extrusionOk="0">
                <a:moveTo>
                  <a:pt x="1884" y="1"/>
                </a:moveTo>
                <a:lnTo>
                  <a:pt x="1884" y="5776"/>
                </a:lnTo>
                <a:lnTo>
                  <a:pt x="1759" y="5692"/>
                </a:lnTo>
                <a:lnTo>
                  <a:pt x="1591" y="5609"/>
                </a:lnTo>
                <a:lnTo>
                  <a:pt x="1466" y="5567"/>
                </a:lnTo>
                <a:lnTo>
                  <a:pt x="1131" y="5567"/>
                </a:lnTo>
                <a:lnTo>
                  <a:pt x="922" y="5609"/>
                </a:lnTo>
                <a:lnTo>
                  <a:pt x="754" y="5692"/>
                </a:lnTo>
                <a:lnTo>
                  <a:pt x="587" y="5776"/>
                </a:lnTo>
                <a:lnTo>
                  <a:pt x="419" y="5901"/>
                </a:lnTo>
                <a:lnTo>
                  <a:pt x="252" y="6069"/>
                </a:lnTo>
                <a:lnTo>
                  <a:pt x="126" y="6236"/>
                </a:lnTo>
                <a:lnTo>
                  <a:pt x="43" y="6404"/>
                </a:lnTo>
                <a:lnTo>
                  <a:pt x="1" y="6613"/>
                </a:lnTo>
                <a:lnTo>
                  <a:pt x="1" y="6780"/>
                </a:lnTo>
                <a:lnTo>
                  <a:pt x="43" y="6948"/>
                </a:lnTo>
                <a:lnTo>
                  <a:pt x="126" y="7115"/>
                </a:lnTo>
                <a:lnTo>
                  <a:pt x="210" y="7241"/>
                </a:lnTo>
                <a:lnTo>
                  <a:pt x="378" y="7366"/>
                </a:lnTo>
                <a:lnTo>
                  <a:pt x="545" y="7408"/>
                </a:lnTo>
                <a:lnTo>
                  <a:pt x="712" y="7450"/>
                </a:lnTo>
                <a:lnTo>
                  <a:pt x="922" y="7450"/>
                </a:lnTo>
                <a:lnTo>
                  <a:pt x="1131" y="7408"/>
                </a:lnTo>
                <a:lnTo>
                  <a:pt x="1298" y="7366"/>
                </a:lnTo>
                <a:lnTo>
                  <a:pt x="1508" y="7241"/>
                </a:lnTo>
                <a:lnTo>
                  <a:pt x="1759" y="7031"/>
                </a:lnTo>
                <a:lnTo>
                  <a:pt x="1926" y="6822"/>
                </a:lnTo>
                <a:lnTo>
                  <a:pt x="2052" y="6571"/>
                </a:lnTo>
                <a:lnTo>
                  <a:pt x="2093" y="6320"/>
                </a:lnTo>
                <a:lnTo>
                  <a:pt x="2093" y="2177"/>
                </a:lnTo>
                <a:lnTo>
                  <a:pt x="2345" y="2219"/>
                </a:lnTo>
                <a:lnTo>
                  <a:pt x="2679" y="2344"/>
                </a:lnTo>
                <a:lnTo>
                  <a:pt x="2889" y="2428"/>
                </a:lnTo>
                <a:lnTo>
                  <a:pt x="3056" y="2595"/>
                </a:lnTo>
                <a:lnTo>
                  <a:pt x="3181" y="2763"/>
                </a:lnTo>
                <a:lnTo>
                  <a:pt x="3307" y="2972"/>
                </a:lnTo>
                <a:lnTo>
                  <a:pt x="3433" y="3349"/>
                </a:lnTo>
                <a:lnTo>
                  <a:pt x="3516" y="3725"/>
                </a:lnTo>
                <a:lnTo>
                  <a:pt x="3516" y="4060"/>
                </a:lnTo>
                <a:lnTo>
                  <a:pt x="3474" y="4353"/>
                </a:lnTo>
                <a:lnTo>
                  <a:pt x="3433" y="4604"/>
                </a:lnTo>
                <a:lnTo>
                  <a:pt x="3349" y="4772"/>
                </a:lnTo>
                <a:lnTo>
                  <a:pt x="3307" y="4939"/>
                </a:lnTo>
                <a:lnTo>
                  <a:pt x="3433" y="5357"/>
                </a:lnTo>
                <a:lnTo>
                  <a:pt x="3516" y="5106"/>
                </a:lnTo>
                <a:lnTo>
                  <a:pt x="3642" y="4813"/>
                </a:lnTo>
                <a:lnTo>
                  <a:pt x="3767" y="4437"/>
                </a:lnTo>
                <a:lnTo>
                  <a:pt x="3809" y="4018"/>
                </a:lnTo>
                <a:lnTo>
                  <a:pt x="3851" y="3558"/>
                </a:lnTo>
                <a:lnTo>
                  <a:pt x="3809" y="3056"/>
                </a:lnTo>
                <a:lnTo>
                  <a:pt x="3767" y="2805"/>
                </a:lnTo>
                <a:lnTo>
                  <a:pt x="3684" y="2595"/>
                </a:lnTo>
                <a:lnTo>
                  <a:pt x="3433" y="2093"/>
                </a:lnTo>
                <a:lnTo>
                  <a:pt x="3181" y="1633"/>
                </a:lnTo>
                <a:lnTo>
                  <a:pt x="2679" y="796"/>
                </a:lnTo>
                <a:lnTo>
                  <a:pt x="2261" y="210"/>
                </a:lnTo>
                <a:lnTo>
                  <a:pt x="2093" y="1"/>
                </a:lnTo>
                <a:close/>
              </a:path>
            </a:pathLst>
          </a:custGeom>
          <a:solidFill>
            <a:schemeClr val="bg1">
              <a:lumMod val="8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FF7259"/>
              </a:solidFill>
              <a:effectLst/>
              <a:uLnTx/>
              <a:uFillTx/>
              <a:latin typeface="Arial"/>
              <a:ea typeface="+mn-ea"/>
              <a:cs typeface="+mn-cs"/>
            </a:endParaRPr>
          </a:p>
        </p:txBody>
      </p:sp>
      <p:sp>
        <p:nvSpPr>
          <p:cNvPr id="54" name="Google Shape;913;p47"/>
          <p:cNvSpPr/>
          <p:nvPr/>
        </p:nvSpPr>
        <p:spPr>
          <a:xfrm rot="2289490">
            <a:off x="8845303" y="-54111"/>
            <a:ext cx="526078" cy="1458745"/>
          </a:xfrm>
          <a:custGeom>
            <a:avLst/>
            <a:gdLst/>
            <a:ahLst/>
            <a:cxnLst/>
            <a:rect l="l" t="t" r="r" b="b"/>
            <a:pathLst>
              <a:path w="2554" h="6823" extrusionOk="0">
                <a:moveTo>
                  <a:pt x="2219" y="1"/>
                </a:moveTo>
                <a:lnTo>
                  <a:pt x="2219" y="5232"/>
                </a:lnTo>
                <a:lnTo>
                  <a:pt x="2051" y="5148"/>
                </a:lnTo>
                <a:lnTo>
                  <a:pt x="1884" y="5106"/>
                </a:lnTo>
                <a:lnTo>
                  <a:pt x="1549" y="5065"/>
                </a:lnTo>
                <a:lnTo>
                  <a:pt x="1130" y="5065"/>
                </a:lnTo>
                <a:lnTo>
                  <a:pt x="754" y="5190"/>
                </a:lnTo>
                <a:lnTo>
                  <a:pt x="503" y="5316"/>
                </a:lnTo>
                <a:lnTo>
                  <a:pt x="335" y="5441"/>
                </a:lnTo>
                <a:lnTo>
                  <a:pt x="168" y="5609"/>
                </a:lnTo>
                <a:lnTo>
                  <a:pt x="84" y="5776"/>
                </a:lnTo>
                <a:lnTo>
                  <a:pt x="1" y="5943"/>
                </a:lnTo>
                <a:lnTo>
                  <a:pt x="1" y="6111"/>
                </a:lnTo>
                <a:lnTo>
                  <a:pt x="1" y="6278"/>
                </a:lnTo>
                <a:lnTo>
                  <a:pt x="84" y="6446"/>
                </a:lnTo>
                <a:lnTo>
                  <a:pt x="210" y="6571"/>
                </a:lnTo>
                <a:lnTo>
                  <a:pt x="377" y="6697"/>
                </a:lnTo>
                <a:lnTo>
                  <a:pt x="586" y="6780"/>
                </a:lnTo>
                <a:lnTo>
                  <a:pt x="796" y="6822"/>
                </a:lnTo>
                <a:lnTo>
                  <a:pt x="1256" y="6822"/>
                </a:lnTo>
                <a:lnTo>
                  <a:pt x="1507" y="6739"/>
                </a:lnTo>
                <a:lnTo>
                  <a:pt x="1758" y="6655"/>
                </a:lnTo>
                <a:lnTo>
                  <a:pt x="2093" y="6487"/>
                </a:lnTo>
                <a:lnTo>
                  <a:pt x="2386" y="6236"/>
                </a:lnTo>
                <a:lnTo>
                  <a:pt x="2470" y="6111"/>
                </a:lnTo>
                <a:lnTo>
                  <a:pt x="2512" y="5943"/>
                </a:lnTo>
                <a:lnTo>
                  <a:pt x="2553" y="5818"/>
                </a:lnTo>
                <a:lnTo>
                  <a:pt x="2553" y="5692"/>
                </a:lnTo>
                <a:lnTo>
                  <a:pt x="2553" y="1"/>
                </a:lnTo>
                <a:close/>
              </a:path>
            </a:pathLst>
          </a:custGeom>
          <a:solidFill>
            <a:srgbClr val="FA952B"/>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2" name="Picture 1"/>
          <p:cNvPicPr>
            <a:picLocks noChangeAspect="1"/>
          </p:cNvPicPr>
          <p:nvPr/>
        </p:nvPicPr>
        <p:blipFill>
          <a:blip r:embed="rId3"/>
          <a:stretch>
            <a:fillRect/>
          </a:stretch>
        </p:blipFill>
        <p:spPr>
          <a:xfrm>
            <a:off x="233058" y="1445303"/>
            <a:ext cx="7139035" cy="4054191"/>
          </a:xfrm>
          <a:prstGeom prst="rect">
            <a:avLst/>
          </a:prstGeom>
        </p:spPr>
      </p:pic>
    </p:spTree>
    <p:extLst>
      <p:ext uri="{BB962C8B-B14F-4D97-AF65-F5344CB8AC3E}">
        <p14:creationId xmlns:p14="http://schemas.microsoft.com/office/powerpoint/2010/main" val="35250059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blinds(horizontal)">
                                      <p:cBhvr>
                                        <p:cTn id="7" dur="500"/>
                                        <p:tgtEl>
                                          <p:spTgt spid="3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dissolve">
                                      <p:cBhvr>
                                        <p:cTn id="12" dur="500"/>
                                        <p:tgtEl>
                                          <p:spTgt spid="40"/>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dissolve">
                                      <p:cBhvr>
                                        <p:cTn id="15" dur="500"/>
                                        <p:tgtEl>
                                          <p:spTgt spid="39"/>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dissolve">
                                      <p:cBhvr>
                                        <p:cTn id="18" dur="500"/>
                                        <p:tgtEl>
                                          <p:spTgt spid="3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47"/>
                                        </p:tgtEl>
                                        <p:attrNameLst>
                                          <p:attrName>style.visibility</p:attrName>
                                        </p:attrNameLst>
                                      </p:cBhvr>
                                      <p:to>
                                        <p:strVal val="visible"/>
                                      </p:to>
                                    </p:set>
                                    <p:animEffect transition="in" filter="blinds(horizontal)">
                                      <p:cBhvr>
                                        <p:cTn id="23" dur="500"/>
                                        <p:tgtEl>
                                          <p:spTgt spid="47"/>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blinds(horizontal)">
                                      <p:cBhvr>
                                        <p:cTn id="28" dur="500"/>
                                        <p:tgtEl>
                                          <p:spTgt spid="4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nodeType="clickEffect">
                                  <p:stCondLst>
                                    <p:cond delay="0"/>
                                  </p:stCondLst>
                                  <p:childTnLst>
                                    <p:set>
                                      <p:cBhvr>
                                        <p:cTn id="32" dur="1" fill="hold">
                                          <p:stCondLst>
                                            <p:cond delay="0"/>
                                          </p:stCondLst>
                                        </p:cTn>
                                        <p:tgtEl>
                                          <p:spTgt spid="2"/>
                                        </p:tgtEl>
                                        <p:attrNameLst>
                                          <p:attrName>style.visibility</p:attrName>
                                        </p:attrNameLst>
                                      </p:cBhvr>
                                      <p:to>
                                        <p:strVal val="visible"/>
                                      </p:to>
                                    </p:set>
                                    <p:animEffect transition="in" filter="randombar(horizontal)">
                                      <p:cBhvr>
                                        <p:cTn id="3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bldLvl="0" animBg="1"/>
      <p:bldP spid="38" grpId="1" animBg="1"/>
      <p:bldP spid="39" grpId="0" bldLvl="0" animBg="1"/>
      <p:bldP spid="39" grpId="1" animBg="1"/>
      <p:bldP spid="40" grpId="0" bldLvl="0" animBg="1"/>
      <p:bldP spid="40"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673793" y="221381"/>
            <a:ext cx="10780269" cy="6101479"/>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8" name="Picture 7"/>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2289932" y="2268244"/>
            <a:ext cx="6360337" cy="5088025"/>
          </a:xfrm>
          <a:prstGeom prst="rect">
            <a:avLst/>
          </a:prstGeom>
        </p:spPr>
      </p:pic>
      <p:grpSp>
        <p:nvGrpSpPr>
          <p:cNvPr id="5" name="Group 4"/>
          <p:cNvGrpSpPr/>
          <p:nvPr/>
        </p:nvGrpSpPr>
        <p:grpSpPr>
          <a:xfrm>
            <a:off x="890237" y="430247"/>
            <a:ext cx="2921368" cy="926916"/>
            <a:chOff x="2508205" y="2409168"/>
            <a:chExt cx="3584168" cy="1168127"/>
          </a:xfrm>
        </p:grpSpPr>
        <p:sp>
          <p:nvSpPr>
            <p:cNvPr id="11"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2">
                <a:lumMod val="60000"/>
                <a:lumOff val="40000"/>
              </a:schemeClr>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400">
                <a:latin typeface="Calibri" panose="020F0502020204030204" pitchFamily="34" charset="0"/>
                <a:cs typeface="Calibri" panose="020F0502020204030204" pitchFamily="34" charset="0"/>
              </a:endParaRPr>
            </a:p>
          </p:txBody>
        </p:sp>
        <p:sp>
          <p:nvSpPr>
            <p:cNvPr id="10" name="TextBox 9"/>
            <p:cNvSpPr txBox="1"/>
            <p:nvPr/>
          </p:nvSpPr>
          <p:spPr>
            <a:xfrm>
              <a:off x="2720141" y="2414949"/>
              <a:ext cx="3160296" cy="1047247"/>
            </a:xfrm>
            <a:prstGeom prst="rect">
              <a:avLst/>
            </a:prstGeom>
            <a:noFill/>
          </p:spPr>
          <p:txBody>
            <a:bodyPr wrap="square" rtlCol="0">
              <a:spAutoFit/>
            </a:bodyPr>
            <a:lstStyle/>
            <a:p>
              <a:pPr algn="ctr"/>
              <a:r>
                <a:rPr lang="vi-VN" sz="4800" dirty="0" smtClean="0">
                  <a:solidFill>
                    <a:schemeClr val="accent6"/>
                  </a:solidFill>
                  <a:latin typeface="Calibri" panose="020F0502020204030204" pitchFamily="34" charset="0"/>
                  <a:cs typeface="Calibri" panose="020F0502020204030204" pitchFamily="34" charset="0"/>
                </a:rPr>
                <a:t>ước mơ</a:t>
              </a:r>
              <a:endParaRPr lang="en-GB" sz="4800" dirty="0">
                <a:solidFill>
                  <a:schemeClr val="accent6"/>
                </a:solidFill>
                <a:latin typeface="Calibri" panose="020F0502020204030204" pitchFamily="34" charset="0"/>
                <a:cs typeface="Calibri" panose="020F0502020204030204" pitchFamily="34" charset="0"/>
              </a:endParaRPr>
            </a:p>
          </p:txBody>
        </p:sp>
      </p:grpSp>
      <p:grpSp>
        <p:nvGrpSpPr>
          <p:cNvPr id="12" name="Group 11"/>
          <p:cNvGrpSpPr/>
          <p:nvPr/>
        </p:nvGrpSpPr>
        <p:grpSpPr>
          <a:xfrm>
            <a:off x="1040746" y="1684180"/>
            <a:ext cx="2110758" cy="1168127"/>
            <a:chOff x="2508205" y="2409168"/>
            <a:chExt cx="3584168" cy="1168127"/>
          </a:xfrm>
        </p:grpSpPr>
        <p:sp>
          <p:nvSpPr>
            <p:cNvPr id="13"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solidFill>
                  <a:schemeClr val="accent6"/>
                </a:solidFill>
                <a:latin typeface="Calibri" panose="020F0502020204030204" pitchFamily="34" charset="0"/>
                <a:cs typeface="Calibri" panose="020F0502020204030204" pitchFamily="34" charset="0"/>
              </a:endParaRPr>
            </a:p>
          </p:txBody>
        </p:sp>
        <p:sp>
          <p:nvSpPr>
            <p:cNvPr id="14" name="TextBox 13"/>
            <p:cNvSpPr txBox="1"/>
            <p:nvPr/>
          </p:nvSpPr>
          <p:spPr>
            <a:xfrm>
              <a:off x="2720141" y="2414949"/>
              <a:ext cx="3160296" cy="923330"/>
            </a:xfrm>
            <a:prstGeom prst="rect">
              <a:avLst/>
            </a:prstGeom>
            <a:noFill/>
          </p:spPr>
          <p:txBody>
            <a:bodyPr wrap="square" rtlCol="0">
              <a:spAutoFit/>
            </a:bodyPr>
            <a:lstStyle/>
            <a:p>
              <a:pPr algn="ctr"/>
              <a:r>
                <a:rPr lang="vi-VN" sz="5400" dirty="0">
                  <a:solidFill>
                    <a:schemeClr val="accent6"/>
                  </a:solidFill>
                  <a:latin typeface="Calibri" panose="020F0502020204030204" pitchFamily="34" charset="0"/>
                  <a:cs typeface="Calibri" panose="020F0502020204030204" pitchFamily="34" charset="0"/>
                </a:rPr>
                <a:t>n</a:t>
              </a:r>
              <a:r>
                <a:rPr lang="vi-VN" sz="5400" dirty="0" smtClean="0">
                  <a:solidFill>
                    <a:schemeClr val="accent6"/>
                  </a:solidFill>
                  <a:latin typeface="Calibri" panose="020F0502020204030204" pitchFamily="34" charset="0"/>
                  <a:cs typeface="Calibri" panose="020F0502020204030204" pitchFamily="34" charset="0"/>
                </a:rPr>
                <a:t>ơi ở</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5" name="Group 14"/>
          <p:cNvGrpSpPr/>
          <p:nvPr/>
        </p:nvGrpSpPr>
        <p:grpSpPr>
          <a:xfrm>
            <a:off x="2318341" y="3214161"/>
            <a:ext cx="3504128" cy="944825"/>
            <a:chOff x="2508205" y="2409168"/>
            <a:chExt cx="3584168" cy="1168127"/>
          </a:xfrm>
        </p:grpSpPr>
        <p:sp>
          <p:nvSpPr>
            <p:cNvPr id="16" name="Rounded Rectangle 20"/>
            <p:cNvSpPr/>
            <p:nvPr/>
          </p:nvSpPr>
          <p:spPr>
            <a:xfrm>
              <a:off x="2508205" y="2409168"/>
              <a:ext cx="3584168" cy="1168127"/>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tx2"/>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1600">
                <a:latin typeface="Calibri" panose="020F0502020204030204" pitchFamily="34" charset="0"/>
                <a:cs typeface="Calibri" panose="020F0502020204030204" pitchFamily="34" charset="0"/>
              </a:endParaRPr>
            </a:p>
          </p:txBody>
        </p:sp>
        <p:sp>
          <p:nvSpPr>
            <p:cNvPr id="17" name="TextBox 16"/>
            <p:cNvSpPr txBox="1"/>
            <p:nvPr/>
          </p:nvSpPr>
          <p:spPr>
            <a:xfrm>
              <a:off x="2720141" y="2414949"/>
              <a:ext cx="3160296" cy="1141552"/>
            </a:xfrm>
            <a:prstGeom prst="rect">
              <a:avLst/>
            </a:prstGeom>
            <a:noFill/>
          </p:spPr>
          <p:txBody>
            <a:bodyPr wrap="square" rtlCol="0">
              <a:spAutoFit/>
            </a:bodyPr>
            <a:lstStyle/>
            <a:p>
              <a:pPr algn="ctr"/>
              <a:r>
                <a:rPr lang="vi-VN" sz="5400" dirty="0" smtClean="0">
                  <a:solidFill>
                    <a:schemeClr val="accent6"/>
                  </a:solidFill>
                  <a:latin typeface="Calibri" panose="020F0502020204030204" pitchFamily="34" charset="0"/>
                  <a:cs typeface="Calibri" panose="020F0502020204030204" pitchFamily="34" charset="0"/>
                </a:rPr>
                <a:t>đam mê</a:t>
              </a:r>
              <a:endParaRPr lang="en-GB" sz="5400" dirty="0">
                <a:solidFill>
                  <a:schemeClr val="accent6"/>
                </a:solidFill>
                <a:latin typeface="Calibri" panose="020F0502020204030204" pitchFamily="34" charset="0"/>
                <a:cs typeface="Calibri" panose="020F0502020204030204" pitchFamily="34" charset="0"/>
              </a:endParaRPr>
            </a:p>
          </p:txBody>
        </p:sp>
      </p:grpSp>
      <p:grpSp>
        <p:nvGrpSpPr>
          <p:cNvPr id="18" name="Group 17"/>
          <p:cNvGrpSpPr/>
          <p:nvPr/>
        </p:nvGrpSpPr>
        <p:grpSpPr>
          <a:xfrm>
            <a:off x="2164701" y="4276312"/>
            <a:ext cx="2269893" cy="2046548"/>
            <a:chOff x="2508205" y="2409168"/>
            <a:chExt cx="3584168" cy="2094749"/>
          </a:xfrm>
        </p:grpSpPr>
        <p:sp>
          <p:nvSpPr>
            <p:cNvPr id="19" name="Rounded Rectangle 20"/>
            <p:cNvSpPr/>
            <p:nvPr/>
          </p:nvSpPr>
          <p:spPr>
            <a:xfrm>
              <a:off x="2508205" y="2409168"/>
              <a:ext cx="3584168" cy="2094749"/>
            </a:xfrm>
            <a:custGeom>
              <a:avLst/>
              <a:gdLst>
                <a:gd name="connsiteX0" fmla="*/ 0 w 3584168"/>
                <a:gd name="connsiteY0" fmla="*/ 169281 h 1015663"/>
                <a:gd name="connsiteX1" fmla="*/ 169281 w 3584168"/>
                <a:gd name="connsiteY1" fmla="*/ 0 h 1015663"/>
                <a:gd name="connsiteX2" fmla="*/ 3414887 w 3584168"/>
                <a:gd name="connsiteY2" fmla="*/ 0 h 1015663"/>
                <a:gd name="connsiteX3" fmla="*/ 3584168 w 3584168"/>
                <a:gd name="connsiteY3" fmla="*/ 169281 h 1015663"/>
                <a:gd name="connsiteX4" fmla="*/ 3584168 w 3584168"/>
                <a:gd name="connsiteY4" fmla="*/ 846382 h 1015663"/>
                <a:gd name="connsiteX5" fmla="*/ 3414887 w 3584168"/>
                <a:gd name="connsiteY5" fmla="*/ 1015663 h 1015663"/>
                <a:gd name="connsiteX6" fmla="*/ 169281 w 3584168"/>
                <a:gd name="connsiteY6" fmla="*/ 1015663 h 1015663"/>
                <a:gd name="connsiteX7" fmla="*/ 0 w 3584168"/>
                <a:gd name="connsiteY7" fmla="*/ 846382 h 1015663"/>
                <a:gd name="connsiteX8" fmla="*/ 0 w 3584168"/>
                <a:gd name="connsiteY8" fmla="*/ 169281 h 1015663"/>
                <a:gd name="connsiteX0" fmla="*/ 0 w 3584168"/>
                <a:gd name="connsiteY0" fmla="*/ 169281 h 1015663"/>
                <a:gd name="connsiteX1" fmla="*/ 169281 w 3584168"/>
                <a:gd name="connsiteY1" fmla="*/ 0 h 1015663"/>
                <a:gd name="connsiteX2" fmla="*/ 1468582 w 3584168"/>
                <a:gd name="connsiteY2" fmla="*/ 17033 h 1015663"/>
                <a:gd name="connsiteX3" fmla="*/ 3414887 w 3584168"/>
                <a:gd name="connsiteY3" fmla="*/ 0 h 1015663"/>
                <a:gd name="connsiteX4" fmla="*/ 3584168 w 3584168"/>
                <a:gd name="connsiteY4" fmla="*/ 169281 h 1015663"/>
                <a:gd name="connsiteX5" fmla="*/ 3584168 w 3584168"/>
                <a:gd name="connsiteY5" fmla="*/ 846382 h 1015663"/>
                <a:gd name="connsiteX6" fmla="*/ 3414887 w 3584168"/>
                <a:gd name="connsiteY6" fmla="*/ 1015663 h 1015663"/>
                <a:gd name="connsiteX7" fmla="*/ 169281 w 3584168"/>
                <a:gd name="connsiteY7" fmla="*/ 1015663 h 1015663"/>
                <a:gd name="connsiteX8" fmla="*/ 0 w 3584168"/>
                <a:gd name="connsiteY8" fmla="*/ 846382 h 1015663"/>
                <a:gd name="connsiteX9" fmla="*/ 0 w 3584168"/>
                <a:gd name="connsiteY9" fmla="*/ 169281 h 1015663"/>
                <a:gd name="connsiteX0" fmla="*/ 0 w 3584168"/>
                <a:gd name="connsiteY0" fmla="*/ 224903 h 1071285"/>
                <a:gd name="connsiteX1" fmla="*/ 169281 w 3584168"/>
                <a:gd name="connsiteY1" fmla="*/ 55622 h 1071285"/>
                <a:gd name="connsiteX2" fmla="*/ 1468582 w 3584168"/>
                <a:gd name="connsiteY2" fmla="*/ 72655 h 1071285"/>
                <a:gd name="connsiteX3" fmla="*/ 3414887 w 3584168"/>
                <a:gd name="connsiteY3" fmla="*/ 55622 h 1071285"/>
                <a:gd name="connsiteX4" fmla="*/ 3584168 w 3584168"/>
                <a:gd name="connsiteY4" fmla="*/ 224903 h 1071285"/>
                <a:gd name="connsiteX5" fmla="*/ 3584168 w 3584168"/>
                <a:gd name="connsiteY5" fmla="*/ 902004 h 1071285"/>
                <a:gd name="connsiteX6" fmla="*/ 3414887 w 3584168"/>
                <a:gd name="connsiteY6" fmla="*/ 1071285 h 1071285"/>
                <a:gd name="connsiteX7" fmla="*/ 169281 w 3584168"/>
                <a:gd name="connsiteY7" fmla="*/ 1071285 h 1071285"/>
                <a:gd name="connsiteX8" fmla="*/ 0 w 3584168"/>
                <a:gd name="connsiteY8" fmla="*/ 902004 h 1071285"/>
                <a:gd name="connsiteX9" fmla="*/ 0 w 3584168"/>
                <a:gd name="connsiteY9" fmla="*/ 224903 h 1071285"/>
                <a:gd name="connsiteX0" fmla="*/ 0 w 3584168"/>
                <a:gd name="connsiteY0" fmla="*/ 231964 h 1078346"/>
                <a:gd name="connsiteX1" fmla="*/ 169281 w 3584168"/>
                <a:gd name="connsiteY1" fmla="*/ 62683 h 1078346"/>
                <a:gd name="connsiteX2" fmla="*/ 1468582 w 3584168"/>
                <a:gd name="connsiteY2" fmla="*/ 79716 h 1078346"/>
                <a:gd name="connsiteX3" fmla="*/ 3414887 w 3584168"/>
                <a:gd name="connsiteY3" fmla="*/ 62683 h 1078346"/>
                <a:gd name="connsiteX4" fmla="*/ 3584168 w 3584168"/>
                <a:gd name="connsiteY4" fmla="*/ 231964 h 1078346"/>
                <a:gd name="connsiteX5" fmla="*/ 3584168 w 3584168"/>
                <a:gd name="connsiteY5" fmla="*/ 909065 h 1078346"/>
                <a:gd name="connsiteX6" fmla="*/ 3414887 w 3584168"/>
                <a:gd name="connsiteY6" fmla="*/ 1078346 h 1078346"/>
                <a:gd name="connsiteX7" fmla="*/ 169281 w 3584168"/>
                <a:gd name="connsiteY7" fmla="*/ 1078346 h 1078346"/>
                <a:gd name="connsiteX8" fmla="*/ 0 w 3584168"/>
                <a:gd name="connsiteY8" fmla="*/ 909065 h 1078346"/>
                <a:gd name="connsiteX9" fmla="*/ 0 w 3584168"/>
                <a:gd name="connsiteY9" fmla="*/ 231964 h 107834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071286"/>
                <a:gd name="connsiteX1" fmla="*/ 169281 w 3584168"/>
                <a:gd name="connsiteY1" fmla="*/ 55623 h 1071286"/>
                <a:gd name="connsiteX2" fmla="*/ 1468582 w 3584168"/>
                <a:gd name="connsiteY2" fmla="*/ 72656 h 1071286"/>
                <a:gd name="connsiteX3" fmla="*/ 2646218 w 3584168"/>
                <a:gd name="connsiteY3" fmla="*/ 86510 h 1071286"/>
                <a:gd name="connsiteX4" fmla="*/ 3414887 w 3584168"/>
                <a:gd name="connsiteY4" fmla="*/ 55623 h 1071286"/>
                <a:gd name="connsiteX5" fmla="*/ 3584168 w 3584168"/>
                <a:gd name="connsiteY5" fmla="*/ 224904 h 1071286"/>
                <a:gd name="connsiteX6" fmla="*/ 3584168 w 3584168"/>
                <a:gd name="connsiteY6" fmla="*/ 902005 h 1071286"/>
                <a:gd name="connsiteX7" fmla="*/ 3414887 w 3584168"/>
                <a:gd name="connsiteY7" fmla="*/ 1071286 h 1071286"/>
                <a:gd name="connsiteX8" fmla="*/ 169281 w 3584168"/>
                <a:gd name="connsiteY8" fmla="*/ 1071286 h 1071286"/>
                <a:gd name="connsiteX9" fmla="*/ 0 w 3584168"/>
                <a:gd name="connsiteY9" fmla="*/ 902005 h 1071286"/>
                <a:gd name="connsiteX10" fmla="*/ 0 w 3584168"/>
                <a:gd name="connsiteY10" fmla="*/ 224904 h 1071286"/>
                <a:gd name="connsiteX0" fmla="*/ 0 w 3584168"/>
                <a:gd name="connsiteY0" fmla="*/ 224904 h 1167166"/>
                <a:gd name="connsiteX1" fmla="*/ 169281 w 3584168"/>
                <a:gd name="connsiteY1" fmla="*/ 55623 h 1167166"/>
                <a:gd name="connsiteX2" fmla="*/ 1468582 w 3584168"/>
                <a:gd name="connsiteY2" fmla="*/ 72656 h 1167166"/>
                <a:gd name="connsiteX3" fmla="*/ 2646218 w 3584168"/>
                <a:gd name="connsiteY3" fmla="*/ 86510 h 1167166"/>
                <a:gd name="connsiteX4" fmla="*/ 3414887 w 3584168"/>
                <a:gd name="connsiteY4" fmla="*/ 55623 h 1167166"/>
                <a:gd name="connsiteX5" fmla="*/ 3584168 w 3584168"/>
                <a:gd name="connsiteY5" fmla="*/ 224904 h 1167166"/>
                <a:gd name="connsiteX6" fmla="*/ 3584168 w 3584168"/>
                <a:gd name="connsiteY6" fmla="*/ 902005 h 1167166"/>
                <a:gd name="connsiteX7" fmla="*/ 3414887 w 3584168"/>
                <a:gd name="connsiteY7" fmla="*/ 1071286 h 1167166"/>
                <a:gd name="connsiteX8" fmla="*/ 914400 w 3584168"/>
                <a:gd name="connsiteY8" fmla="*/ 1167165 h 1167166"/>
                <a:gd name="connsiteX9" fmla="*/ 169281 w 3584168"/>
                <a:gd name="connsiteY9" fmla="*/ 1071286 h 1167166"/>
                <a:gd name="connsiteX10" fmla="*/ 0 w 3584168"/>
                <a:gd name="connsiteY10" fmla="*/ 902005 h 1167166"/>
                <a:gd name="connsiteX11" fmla="*/ 0 w 3584168"/>
                <a:gd name="connsiteY11" fmla="*/ 224904 h 1167166"/>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1482436 w 3584168"/>
                <a:gd name="connsiteY8" fmla="*/ 1028620 h 1168127"/>
                <a:gd name="connsiteX9" fmla="*/ 914400 w 3584168"/>
                <a:gd name="connsiteY9" fmla="*/ 1167165 h 1168127"/>
                <a:gd name="connsiteX10" fmla="*/ 169281 w 3584168"/>
                <a:gd name="connsiteY10" fmla="*/ 1071286 h 1168127"/>
                <a:gd name="connsiteX11" fmla="*/ 0 w 3584168"/>
                <a:gd name="connsiteY11" fmla="*/ 902005 h 1168127"/>
                <a:gd name="connsiteX12" fmla="*/ 0 w 3584168"/>
                <a:gd name="connsiteY12"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 name="connsiteX0" fmla="*/ 0 w 3584168"/>
                <a:gd name="connsiteY0" fmla="*/ 224904 h 1168127"/>
                <a:gd name="connsiteX1" fmla="*/ 169281 w 3584168"/>
                <a:gd name="connsiteY1" fmla="*/ 55623 h 1168127"/>
                <a:gd name="connsiteX2" fmla="*/ 1468582 w 3584168"/>
                <a:gd name="connsiteY2" fmla="*/ 72656 h 1168127"/>
                <a:gd name="connsiteX3" fmla="*/ 2646218 w 3584168"/>
                <a:gd name="connsiteY3" fmla="*/ 86510 h 1168127"/>
                <a:gd name="connsiteX4" fmla="*/ 3414887 w 3584168"/>
                <a:gd name="connsiteY4" fmla="*/ 55623 h 1168127"/>
                <a:gd name="connsiteX5" fmla="*/ 3584168 w 3584168"/>
                <a:gd name="connsiteY5" fmla="*/ 224904 h 1168127"/>
                <a:gd name="connsiteX6" fmla="*/ 3584168 w 3584168"/>
                <a:gd name="connsiteY6" fmla="*/ 902005 h 1168127"/>
                <a:gd name="connsiteX7" fmla="*/ 3414887 w 3584168"/>
                <a:gd name="connsiteY7" fmla="*/ 1071286 h 1168127"/>
                <a:gd name="connsiteX8" fmla="*/ 2660073 w 3584168"/>
                <a:gd name="connsiteY8" fmla="*/ 1014765 h 1168127"/>
                <a:gd name="connsiteX9" fmla="*/ 1482436 w 3584168"/>
                <a:gd name="connsiteY9" fmla="*/ 1028620 h 1168127"/>
                <a:gd name="connsiteX10" fmla="*/ 914400 w 3584168"/>
                <a:gd name="connsiteY10" fmla="*/ 1167165 h 1168127"/>
                <a:gd name="connsiteX11" fmla="*/ 169281 w 3584168"/>
                <a:gd name="connsiteY11" fmla="*/ 1071286 h 1168127"/>
                <a:gd name="connsiteX12" fmla="*/ 0 w 3584168"/>
                <a:gd name="connsiteY12" fmla="*/ 902005 h 1168127"/>
                <a:gd name="connsiteX13" fmla="*/ 0 w 3584168"/>
                <a:gd name="connsiteY13" fmla="*/ 224904 h 11681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3584168" h="1168127">
                  <a:moveTo>
                    <a:pt x="0" y="224904"/>
                  </a:moveTo>
                  <a:cubicBezTo>
                    <a:pt x="0" y="131413"/>
                    <a:pt x="75790" y="55623"/>
                    <a:pt x="169281" y="55623"/>
                  </a:cubicBezTo>
                  <a:cubicBezTo>
                    <a:pt x="611618" y="56682"/>
                    <a:pt x="1012391" y="-80803"/>
                    <a:pt x="1468582" y="72656"/>
                  </a:cubicBezTo>
                  <a:cubicBezTo>
                    <a:pt x="1861127" y="77274"/>
                    <a:pt x="2267528" y="-84363"/>
                    <a:pt x="2646218" y="86510"/>
                  </a:cubicBezTo>
                  <a:cubicBezTo>
                    <a:pt x="2970602" y="83671"/>
                    <a:pt x="3258562" y="18703"/>
                    <a:pt x="3414887" y="55623"/>
                  </a:cubicBezTo>
                  <a:cubicBezTo>
                    <a:pt x="3508378" y="55623"/>
                    <a:pt x="3584168" y="131413"/>
                    <a:pt x="3584168" y="224904"/>
                  </a:cubicBezTo>
                  <a:lnTo>
                    <a:pt x="3584168" y="902005"/>
                  </a:lnTo>
                  <a:cubicBezTo>
                    <a:pt x="3584168" y="995496"/>
                    <a:pt x="3508378" y="1071286"/>
                    <a:pt x="3414887" y="1071286"/>
                  </a:cubicBezTo>
                  <a:cubicBezTo>
                    <a:pt x="3247017" y="1106243"/>
                    <a:pt x="2982148" y="1021876"/>
                    <a:pt x="2660073" y="1014765"/>
                  </a:cubicBezTo>
                  <a:cubicBezTo>
                    <a:pt x="2324143" y="1160054"/>
                    <a:pt x="1759527" y="1019384"/>
                    <a:pt x="1482436" y="1028620"/>
                  </a:cubicBezTo>
                  <a:cubicBezTo>
                    <a:pt x="1065688" y="1044600"/>
                    <a:pt x="1135568" y="1180836"/>
                    <a:pt x="914400" y="1167165"/>
                  </a:cubicBezTo>
                  <a:lnTo>
                    <a:pt x="169281" y="1071286"/>
                  </a:lnTo>
                  <a:cubicBezTo>
                    <a:pt x="75790" y="1071286"/>
                    <a:pt x="0" y="995496"/>
                    <a:pt x="0" y="902005"/>
                  </a:cubicBezTo>
                  <a:lnTo>
                    <a:pt x="0" y="224904"/>
                  </a:lnTo>
                  <a:close/>
                </a:path>
              </a:pathLst>
            </a:custGeom>
            <a:solidFill>
              <a:schemeClr val="accent5"/>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Calibri" panose="020F0502020204030204" pitchFamily="34" charset="0"/>
                <a:cs typeface="Calibri" panose="020F0502020204030204" pitchFamily="34" charset="0"/>
              </a:endParaRPr>
            </a:p>
          </p:txBody>
        </p:sp>
        <p:sp>
          <p:nvSpPr>
            <p:cNvPr id="20" name="TextBox 19"/>
            <p:cNvSpPr txBox="1"/>
            <p:nvPr/>
          </p:nvSpPr>
          <p:spPr>
            <a:xfrm>
              <a:off x="2720140" y="2414949"/>
              <a:ext cx="3160296" cy="1984660"/>
            </a:xfrm>
            <a:prstGeom prst="rect">
              <a:avLst/>
            </a:prstGeom>
            <a:noFill/>
          </p:spPr>
          <p:txBody>
            <a:bodyPr wrap="square" rtlCol="0">
              <a:spAutoFit/>
            </a:bodyPr>
            <a:lstStyle/>
            <a:p>
              <a:pPr algn="ctr"/>
              <a:r>
                <a:rPr lang="vi-VN" sz="4000" dirty="0">
                  <a:solidFill>
                    <a:schemeClr val="accent6"/>
                  </a:solidFill>
                  <a:latin typeface="Calibri" panose="020F0502020204030204" pitchFamily="34" charset="0"/>
                  <a:cs typeface="Calibri" panose="020F0502020204030204" pitchFamily="34" charset="0"/>
                </a:rPr>
                <a:t>t</a:t>
              </a:r>
              <a:r>
                <a:rPr lang="vi-VN" sz="4000" dirty="0" smtClean="0">
                  <a:solidFill>
                    <a:schemeClr val="accent6"/>
                  </a:solidFill>
                  <a:latin typeface="Calibri" panose="020F0502020204030204" pitchFamily="34" charset="0"/>
                  <a:cs typeface="Calibri" panose="020F0502020204030204" pitchFamily="34" charset="0"/>
                </a:rPr>
                <a:t>hành tích </a:t>
              </a:r>
              <a:r>
                <a:rPr lang="vi-VN" sz="4000" smtClean="0">
                  <a:solidFill>
                    <a:schemeClr val="accent6"/>
                  </a:solidFill>
                  <a:latin typeface="Calibri" panose="020F0502020204030204" pitchFamily="34" charset="0"/>
                  <a:cs typeface="Calibri" panose="020F0502020204030204" pitchFamily="34" charset="0"/>
                </a:rPr>
                <a:t>nổi </a:t>
              </a:r>
              <a:r>
                <a:rPr lang="vi-VN" sz="4000" smtClean="0">
                  <a:solidFill>
                    <a:schemeClr val="accent6"/>
                  </a:solidFill>
                  <a:latin typeface="Calibri" panose="020F0502020204030204" pitchFamily="34" charset="0"/>
                  <a:cs typeface="Calibri" panose="020F0502020204030204" pitchFamily="34" charset="0"/>
                </a:rPr>
                <a:t>bậ</a:t>
              </a:r>
              <a:r>
                <a:rPr lang="en-US" sz="4000" smtClean="0">
                  <a:solidFill>
                    <a:schemeClr val="accent6"/>
                  </a:solidFill>
                  <a:latin typeface="Calibri" panose="020F0502020204030204" pitchFamily="34" charset="0"/>
                  <a:cs typeface="Calibri" panose="020F0502020204030204" pitchFamily="34" charset="0"/>
                </a:rPr>
                <a:t>t</a:t>
              </a:r>
              <a:endParaRPr lang="en-GB" sz="4000" dirty="0">
                <a:solidFill>
                  <a:schemeClr val="accent6"/>
                </a:solidFill>
                <a:latin typeface="Calibri" panose="020F0502020204030204" pitchFamily="34" charset="0"/>
                <a:cs typeface="Calibri" panose="020F0502020204030204" pitchFamily="34" charset="0"/>
              </a:endParaRPr>
            </a:p>
          </p:txBody>
        </p:sp>
      </p:grpSp>
      <p:sp>
        <p:nvSpPr>
          <p:cNvPr id="21" name="Rectangle: Rounded Corners 3">
            <a:extLst>
              <a:ext uri="{FF2B5EF4-FFF2-40B4-BE49-F238E27FC236}">
                <a16:creationId xmlns:a16="http://schemas.microsoft.com/office/drawing/2014/main" id="{B2782C21-4166-4B2B-8E8A-2E765EB26975}"/>
              </a:ext>
            </a:extLst>
          </p:cNvPr>
          <p:cNvSpPr/>
          <p:nvPr/>
        </p:nvSpPr>
        <p:spPr>
          <a:xfrm>
            <a:off x="3984349" y="28472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Được chơi trống trong một ban nhạc</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2" name="Rectangle: Rounded Corners 3">
            <a:extLst>
              <a:ext uri="{FF2B5EF4-FFF2-40B4-BE49-F238E27FC236}">
                <a16:creationId xmlns:a16="http://schemas.microsoft.com/office/drawing/2014/main" id="{B2782C21-4166-4B2B-8E8A-2E765EB26975}"/>
              </a:ext>
            </a:extLst>
          </p:cNvPr>
          <p:cNvSpPr/>
          <p:nvPr/>
        </p:nvSpPr>
        <p:spPr>
          <a:xfrm>
            <a:off x="3299648" y="1619325"/>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Một hòn đảo ngập tràn </a:t>
            </a:r>
            <a:r>
              <a:rPr lang="vi-VN" sz="4000" b="1" smtClean="0">
                <a:solidFill>
                  <a:srgbClr val="C00000"/>
                </a:solidFill>
                <a:latin typeface="Cambria" panose="02040503050406030204" pitchFamily="18" charset="0"/>
                <a:ea typeface="Cambria" panose="02040503050406030204" pitchFamily="18" charset="0"/>
                <a:cs typeface="Calibri" panose="020F0502020204030204" pitchFamily="34" charset="0"/>
              </a:rPr>
              <a:t>không </a:t>
            </a:r>
            <a:r>
              <a:rPr lang="vi-VN" sz="4000" b="1" smtClean="0">
                <a:solidFill>
                  <a:srgbClr val="C00000"/>
                </a:solidFill>
                <a:latin typeface="Cambria" panose="02040503050406030204" pitchFamily="18" charset="0"/>
                <a:ea typeface="Cambria" panose="02040503050406030204" pitchFamily="18" charset="0"/>
                <a:cs typeface="Calibri" panose="020F0502020204030204" pitchFamily="34" charset="0"/>
              </a:rPr>
              <a:t>kh</a:t>
            </a:r>
            <a:r>
              <a:rPr lang="en-US" sz="4000" b="1">
                <a:solidFill>
                  <a:srgbClr val="C00000"/>
                </a:solidFill>
                <a:latin typeface="Cambria" panose="02040503050406030204" pitchFamily="18" charset="0"/>
                <a:ea typeface="Cambria" panose="02040503050406030204" pitchFamily="18" charset="0"/>
                <a:cs typeface="Calibri" panose="020F0502020204030204" pitchFamily="34" charset="0"/>
              </a:rPr>
              <a:t>í</a:t>
            </a:r>
            <a:r>
              <a:rPr lang="vi-VN" sz="4000" b="1" smtClean="0">
                <a:solidFill>
                  <a:srgbClr val="C00000"/>
                </a:solidFill>
                <a:latin typeface="Cambria" panose="02040503050406030204" pitchFamily="18" charset="0"/>
                <a:ea typeface="Cambria" panose="02040503050406030204" pitchFamily="18" charset="0"/>
                <a:cs typeface="Calibri" panose="020F0502020204030204" pitchFamily="34" charset="0"/>
              </a:rPr>
              <a:t> </a:t>
            </a: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âm nhạc ở Cu-ba</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3" name="Rectangle: Rounded Corners 3">
            <a:extLst>
              <a:ext uri="{FF2B5EF4-FFF2-40B4-BE49-F238E27FC236}">
                <a16:creationId xmlns:a16="http://schemas.microsoft.com/office/drawing/2014/main" id="{B2782C21-4166-4B2B-8E8A-2E765EB26975}"/>
              </a:ext>
            </a:extLst>
          </p:cNvPr>
          <p:cNvSpPr/>
          <p:nvPr/>
        </p:nvSpPr>
        <p:spPr>
          <a:xfrm>
            <a:off x="6185623" y="3253097"/>
            <a:ext cx="3410765" cy="762863"/>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24" name="Rectangle: Rounded Corners 3">
            <a:extLst>
              <a:ext uri="{FF2B5EF4-FFF2-40B4-BE49-F238E27FC236}">
                <a16:creationId xmlns:a16="http://schemas.microsoft.com/office/drawing/2014/main" id="{B2782C21-4166-4B2B-8E8A-2E765EB26975}"/>
              </a:ext>
            </a:extLst>
          </p:cNvPr>
          <p:cNvSpPr/>
          <p:nvPr/>
        </p:nvSpPr>
        <p:spPr>
          <a:xfrm>
            <a:off x="4619178" y="4649281"/>
            <a:ext cx="6834884" cy="12179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Trở thành một nghệ sĩ trống nổi tiếng trên thế giới</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77962660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0-#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wipe(down)">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Effect transition="in" filter="wipe(down)">
                                      <p:cBhvr>
                                        <p:cTn id="18" dur="500"/>
                                        <p:tgtEl>
                                          <p:spTgt spid="22"/>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wipe(down)">
                                      <p:cBhvr>
                                        <p:cTn id="2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131876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505512" y="194753"/>
            <a:ext cx="8836431" cy="132343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0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2</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Mọi</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người làm gì khi thấy Mi-lô chơi trống</a:t>
            </a:r>
            <a:r>
              <a:rPr kumimoji="0" lang="en-US"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a:t>
            </a:r>
            <a:r>
              <a:rPr kumimoji="0" lang="vi-VN" sz="40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Vì</a:t>
            </a:r>
            <a:r>
              <a:rPr kumimoji="0" lang="vi-VN" sz="40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sao họ làm như vậy?</a:t>
            </a:r>
            <a:endParaRPr kumimoji="0" lang="en-US" sz="40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1782229"/>
            <a:ext cx="7334065" cy="4623309"/>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a:t>
            </a:r>
            <a:r>
              <a:rPr kumimoji="0" lang="en-US"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 </a:t>
            </a:r>
            <a:r>
              <a:rPr kumimoji="0" lang="vi-VN" sz="40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Mọi</a:t>
            </a: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người hét lên: “Về nhà ngay!Nhạc cụ này không dành cho con gái.”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0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-Mọi người làm như vậy vì người dân trên đảo có một quy ước ngầm: chỉ có con trai mới được chơi trống.</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1847096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34440" y="305404"/>
            <a:ext cx="1032357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11" name="Speech Bubble: Rectangle with Corners Rounded 5">
            <a:extLst>
              <a:ext uri="{FF2B5EF4-FFF2-40B4-BE49-F238E27FC236}">
                <a16:creationId xmlns:a16="http://schemas.microsoft.com/office/drawing/2014/main" id="{4AF854DA-1396-4DA1-AEAD-B4E6DADE5AEE}"/>
              </a:ext>
            </a:extLst>
          </p:cNvPr>
          <p:cNvSpPr/>
          <p:nvPr/>
        </p:nvSpPr>
        <p:spPr>
          <a:xfrm>
            <a:off x="3726494" y="2711116"/>
            <a:ext cx="6957548" cy="2715528"/>
          </a:xfrm>
          <a:prstGeom prst="wedgeRoundRectCallout">
            <a:avLst>
              <a:gd name="adj1" fmla="val -61712"/>
              <a:gd name="adj2" fmla="val 35406"/>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Hãy</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thảo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luận</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theo</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nhóm</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lang="vi-VN" sz="4000" noProof="0" dirty="0" smtClean="0">
                <a:solidFill>
                  <a:srgbClr val="F7A9BD">
                    <a:lumMod val="10000"/>
                  </a:srgbClr>
                </a:solidFill>
                <a:latin typeface="Calibri" panose="020F0502020204030204" pitchFamily="34" charset="0"/>
                <a:cs typeface="Calibri" panose="020F0502020204030204" pitchFamily="34" charset="0"/>
              </a:rPr>
              <a:t>bốn</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đọc</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và</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trả</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lời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câu</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hỏi</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nhé</a:t>
            </a:r>
            <a:r>
              <a:rPr kumimoji="0" lang="en-US" sz="40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40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423179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wipe(down)">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1261872" y="305404"/>
            <a:ext cx="10509826"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2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2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2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Thuận lợi:</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9" name="Rectangle: Rounded Corners 3">
            <a:extLst>
              <a:ext uri="{FF2B5EF4-FFF2-40B4-BE49-F238E27FC236}">
                <a16:creationId xmlns:a16="http://schemas.microsoft.com/office/drawing/2014/main" id="{B2782C21-4166-4B2B-8E8A-2E765EB26975}"/>
              </a:ext>
            </a:extLst>
          </p:cNvPr>
          <p:cNvSpPr/>
          <p:nvPr/>
        </p:nvSpPr>
        <p:spPr>
          <a:xfrm>
            <a:off x="3705009" y="3488667"/>
            <a:ext cx="6834884" cy="741585"/>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Mi-lô rất đam mê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63286" y="4404491"/>
            <a:ext cx="6807383" cy="1158911"/>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Gia đình, nhà trường luôn hỗ trợ, giúp đỡ Mi-lô</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35421372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down)">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5;p7">
            <a:extLst>
              <a:ext uri="{FF2B5EF4-FFF2-40B4-BE49-F238E27FC236}">
                <a16:creationId xmlns:a16="http://schemas.microsoft.com/office/drawing/2014/main" id="{D0A8C17C-3CC1-55F0-F86B-26DA51B39AF4}"/>
              </a:ext>
            </a:extLst>
          </p:cNvPr>
          <p:cNvSpPr/>
          <p:nvPr/>
        </p:nvSpPr>
        <p:spPr>
          <a:xfrm>
            <a:off x="485337" y="1914257"/>
            <a:ext cx="11177273" cy="4342164"/>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 name="Google Shape;276;p7">
            <a:extLst>
              <a:ext uri="{FF2B5EF4-FFF2-40B4-BE49-F238E27FC236}">
                <a16:creationId xmlns:a16="http://schemas.microsoft.com/office/drawing/2014/main" id="{6F4D846A-5776-7BFB-1524-2E828C35F298}"/>
              </a:ext>
            </a:extLst>
          </p:cNvPr>
          <p:cNvSpPr/>
          <p:nvPr/>
        </p:nvSpPr>
        <p:spPr>
          <a:xfrm>
            <a:off x="485337" y="188653"/>
            <a:ext cx="11411488" cy="1303263"/>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3;p40"/>
          <p:cNvSpPr txBox="1">
            <a:spLocks/>
          </p:cNvSpPr>
          <p:nvPr/>
        </p:nvSpPr>
        <p:spPr>
          <a:xfrm>
            <a:off x="922452" y="197384"/>
            <a:ext cx="10537258" cy="642900"/>
          </a:xfrm>
          <a:prstGeom prst="rect">
            <a:avLst/>
          </a:prstGeom>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vi-VN" sz="3600" b="0" i="0" u="none" strike="noStrike" kern="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Câu</a:t>
            </a:r>
            <a:r>
              <a:rPr kumimoji="0" lang="vi-VN" sz="3600" b="0" i="0" u="none" strike="noStrike" kern="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sym typeface="Arial"/>
              </a:rPr>
              <a:t> 3: Hành trình trở thành nghệ sĩ trống nổi tiếng thế giới của Mi-lô có những thuận lợi và khó khăn gì?</a:t>
            </a:r>
            <a:endParaRPr kumimoji="0" lang="en-US" sz="3600" b="0" i="0" u="none" strike="noStrike" kern="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sym typeface="Arial"/>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6" name="Google Shape;276;p7">
            <a:extLst>
              <a:ext uri="{FF2B5EF4-FFF2-40B4-BE49-F238E27FC236}">
                <a16:creationId xmlns:a16="http://schemas.microsoft.com/office/drawing/2014/main" id="{27B76309-50AF-E58D-798C-434458D2402F}"/>
              </a:ext>
            </a:extLst>
          </p:cNvPr>
          <p:cNvSpPr/>
          <p:nvPr/>
        </p:nvSpPr>
        <p:spPr>
          <a:xfrm>
            <a:off x="2357063" y="2036947"/>
            <a:ext cx="2809183" cy="1113837"/>
          </a:xfrm>
          <a:prstGeom prst="roundRect">
            <a:avLst>
              <a:gd name="adj" fmla="val 50000"/>
            </a:avLst>
          </a:prstGeom>
          <a:solidFill>
            <a:schemeClr val="accent3"/>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0" i="0" u="none" strike="noStrike" kern="1200" cap="none" spc="0" normalizeH="0" baseline="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Khó</a:t>
            </a:r>
            <a:r>
              <a:rPr kumimoji="0" lang="vi-VN" sz="3600" b="0" i="0" u="none" strike="noStrike" kern="1200" cap="none" spc="0" normalizeH="0" noProof="0" dirty="0" smtClean="0">
                <a:ln>
                  <a:noFill/>
                </a:ln>
                <a:solidFill>
                  <a:srgbClr val="FFD2DD">
                    <a:lumMod val="50000"/>
                  </a:srgbClr>
                </a:solidFill>
                <a:effectLst/>
                <a:uLnTx/>
                <a:uFillTx/>
                <a:latin typeface="Calibri" panose="020F0502020204030204" pitchFamily="34" charset="0"/>
                <a:cs typeface="Calibri" panose="020F0502020204030204" pitchFamily="34" charset="0"/>
              </a:rPr>
              <a:t> khăn</a:t>
            </a:r>
            <a:endParaRPr kumimoji="0" lang="en-US" sz="3600" b="0" i="0" u="none" strike="noStrike" kern="1200" cap="none" spc="0" normalizeH="0" baseline="0" noProof="0" dirty="0">
              <a:ln>
                <a:noFill/>
              </a:ln>
              <a:solidFill>
                <a:srgbClr val="FFD2DD">
                  <a:lumMod val="50000"/>
                </a:srgbClr>
              </a:solidFill>
              <a:effectLst/>
              <a:uLnTx/>
              <a:uFillTx/>
              <a:latin typeface="Calibri" panose="020F0502020204030204" pitchFamily="34" charset="0"/>
              <a:cs typeface="Calibri" panose="020F0502020204030204" pitchFamily="34" charset="0"/>
            </a:endParaRPr>
          </a:p>
        </p:txBody>
      </p:sp>
      <p:sp>
        <p:nvSpPr>
          <p:cNvPr id="10" name="Rectangle: Rounded Corners 3">
            <a:extLst>
              <a:ext uri="{FF2B5EF4-FFF2-40B4-BE49-F238E27FC236}">
                <a16:creationId xmlns:a16="http://schemas.microsoft.com/office/drawing/2014/main" id="{B2782C21-4166-4B2B-8E8A-2E765EB26975}"/>
              </a:ext>
            </a:extLst>
          </p:cNvPr>
          <p:cNvSpPr/>
          <p:nvPr/>
        </p:nvSpPr>
        <p:spPr>
          <a:xfrm>
            <a:off x="3982537" y="3150784"/>
            <a:ext cx="7182769" cy="2637322"/>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6"/>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40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Người dân nơi Mi-lô sống có một quy ước ngầm là chỉ con trai mới được chơi trống</a:t>
            </a:r>
            <a:endParaRPr kumimoji="0" lang="en-US" sz="40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42461177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0"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peech Bubble: Rectangle with Corners Rounded 5">
            <a:extLst>
              <a:ext uri="{FF2B5EF4-FFF2-40B4-BE49-F238E27FC236}">
                <a16:creationId xmlns:a16="http://schemas.microsoft.com/office/drawing/2014/main" id="{4AF854DA-1396-4DA1-AEAD-B4E6DADE5AEE}"/>
              </a:ext>
            </a:extLst>
          </p:cNvPr>
          <p:cNvSpPr/>
          <p:nvPr/>
        </p:nvSpPr>
        <p:spPr>
          <a:xfrm>
            <a:off x="4058498" y="3052855"/>
            <a:ext cx="7459734" cy="3479765"/>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vi-VN" sz="4000" dirty="0" smtClean="0">
                <a:solidFill>
                  <a:srgbClr val="FFFFFF"/>
                </a:solidFill>
                <a:latin typeface="Calibri" panose="020F0502020204030204" pitchFamily="34" charset="0"/>
                <a:cs typeface="Calibri" panose="020F0502020204030204" pitchFamily="34" charset="0"/>
              </a:rPr>
              <a:t>Vì cô có niềm đam mê chơi trống, kiên trì tập luyện và luôn nỗ lực vượt qua mọi khó khăn để thực hiện được ước mơ của mình.</a:t>
            </a:r>
            <a:endParaRPr kumimoji="0" lang="vi-VN" sz="40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3" name="Google Shape;275;p7">
            <a:extLst>
              <a:ext uri="{FF2B5EF4-FFF2-40B4-BE49-F238E27FC236}">
                <a16:creationId xmlns:a16="http://schemas.microsoft.com/office/drawing/2014/main" id="{D0A8C17C-3CC1-55F0-F86B-26DA51B39AF4}"/>
              </a:ext>
            </a:extLst>
          </p:cNvPr>
          <p:cNvSpPr/>
          <p:nvPr/>
        </p:nvSpPr>
        <p:spPr>
          <a:xfrm>
            <a:off x="1866772" y="182870"/>
            <a:ext cx="9651460" cy="2736793"/>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TextBox 3">
            <a:extLst>
              <a:ext uri="{FF2B5EF4-FFF2-40B4-BE49-F238E27FC236}">
                <a16:creationId xmlns:a16="http://schemas.microsoft.com/office/drawing/2014/main" id="{C9059916-98BD-6D1B-C3F3-6FD36B3CB786}"/>
              </a:ext>
            </a:extLst>
          </p:cNvPr>
          <p:cNvSpPr txBox="1"/>
          <p:nvPr/>
        </p:nvSpPr>
        <p:spPr>
          <a:xfrm>
            <a:off x="1866772" y="424299"/>
            <a:ext cx="9371292"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4: Dựa</a:t>
            </a:r>
            <a:r>
              <a:rPr kumimoji="0" lang="vi-VN" sz="4400" b="0" i="0" u="none" strike="noStrike" kern="1200" cap="none" spc="0" normalizeH="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 vào bài đọc, hãy cho biết vì sao Mi-lô trở thành một nghệ sĩ trống nổi tiếng trên thế giới</a:t>
            </a:r>
            <a:r>
              <a:rPr kumimoji="0" lang="en-US" sz="4400" b="0" i="0" u="none" strike="noStrike" kern="1200" cap="none" spc="0" normalizeH="0" baseline="0" noProof="0" dirty="0" smtClean="0">
                <a:ln>
                  <a:noFill/>
                </a:ln>
                <a:solidFill>
                  <a:srgbClr val="FF7259">
                    <a:lumMod val="75000"/>
                  </a:srgbClr>
                </a:solidFill>
                <a:effectLst/>
                <a:uLnTx/>
                <a:uFillTx/>
                <a:latin typeface="Calibri" panose="020F0502020204030204" pitchFamily="34" charset="0"/>
                <a:ea typeface="Times New Roman" panose="02020603050405020304" pitchFamily="18" charset="0"/>
                <a:cs typeface="Calibri" panose="020F0502020204030204" pitchFamily="34" charset="0"/>
              </a:rPr>
              <a:t>?</a:t>
            </a:r>
            <a:endParaRPr kumimoji="0" lang="en-US" sz="4400" b="0" i="0" u="none" strike="noStrike" kern="1200" cap="none" spc="0" normalizeH="0" baseline="0" noProof="0" dirty="0">
              <a:ln>
                <a:noFill/>
              </a:ln>
              <a:solidFill>
                <a:srgbClr val="FF7259">
                  <a:lumMod val="75000"/>
                </a:srgbClr>
              </a:solidFill>
              <a:effectLst/>
              <a:uLnTx/>
              <a:uFillTx/>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341045" y="2226606"/>
            <a:ext cx="6415634" cy="5132261"/>
          </a:xfrm>
          <a:prstGeom prst="rect">
            <a:avLst/>
          </a:prstGeom>
        </p:spPr>
      </p:pic>
    </p:spTree>
    <p:extLst>
      <p:ext uri="{BB962C8B-B14F-4D97-AF65-F5344CB8AC3E}">
        <p14:creationId xmlns:p14="http://schemas.microsoft.com/office/powerpoint/2010/main" val="350943560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randombar(horizont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left)">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oogle Shape;1484;p40"/>
          <p:cNvGrpSpPr/>
          <p:nvPr/>
        </p:nvGrpSpPr>
        <p:grpSpPr>
          <a:xfrm rot="-899952">
            <a:off x="11018884" y="2254035"/>
            <a:ext cx="1203718" cy="1111891"/>
            <a:chOff x="3776725" y="489400"/>
            <a:chExt cx="484625" cy="500050"/>
          </a:xfrm>
        </p:grpSpPr>
        <p:sp>
          <p:nvSpPr>
            <p:cNvPr id="3" name="Google Shape;1485;p40"/>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1486;p40"/>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487;p40"/>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488;p40"/>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489;p40"/>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8" name="Google Shape;1484;p40">
            <a:extLst>
              <a:ext uri="{FF2B5EF4-FFF2-40B4-BE49-F238E27FC236}">
                <a16:creationId xmlns:a16="http://schemas.microsoft.com/office/drawing/2014/main" id="{20A31AF5-33C4-1429-F40D-04D5786D07F4}"/>
              </a:ext>
            </a:extLst>
          </p:cNvPr>
          <p:cNvGrpSpPr/>
          <p:nvPr/>
        </p:nvGrpSpPr>
        <p:grpSpPr>
          <a:xfrm rot="-899952">
            <a:off x="9650476" y="-35339"/>
            <a:ext cx="2191361" cy="2282467"/>
            <a:chOff x="3776725" y="489400"/>
            <a:chExt cx="484625" cy="500050"/>
          </a:xfrm>
        </p:grpSpPr>
        <p:sp>
          <p:nvSpPr>
            <p:cNvPr id="9" name="Google Shape;1485;p40">
              <a:extLst>
                <a:ext uri="{FF2B5EF4-FFF2-40B4-BE49-F238E27FC236}">
                  <a16:creationId xmlns:a16="http://schemas.microsoft.com/office/drawing/2014/main" id="{F458A687-9C26-C661-94D9-9265183F934C}"/>
                </a:ext>
              </a:extLst>
            </p:cNvPr>
            <p:cNvSpPr/>
            <p:nvPr/>
          </p:nvSpPr>
          <p:spPr>
            <a:xfrm>
              <a:off x="3776725" y="489400"/>
              <a:ext cx="484625" cy="500050"/>
            </a:xfrm>
            <a:custGeom>
              <a:avLst/>
              <a:gdLst/>
              <a:ahLst/>
              <a:cxnLst/>
              <a:rect l="l" t="t" r="r" b="b"/>
              <a:pathLst>
                <a:path w="19385" h="20002" extrusionOk="0">
                  <a:moveTo>
                    <a:pt x="11855" y="731"/>
                  </a:moveTo>
                  <a:cubicBezTo>
                    <a:pt x="12207" y="731"/>
                    <a:pt x="12466" y="958"/>
                    <a:pt x="12669" y="1414"/>
                  </a:cubicBezTo>
                  <a:cubicBezTo>
                    <a:pt x="12978" y="2092"/>
                    <a:pt x="13062" y="2819"/>
                    <a:pt x="13145" y="3533"/>
                  </a:cubicBezTo>
                  <a:cubicBezTo>
                    <a:pt x="13217" y="4212"/>
                    <a:pt x="13240" y="4914"/>
                    <a:pt x="13324" y="5617"/>
                  </a:cubicBezTo>
                  <a:cubicBezTo>
                    <a:pt x="13359" y="6033"/>
                    <a:pt x="13479" y="6438"/>
                    <a:pt x="13562" y="6831"/>
                  </a:cubicBezTo>
                  <a:cubicBezTo>
                    <a:pt x="13645" y="7296"/>
                    <a:pt x="13943" y="7569"/>
                    <a:pt x="14348" y="7724"/>
                  </a:cubicBezTo>
                  <a:cubicBezTo>
                    <a:pt x="14836" y="7938"/>
                    <a:pt x="15360" y="8117"/>
                    <a:pt x="15848" y="8343"/>
                  </a:cubicBezTo>
                  <a:cubicBezTo>
                    <a:pt x="16360" y="8558"/>
                    <a:pt x="16848" y="8772"/>
                    <a:pt x="17324" y="9034"/>
                  </a:cubicBezTo>
                  <a:cubicBezTo>
                    <a:pt x="17765" y="9272"/>
                    <a:pt x="18146" y="9605"/>
                    <a:pt x="18110" y="10189"/>
                  </a:cubicBezTo>
                  <a:cubicBezTo>
                    <a:pt x="18086" y="10760"/>
                    <a:pt x="17741" y="11141"/>
                    <a:pt x="17229" y="11356"/>
                  </a:cubicBezTo>
                  <a:cubicBezTo>
                    <a:pt x="16836" y="11534"/>
                    <a:pt x="16431" y="11701"/>
                    <a:pt x="16015" y="11856"/>
                  </a:cubicBezTo>
                  <a:lnTo>
                    <a:pt x="14098" y="12475"/>
                  </a:lnTo>
                  <a:cubicBezTo>
                    <a:pt x="13824" y="12582"/>
                    <a:pt x="13562" y="12665"/>
                    <a:pt x="13300" y="12784"/>
                  </a:cubicBezTo>
                  <a:cubicBezTo>
                    <a:pt x="12871" y="12987"/>
                    <a:pt x="12586" y="13296"/>
                    <a:pt x="12502" y="13772"/>
                  </a:cubicBezTo>
                  <a:cubicBezTo>
                    <a:pt x="12371" y="14487"/>
                    <a:pt x="12252" y="15201"/>
                    <a:pt x="12086" y="15904"/>
                  </a:cubicBezTo>
                  <a:cubicBezTo>
                    <a:pt x="11931" y="16511"/>
                    <a:pt x="11788" y="17106"/>
                    <a:pt x="11597" y="17702"/>
                  </a:cubicBezTo>
                  <a:cubicBezTo>
                    <a:pt x="11431" y="18225"/>
                    <a:pt x="11097" y="18666"/>
                    <a:pt x="10657" y="18987"/>
                  </a:cubicBezTo>
                  <a:cubicBezTo>
                    <a:pt x="10463" y="19137"/>
                    <a:pt x="10292" y="19212"/>
                    <a:pt x="10126" y="19212"/>
                  </a:cubicBezTo>
                  <a:cubicBezTo>
                    <a:pt x="9936" y="19212"/>
                    <a:pt x="9753" y="19113"/>
                    <a:pt x="9549" y="18916"/>
                  </a:cubicBezTo>
                  <a:cubicBezTo>
                    <a:pt x="9395" y="18749"/>
                    <a:pt x="9252" y="18559"/>
                    <a:pt x="9121" y="18368"/>
                  </a:cubicBezTo>
                  <a:cubicBezTo>
                    <a:pt x="8657" y="17702"/>
                    <a:pt x="8383" y="16951"/>
                    <a:pt x="8109" y="16201"/>
                  </a:cubicBezTo>
                  <a:cubicBezTo>
                    <a:pt x="7918" y="15630"/>
                    <a:pt x="7728" y="15058"/>
                    <a:pt x="7502" y="14511"/>
                  </a:cubicBezTo>
                  <a:cubicBezTo>
                    <a:pt x="7332" y="14099"/>
                    <a:pt x="7115" y="13916"/>
                    <a:pt x="6775" y="13916"/>
                  </a:cubicBezTo>
                  <a:cubicBezTo>
                    <a:pt x="6663" y="13916"/>
                    <a:pt x="6537" y="13936"/>
                    <a:pt x="6394" y="13975"/>
                  </a:cubicBezTo>
                  <a:cubicBezTo>
                    <a:pt x="6001" y="14094"/>
                    <a:pt x="5620" y="14273"/>
                    <a:pt x="5239" y="14427"/>
                  </a:cubicBezTo>
                  <a:cubicBezTo>
                    <a:pt x="4596" y="14677"/>
                    <a:pt x="3942" y="14927"/>
                    <a:pt x="3287" y="15166"/>
                  </a:cubicBezTo>
                  <a:cubicBezTo>
                    <a:pt x="2938" y="15293"/>
                    <a:pt x="2571" y="15342"/>
                    <a:pt x="2199" y="15342"/>
                  </a:cubicBezTo>
                  <a:cubicBezTo>
                    <a:pt x="2050" y="15342"/>
                    <a:pt x="1901" y="15334"/>
                    <a:pt x="1751" y="15320"/>
                  </a:cubicBezTo>
                  <a:cubicBezTo>
                    <a:pt x="1179" y="15273"/>
                    <a:pt x="882" y="14963"/>
                    <a:pt x="822" y="14380"/>
                  </a:cubicBezTo>
                  <a:cubicBezTo>
                    <a:pt x="763" y="13796"/>
                    <a:pt x="870" y="13237"/>
                    <a:pt x="1060" y="12701"/>
                  </a:cubicBezTo>
                  <a:cubicBezTo>
                    <a:pt x="1489" y="11534"/>
                    <a:pt x="1941" y="10379"/>
                    <a:pt x="2620" y="9331"/>
                  </a:cubicBezTo>
                  <a:cubicBezTo>
                    <a:pt x="2715" y="9189"/>
                    <a:pt x="2799" y="9022"/>
                    <a:pt x="2870" y="8855"/>
                  </a:cubicBezTo>
                  <a:cubicBezTo>
                    <a:pt x="3084" y="8439"/>
                    <a:pt x="3049" y="8058"/>
                    <a:pt x="2787" y="7688"/>
                  </a:cubicBezTo>
                  <a:cubicBezTo>
                    <a:pt x="2549" y="7355"/>
                    <a:pt x="2275" y="7034"/>
                    <a:pt x="2072" y="6676"/>
                  </a:cubicBezTo>
                  <a:cubicBezTo>
                    <a:pt x="1894" y="6379"/>
                    <a:pt x="1703" y="6045"/>
                    <a:pt x="1608" y="5700"/>
                  </a:cubicBezTo>
                  <a:cubicBezTo>
                    <a:pt x="1358" y="4795"/>
                    <a:pt x="1799" y="4093"/>
                    <a:pt x="2715" y="3902"/>
                  </a:cubicBezTo>
                  <a:cubicBezTo>
                    <a:pt x="2965" y="3855"/>
                    <a:pt x="3227" y="3855"/>
                    <a:pt x="3311" y="3855"/>
                  </a:cubicBezTo>
                  <a:cubicBezTo>
                    <a:pt x="4358" y="3855"/>
                    <a:pt x="5180" y="4093"/>
                    <a:pt x="5966" y="4248"/>
                  </a:cubicBezTo>
                  <a:cubicBezTo>
                    <a:pt x="6144" y="4271"/>
                    <a:pt x="6323" y="4319"/>
                    <a:pt x="6490" y="4378"/>
                  </a:cubicBezTo>
                  <a:cubicBezTo>
                    <a:pt x="6698" y="4458"/>
                    <a:pt x="6890" y="4498"/>
                    <a:pt x="7069" y="4498"/>
                  </a:cubicBezTo>
                  <a:cubicBezTo>
                    <a:pt x="7502" y="4498"/>
                    <a:pt x="7853" y="4266"/>
                    <a:pt x="8156" y="3819"/>
                  </a:cubicBezTo>
                  <a:cubicBezTo>
                    <a:pt x="8692" y="3021"/>
                    <a:pt x="9359" y="2331"/>
                    <a:pt x="10085" y="1700"/>
                  </a:cubicBezTo>
                  <a:cubicBezTo>
                    <a:pt x="10442" y="1390"/>
                    <a:pt x="10859" y="1092"/>
                    <a:pt x="11300" y="878"/>
                  </a:cubicBezTo>
                  <a:cubicBezTo>
                    <a:pt x="11507" y="780"/>
                    <a:pt x="11691" y="731"/>
                    <a:pt x="11855" y="731"/>
                  </a:cubicBezTo>
                  <a:close/>
                  <a:moveTo>
                    <a:pt x="11952" y="1"/>
                  </a:moveTo>
                  <a:cubicBezTo>
                    <a:pt x="11727" y="1"/>
                    <a:pt x="11487" y="51"/>
                    <a:pt x="11240" y="152"/>
                  </a:cubicBezTo>
                  <a:cubicBezTo>
                    <a:pt x="10550" y="414"/>
                    <a:pt x="9954" y="830"/>
                    <a:pt x="9454" y="1354"/>
                  </a:cubicBezTo>
                  <a:cubicBezTo>
                    <a:pt x="8871" y="1938"/>
                    <a:pt x="8335" y="2581"/>
                    <a:pt x="7787" y="3188"/>
                  </a:cubicBezTo>
                  <a:cubicBezTo>
                    <a:pt x="7597" y="3402"/>
                    <a:pt x="7466" y="3676"/>
                    <a:pt x="7192" y="3759"/>
                  </a:cubicBezTo>
                  <a:cubicBezTo>
                    <a:pt x="6442" y="3593"/>
                    <a:pt x="5716" y="3402"/>
                    <a:pt x="4989" y="3259"/>
                  </a:cubicBezTo>
                  <a:cubicBezTo>
                    <a:pt x="4470" y="3162"/>
                    <a:pt x="3952" y="3076"/>
                    <a:pt x="3425" y="3076"/>
                  </a:cubicBezTo>
                  <a:cubicBezTo>
                    <a:pt x="3178" y="3076"/>
                    <a:pt x="2930" y="3095"/>
                    <a:pt x="2680" y="3140"/>
                  </a:cubicBezTo>
                  <a:cubicBezTo>
                    <a:pt x="1406" y="3378"/>
                    <a:pt x="298" y="4617"/>
                    <a:pt x="1048" y="6260"/>
                  </a:cubicBezTo>
                  <a:cubicBezTo>
                    <a:pt x="1263" y="6748"/>
                    <a:pt x="1596" y="7188"/>
                    <a:pt x="1882" y="7653"/>
                  </a:cubicBezTo>
                  <a:cubicBezTo>
                    <a:pt x="2025" y="7891"/>
                    <a:pt x="2191" y="8117"/>
                    <a:pt x="2322" y="8308"/>
                  </a:cubicBezTo>
                  <a:cubicBezTo>
                    <a:pt x="1918" y="9129"/>
                    <a:pt x="1513" y="9843"/>
                    <a:pt x="1179" y="10605"/>
                  </a:cubicBezTo>
                  <a:cubicBezTo>
                    <a:pt x="834" y="11379"/>
                    <a:pt x="525" y="12177"/>
                    <a:pt x="251" y="12987"/>
                  </a:cubicBezTo>
                  <a:cubicBezTo>
                    <a:pt x="60" y="13558"/>
                    <a:pt x="1" y="14189"/>
                    <a:pt x="144" y="14808"/>
                  </a:cubicBezTo>
                  <a:cubicBezTo>
                    <a:pt x="286" y="15368"/>
                    <a:pt x="596" y="15749"/>
                    <a:pt x="1120" y="15939"/>
                  </a:cubicBezTo>
                  <a:cubicBezTo>
                    <a:pt x="1374" y="16039"/>
                    <a:pt x="1679" y="16107"/>
                    <a:pt x="1959" y="16107"/>
                  </a:cubicBezTo>
                  <a:cubicBezTo>
                    <a:pt x="1981" y="16107"/>
                    <a:pt x="2003" y="16107"/>
                    <a:pt x="2025" y="16106"/>
                  </a:cubicBezTo>
                  <a:cubicBezTo>
                    <a:pt x="2561" y="16082"/>
                    <a:pt x="3108" y="16023"/>
                    <a:pt x="3620" y="15856"/>
                  </a:cubicBezTo>
                  <a:cubicBezTo>
                    <a:pt x="4335" y="15642"/>
                    <a:pt x="5013" y="15320"/>
                    <a:pt x="5716" y="15046"/>
                  </a:cubicBezTo>
                  <a:cubicBezTo>
                    <a:pt x="6031" y="14923"/>
                    <a:pt x="6325" y="14735"/>
                    <a:pt x="6778" y="14735"/>
                  </a:cubicBezTo>
                  <a:cubicBezTo>
                    <a:pt x="6805" y="14735"/>
                    <a:pt x="6831" y="14736"/>
                    <a:pt x="6859" y="14737"/>
                  </a:cubicBezTo>
                  <a:cubicBezTo>
                    <a:pt x="6954" y="15011"/>
                    <a:pt x="7037" y="15273"/>
                    <a:pt x="7156" y="15523"/>
                  </a:cubicBezTo>
                  <a:cubicBezTo>
                    <a:pt x="7454" y="16356"/>
                    <a:pt x="7740" y="17190"/>
                    <a:pt x="8085" y="17999"/>
                  </a:cubicBezTo>
                  <a:cubicBezTo>
                    <a:pt x="8335" y="18559"/>
                    <a:pt x="8680" y="19083"/>
                    <a:pt x="9145" y="19511"/>
                  </a:cubicBezTo>
                  <a:cubicBezTo>
                    <a:pt x="9493" y="19840"/>
                    <a:pt x="9824" y="20001"/>
                    <a:pt x="10161" y="20001"/>
                  </a:cubicBezTo>
                  <a:cubicBezTo>
                    <a:pt x="10459" y="20001"/>
                    <a:pt x="10762" y="19876"/>
                    <a:pt x="11085" y="19630"/>
                  </a:cubicBezTo>
                  <a:cubicBezTo>
                    <a:pt x="11681" y="19190"/>
                    <a:pt x="12086" y="18606"/>
                    <a:pt x="12359" y="17904"/>
                  </a:cubicBezTo>
                  <a:cubicBezTo>
                    <a:pt x="12752" y="16832"/>
                    <a:pt x="12967" y="15713"/>
                    <a:pt x="13109" y="14582"/>
                  </a:cubicBezTo>
                  <a:cubicBezTo>
                    <a:pt x="13252" y="13558"/>
                    <a:pt x="13264" y="13534"/>
                    <a:pt x="14264" y="13201"/>
                  </a:cubicBezTo>
                  <a:cubicBezTo>
                    <a:pt x="14895" y="12999"/>
                    <a:pt x="15538" y="12820"/>
                    <a:pt x="16181" y="12594"/>
                  </a:cubicBezTo>
                  <a:cubicBezTo>
                    <a:pt x="16717" y="12403"/>
                    <a:pt x="17241" y="12201"/>
                    <a:pt x="17753" y="11975"/>
                  </a:cubicBezTo>
                  <a:cubicBezTo>
                    <a:pt x="19110" y="11356"/>
                    <a:pt x="19384" y="9439"/>
                    <a:pt x="17991" y="8558"/>
                  </a:cubicBezTo>
                  <a:cubicBezTo>
                    <a:pt x="17479" y="8236"/>
                    <a:pt x="16908" y="7962"/>
                    <a:pt x="16348" y="7712"/>
                  </a:cubicBezTo>
                  <a:cubicBezTo>
                    <a:pt x="15884" y="7498"/>
                    <a:pt x="15395" y="7307"/>
                    <a:pt x="14895" y="7165"/>
                  </a:cubicBezTo>
                  <a:cubicBezTo>
                    <a:pt x="14419" y="7010"/>
                    <a:pt x="14229" y="6700"/>
                    <a:pt x="14181" y="6248"/>
                  </a:cubicBezTo>
                  <a:cubicBezTo>
                    <a:pt x="14121" y="5795"/>
                    <a:pt x="14086" y="5331"/>
                    <a:pt x="14038" y="4867"/>
                  </a:cubicBezTo>
                  <a:cubicBezTo>
                    <a:pt x="13979" y="4164"/>
                    <a:pt x="13931" y="3486"/>
                    <a:pt x="13860" y="2783"/>
                  </a:cubicBezTo>
                  <a:cubicBezTo>
                    <a:pt x="13788" y="2116"/>
                    <a:pt x="13621" y="1461"/>
                    <a:pt x="13276" y="866"/>
                  </a:cubicBezTo>
                  <a:cubicBezTo>
                    <a:pt x="12964" y="293"/>
                    <a:pt x="12498" y="1"/>
                    <a:pt x="11952"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0" name="Google Shape;1486;p40">
              <a:extLst>
                <a:ext uri="{FF2B5EF4-FFF2-40B4-BE49-F238E27FC236}">
                  <a16:creationId xmlns:a16="http://schemas.microsoft.com/office/drawing/2014/main" id="{23F96E12-CF9B-E478-096B-8C19682FEA1C}"/>
                </a:ext>
              </a:extLst>
            </p:cNvPr>
            <p:cNvSpPr/>
            <p:nvPr/>
          </p:nvSpPr>
          <p:spPr>
            <a:xfrm>
              <a:off x="3795775" y="507650"/>
              <a:ext cx="434600" cy="462050"/>
            </a:xfrm>
            <a:custGeom>
              <a:avLst/>
              <a:gdLst/>
              <a:ahLst/>
              <a:cxnLst/>
              <a:rect l="l" t="t" r="r" b="b"/>
              <a:pathLst>
                <a:path w="17384" h="18482" extrusionOk="0">
                  <a:moveTo>
                    <a:pt x="11093" y="1"/>
                  </a:moveTo>
                  <a:cubicBezTo>
                    <a:pt x="10929" y="1"/>
                    <a:pt x="10745" y="50"/>
                    <a:pt x="10538" y="148"/>
                  </a:cubicBezTo>
                  <a:cubicBezTo>
                    <a:pt x="10097" y="362"/>
                    <a:pt x="9680" y="660"/>
                    <a:pt x="9323" y="970"/>
                  </a:cubicBezTo>
                  <a:cubicBezTo>
                    <a:pt x="8597" y="1601"/>
                    <a:pt x="7930" y="2291"/>
                    <a:pt x="7394" y="3089"/>
                  </a:cubicBezTo>
                  <a:cubicBezTo>
                    <a:pt x="7091" y="3536"/>
                    <a:pt x="6740" y="3768"/>
                    <a:pt x="6307" y="3768"/>
                  </a:cubicBezTo>
                  <a:cubicBezTo>
                    <a:pt x="6128" y="3768"/>
                    <a:pt x="5936" y="3728"/>
                    <a:pt x="5728" y="3648"/>
                  </a:cubicBezTo>
                  <a:cubicBezTo>
                    <a:pt x="5561" y="3589"/>
                    <a:pt x="5382" y="3541"/>
                    <a:pt x="5204" y="3518"/>
                  </a:cubicBezTo>
                  <a:cubicBezTo>
                    <a:pt x="4418" y="3363"/>
                    <a:pt x="3596" y="3125"/>
                    <a:pt x="2549" y="3125"/>
                  </a:cubicBezTo>
                  <a:cubicBezTo>
                    <a:pt x="2465" y="3125"/>
                    <a:pt x="2203" y="3125"/>
                    <a:pt x="1953" y="3172"/>
                  </a:cubicBezTo>
                  <a:cubicBezTo>
                    <a:pt x="1037" y="3363"/>
                    <a:pt x="596" y="4065"/>
                    <a:pt x="846" y="4970"/>
                  </a:cubicBezTo>
                  <a:cubicBezTo>
                    <a:pt x="941" y="5315"/>
                    <a:pt x="1132" y="5649"/>
                    <a:pt x="1310" y="5946"/>
                  </a:cubicBezTo>
                  <a:cubicBezTo>
                    <a:pt x="1513" y="6304"/>
                    <a:pt x="1787" y="6625"/>
                    <a:pt x="2025" y="6958"/>
                  </a:cubicBezTo>
                  <a:cubicBezTo>
                    <a:pt x="2287" y="7328"/>
                    <a:pt x="2322" y="7709"/>
                    <a:pt x="2108" y="8125"/>
                  </a:cubicBezTo>
                  <a:cubicBezTo>
                    <a:pt x="2037" y="8292"/>
                    <a:pt x="1953" y="8459"/>
                    <a:pt x="1858" y="8601"/>
                  </a:cubicBezTo>
                  <a:cubicBezTo>
                    <a:pt x="1179" y="9649"/>
                    <a:pt x="727" y="10804"/>
                    <a:pt x="298" y="11971"/>
                  </a:cubicBezTo>
                  <a:cubicBezTo>
                    <a:pt x="108" y="12507"/>
                    <a:pt x="1" y="13066"/>
                    <a:pt x="60" y="13650"/>
                  </a:cubicBezTo>
                  <a:cubicBezTo>
                    <a:pt x="120" y="14233"/>
                    <a:pt x="417" y="14543"/>
                    <a:pt x="989" y="14590"/>
                  </a:cubicBezTo>
                  <a:cubicBezTo>
                    <a:pt x="1139" y="14604"/>
                    <a:pt x="1288" y="14612"/>
                    <a:pt x="1437" y="14612"/>
                  </a:cubicBezTo>
                  <a:cubicBezTo>
                    <a:pt x="1809" y="14612"/>
                    <a:pt x="2176" y="14563"/>
                    <a:pt x="2525" y="14436"/>
                  </a:cubicBezTo>
                  <a:cubicBezTo>
                    <a:pt x="3180" y="14197"/>
                    <a:pt x="3834" y="13947"/>
                    <a:pt x="4477" y="13697"/>
                  </a:cubicBezTo>
                  <a:cubicBezTo>
                    <a:pt x="4858" y="13543"/>
                    <a:pt x="5239" y="13364"/>
                    <a:pt x="5632" y="13245"/>
                  </a:cubicBezTo>
                  <a:cubicBezTo>
                    <a:pt x="5775" y="13206"/>
                    <a:pt x="5901" y="13186"/>
                    <a:pt x="6013" y="13186"/>
                  </a:cubicBezTo>
                  <a:cubicBezTo>
                    <a:pt x="6353" y="13186"/>
                    <a:pt x="6570" y="13369"/>
                    <a:pt x="6740" y="13781"/>
                  </a:cubicBezTo>
                  <a:cubicBezTo>
                    <a:pt x="6966" y="14328"/>
                    <a:pt x="7156" y="14900"/>
                    <a:pt x="7347" y="15471"/>
                  </a:cubicBezTo>
                  <a:cubicBezTo>
                    <a:pt x="7621" y="16221"/>
                    <a:pt x="7895" y="16972"/>
                    <a:pt x="8359" y="17638"/>
                  </a:cubicBezTo>
                  <a:cubicBezTo>
                    <a:pt x="8490" y="17829"/>
                    <a:pt x="8633" y="18019"/>
                    <a:pt x="8787" y="18186"/>
                  </a:cubicBezTo>
                  <a:cubicBezTo>
                    <a:pt x="8991" y="18383"/>
                    <a:pt x="9174" y="18482"/>
                    <a:pt x="9364" y="18482"/>
                  </a:cubicBezTo>
                  <a:cubicBezTo>
                    <a:pt x="9530" y="18482"/>
                    <a:pt x="9701" y="18407"/>
                    <a:pt x="9895" y="18257"/>
                  </a:cubicBezTo>
                  <a:cubicBezTo>
                    <a:pt x="10335" y="17936"/>
                    <a:pt x="10669" y="17495"/>
                    <a:pt x="10835" y="16972"/>
                  </a:cubicBezTo>
                  <a:cubicBezTo>
                    <a:pt x="11026" y="16376"/>
                    <a:pt x="11169" y="15781"/>
                    <a:pt x="11324" y="15174"/>
                  </a:cubicBezTo>
                  <a:cubicBezTo>
                    <a:pt x="11490" y="14471"/>
                    <a:pt x="11609" y="13757"/>
                    <a:pt x="11740" y="13042"/>
                  </a:cubicBezTo>
                  <a:cubicBezTo>
                    <a:pt x="11824" y="12566"/>
                    <a:pt x="12109" y="12257"/>
                    <a:pt x="12538" y="12054"/>
                  </a:cubicBezTo>
                  <a:cubicBezTo>
                    <a:pt x="12800" y="11935"/>
                    <a:pt x="13062" y="11852"/>
                    <a:pt x="13336" y="11745"/>
                  </a:cubicBezTo>
                  <a:lnTo>
                    <a:pt x="15253" y="11126"/>
                  </a:lnTo>
                  <a:cubicBezTo>
                    <a:pt x="15669" y="10971"/>
                    <a:pt x="16074" y="10804"/>
                    <a:pt x="16467" y="10626"/>
                  </a:cubicBezTo>
                  <a:cubicBezTo>
                    <a:pt x="16979" y="10411"/>
                    <a:pt x="17324" y="10030"/>
                    <a:pt x="17348" y="9459"/>
                  </a:cubicBezTo>
                  <a:cubicBezTo>
                    <a:pt x="17384" y="8875"/>
                    <a:pt x="17003" y="8542"/>
                    <a:pt x="16562" y="8304"/>
                  </a:cubicBezTo>
                  <a:cubicBezTo>
                    <a:pt x="16086" y="8042"/>
                    <a:pt x="15598" y="7828"/>
                    <a:pt x="15086" y="7613"/>
                  </a:cubicBezTo>
                  <a:cubicBezTo>
                    <a:pt x="14598" y="7387"/>
                    <a:pt x="14074" y="7208"/>
                    <a:pt x="13586" y="6994"/>
                  </a:cubicBezTo>
                  <a:cubicBezTo>
                    <a:pt x="13181" y="6839"/>
                    <a:pt x="12883" y="6566"/>
                    <a:pt x="12800" y="6101"/>
                  </a:cubicBezTo>
                  <a:cubicBezTo>
                    <a:pt x="12717" y="5708"/>
                    <a:pt x="12597" y="5303"/>
                    <a:pt x="12562" y="4887"/>
                  </a:cubicBezTo>
                  <a:cubicBezTo>
                    <a:pt x="12478" y="4184"/>
                    <a:pt x="12455" y="3482"/>
                    <a:pt x="12383" y="2803"/>
                  </a:cubicBezTo>
                  <a:cubicBezTo>
                    <a:pt x="12300" y="2089"/>
                    <a:pt x="12216" y="1362"/>
                    <a:pt x="11907" y="684"/>
                  </a:cubicBezTo>
                  <a:cubicBezTo>
                    <a:pt x="11704" y="228"/>
                    <a:pt x="11445" y="1"/>
                    <a:pt x="11093"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1487;p40">
              <a:extLst>
                <a:ext uri="{FF2B5EF4-FFF2-40B4-BE49-F238E27FC236}">
                  <a16:creationId xmlns:a16="http://schemas.microsoft.com/office/drawing/2014/main" id="{AA73C233-3622-8CE5-0127-803920B40199}"/>
                </a:ext>
              </a:extLst>
            </p:cNvPr>
            <p:cNvSpPr/>
            <p:nvPr/>
          </p:nvSpPr>
          <p:spPr>
            <a:xfrm>
              <a:off x="3921100" y="741925"/>
              <a:ext cx="110450" cy="53825"/>
            </a:xfrm>
            <a:custGeom>
              <a:avLst/>
              <a:gdLst/>
              <a:ahLst/>
              <a:cxnLst/>
              <a:rect l="l" t="t" r="r" b="b"/>
              <a:pathLst>
                <a:path w="4418" h="2153" extrusionOk="0">
                  <a:moveTo>
                    <a:pt x="368" y="0"/>
                  </a:moveTo>
                  <a:cubicBezTo>
                    <a:pt x="294" y="0"/>
                    <a:pt x="226" y="29"/>
                    <a:pt x="167" y="88"/>
                  </a:cubicBezTo>
                  <a:cubicBezTo>
                    <a:pt x="36" y="219"/>
                    <a:pt x="0" y="421"/>
                    <a:pt x="131" y="647"/>
                  </a:cubicBezTo>
                  <a:cubicBezTo>
                    <a:pt x="191" y="754"/>
                    <a:pt x="274" y="862"/>
                    <a:pt x="357" y="957"/>
                  </a:cubicBezTo>
                  <a:cubicBezTo>
                    <a:pt x="1012" y="1719"/>
                    <a:pt x="1846" y="2124"/>
                    <a:pt x="2834" y="2147"/>
                  </a:cubicBezTo>
                  <a:cubicBezTo>
                    <a:pt x="2897" y="2147"/>
                    <a:pt x="2959" y="2152"/>
                    <a:pt x="3016" y="2152"/>
                  </a:cubicBezTo>
                  <a:cubicBezTo>
                    <a:pt x="3088" y="2152"/>
                    <a:pt x="3155" y="2145"/>
                    <a:pt x="3215" y="2112"/>
                  </a:cubicBezTo>
                  <a:cubicBezTo>
                    <a:pt x="3524" y="2005"/>
                    <a:pt x="3846" y="1897"/>
                    <a:pt x="4144" y="1755"/>
                  </a:cubicBezTo>
                  <a:cubicBezTo>
                    <a:pt x="4298" y="1671"/>
                    <a:pt x="4417" y="1481"/>
                    <a:pt x="4286" y="1302"/>
                  </a:cubicBezTo>
                  <a:cubicBezTo>
                    <a:pt x="4215" y="1195"/>
                    <a:pt x="4036" y="1159"/>
                    <a:pt x="3905" y="1135"/>
                  </a:cubicBezTo>
                  <a:cubicBezTo>
                    <a:pt x="3896" y="1135"/>
                    <a:pt x="3887" y="1134"/>
                    <a:pt x="3878" y="1134"/>
                  </a:cubicBezTo>
                  <a:cubicBezTo>
                    <a:pt x="3765" y="1134"/>
                    <a:pt x="3635" y="1198"/>
                    <a:pt x="3524" y="1231"/>
                  </a:cubicBezTo>
                  <a:cubicBezTo>
                    <a:pt x="3271" y="1296"/>
                    <a:pt x="3026" y="1329"/>
                    <a:pt x="2790" y="1329"/>
                  </a:cubicBezTo>
                  <a:cubicBezTo>
                    <a:pt x="2118" y="1329"/>
                    <a:pt x="1520" y="1063"/>
                    <a:pt x="1000" y="516"/>
                  </a:cubicBezTo>
                  <a:cubicBezTo>
                    <a:pt x="893" y="409"/>
                    <a:pt x="810" y="278"/>
                    <a:pt x="703" y="171"/>
                  </a:cubicBezTo>
                  <a:cubicBezTo>
                    <a:pt x="591" y="59"/>
                    <a:pt x="474" y="0"/>
                    <a:pt x="3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1488;p40">
              <a:extLst>
                <a:ext uri="{FF2B5EF4-FFF2-40B4-BE49-F238E27FC236}">
                  <a16:creationId xmlns:a16="http://schemas.microsoft.com/office/drawing/2014/main" id="{F86F2CB1-C96D-3F87-F1EA-0ABC95CC2B27}"/>
                </a:ext>
              </a:extLst>
            </p:cNvPr>
            <p:cNvSpPr/>
            <p:nvPr/>
          </p:nvSpPr>
          <p:spPr>
            <a:xfrm>
              <a:off x="4043125" y="721175"/>
              <a:ext cx="20575" cy="21825"/>
            </a:xfrm>
            <a:custGeom>
              <a:avLst/>
              <a:gdLst/>
              <a:ahLst/>
              <a:cxnLst/>
              <a:rect l="l" t="t" r="r" b="b"/>
              <a:pathLst>
                <a:path w="823" h="873" extrusionOk="0">
                  <a:moveTo>
                    <a:pt x="468" y="0"/>
                  </a:moveTo>
                  <a:cubicBezTo>
                    <a:pt x="463" y="0"/>
                    <a:pt x="458" y="1"/>
                    <a:pt x="453" y="1"/>
                  </a:cubicBezTo>
                  <a:cubicBezTo>
                    <a:pt x="191" y="25"/>
                    <a:pt x="1" y="287"/>
                    <a:pt x="48" y="572"/>
                  </a:cubicBezTo>
                  <a:cubicBezTo>
                    <a:pt x="70" y="738"/>
                    <a:pt x="225" y="873"/>
                    <a:pt x="390" y="873"/>
                  </a:cubicBezTo>
                  <a:cubicBezTo>
                    <a:pt x="403" y="873"/>
                    <a:pt x="416" y="872"/>
                    <a:pt x="429" y="870"/>
                  </a:cubicBezTo>
                  <a:cubicBezTo>
                    <a:pt x="656" y="822"/>
                    <a:pt x="822" y="596"/>
                    <a:pt x="810" y="346"/>
                  </a:cubicBezTo>
                  <a:cubicBezTo>
                    <a:pt x="787" y="173"/>
                    <a:pt x="619" y="0"/>
                    <a:pt x="468"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1489;p40">
              <a:extLst>
                <a:ext uri="{FF2B5EF4-FFF2-40B4-BE49-F238E27FC236}">
                  <a16:creationId xmlns:a16="http://schemas.microsoft.com/office/drawing/2014/main" id="{5B8969E7-950A-C6AC-69EB-2EE207F726BC}"/>
                </a:ext>
              </a:extLst>
            </p:cNvPr>
            <p:cNvSpPr/>
            <p:nvPr/>
          </p:nvSpPr>
          <p:spPr>
            <a:xfrm>
              <a:off x="3935975" y="681800"/>
              <a:ext cx="20225" cy="20650"/>
            </a:xfrm>
            <a:custGeom>
              <a:avLst/>
              <a:gdLst/>
              <a:ahLst/>
              <a:cxnLst/>
              <a:rect l="l" t="t" r="r" b="b"/>
              <a:pathLst>
                <a:path w="809" h="826" extrusionOk="0">
                  <a:moveTo>
                    <a:pt x="453" y="0"/>
                  </a:moveTo>
                  <a:cubicBezTo>
                    <a:pt x="437" y="0"/>
                    <a:pt x="421" y="2"/>
                    <a:pt x="405" y="4"/>
                  </a:cubicBezTo>
                  <a:cubicBezTo>
                    <a:pt x="179" y="28"/>
                    <a:pt x="1" y="254"/>
                    <a:pt x="12" y="492"/>
                  </a:cubicBezTo>
                  <a:cubicBezTo>
                    <a:pt x="12" y="671"/>
                    <a:pt x="179" y="826"/>
                    <a:pt x="358" y="826"/>
                  </a:cubicBezTo>
                  <a:cubicBezTo>
                    <a:pt x="584" y="826"/>
                    <a:pt x="774" y="612"/>
                    <a:pt x="786" y="373"/>
                  </a:cubicBezTo>
                  <a:cubicBezTo>
                    <a:pt x="808" y="187"/>
                    <a:pt x="638" y="0"/>
                    <a:pt x="453"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
        <p:nvSpPr>
          <p:cNvPr id="14" name="Google Shape;275;p7">
            <a:extLst>
              <a:ext uri="{FF2B5EF4-FFF2-40B4-BE49-F238E27FC236}">
                <a16:creationId xmlns:a16="http://schemas.microsoft.com/office/drawing/2014/main" id="{D0A8C17C-3CC1-55F0-F86B-26DA51B39AF4}"/>
              </a:ext>
            </a:extLst>
          </p:cNvPr>
          <p:cNvSpPr/>
          <p:nvPr/>
        </p:nvSpPr>
        <p:spPr>
          <a:xfrm>
            <a:off x="926941" y="150074"/>
            <a:ext cx="9776375" cy="2759118"/>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TextBox 14">
            <a:extLst>
              <a:ext uri="{FF2B5EF4-FFF2-40B4-BE49-F238E27FC236}">
                <a16:creationId xmlns:a16="http://schemas.microsoft.com/office/drawing/2014/main" id="{C9059916-98BD-6D1B-C3F3-6FD36B3CB786}"/>
              </a:ext>
            </a:extLst>
          </p:cNvPr>
          <p:cNvSpPr txBox="1"/>
          <p:nvPr/>
        </p:nvSpPr>
        <p:spPr>
          <a:xfrm>
            <a:off x="1333787" y="406714"/>
            <a:ext cx="937718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0" i="0" u="none" strike="noStrike" kern="1200" cap="none" spc="0" normalizeH="0" baseline="0" noProof="0" dirty="0" err="1">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Câu</a:t>
            </a:r>
            <a:r>
              <a:rPr kumimoji="0" lang="en-US" sz="5400" b="0" i="0" u="none" strike="noStrike" kern="1200" cap="none" spc="0" normalizeH="0" baseline="0" noProof="0" dirty="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5: Em</a:t>
            </a: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 có ấn tượng nhất với hành động nào của Mi-lô? </a:t>
            </a:r>
            <a:endParaRPr kumimoji="0" lang="en-US"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noProof="0" dirty="0" smtClean="0">
                <a:ln>
                  <a:noFill/>
                </a:ln>
                <a:solidFill>
                  <a:srgbClr val="002060"/>
                </a:solidFill>
                <a:effectLst/>
                <a:uLnTx/>
                <a:uFillTx/>
                <a:latin typeface="Calibri" panose="020F0502020204030204" pitchFamily="34" charset="0"/>
                <a:ea typeface="Times New Roman" panose="02020603050405020304" pitchFamily="18" charset="0"/>
                <a:cs typeface="Calibri" panose="020F0502020204030204" pitchFamily="34" charset="0"/>
              </a:rPr>
              <a:t>Vì sao?</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grpSp>
        <p:nvGrpSpPr>
          <p:cNvPr id="16" name="Google Shape;1461;p39">
            <a:extLst>
              <a:ext uri="{FF2B5EF4-FFF2-40B4-BE49-F238E27FC236}">
                <a16:creationId xmlns:a16="http://schemas.microsoft.com/office/drawing/2014/main" id="{674A0FC9-D594-F12B-B8CE-EDA83A1674B4}"/>
              </a:ext>
            </a:extLst>
          </p:cNvPr>
          <p:cNvGrpSpPr/>
          <p:nvPr/>
        </p:nvGrpSpPr>
        <p:grpSpPr>
          <a:xfrm>
            <a:off x="-190499" y="1452101"/>
            <a:ext cx="2624098" cy="1991287"/>
            <a:chOff x="6096075" y="734650"/>
            <a:chExt cx="709025" cy="447625"/>
          </a:xfrm>
        </p:grpSpPr>
        <p:sp>
          <p:nvSpPr>
            <p:cNvPr id="17" name="Google Shape;1462;p39">
              <a:extLst>
                <a:ext uri="{FF2B5EF4-FFF2-40B4-BE49-F238E27FC236}">
                  <a16:creationId xmlns:a16="http://schemas.microsoft.com/office/drawing/2014/main" id="{3D8B3358-6131-F33C-5E3C-D01286D96BE6}"/>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463;p39">
              <a:extLst>
                <a:ext uri="{FF2B5EF4-FFF2-40B4-BE49-F238E27FC236}">
                  <a16:creationId xmlns:a16="http://schemas.microsoft.com/office/drawing/2014/main" id="{AD36F8C9-8B74-FE99-E3A5-ECF3CCABC39D}"/>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464;p39">
              <a:extLst>
                <a:ext uri="{FF2B5EF4-FFF2-40B4-BE49-F238E27FC236}">
                  <a16:creationId xmlns:a16="http://schemas.microsoft.com/office/drawing/2014/main" id="{D4A0FA4A-F79A-9A46-99C9-A2567799D38D}"/>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465;p39">
              <a:extLst>
                <a:ext uri="{FF2B5EF4-FFF2-40B4-BE49-F238E27FC236}">
                  <a16:creationId xmlns:a16="http://schemas.microsoft.com/office/drawing/2014/main" id="{189587AB-AE69-0681-C277-6BE251AB18F4}"/>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1" name="Google Shape;1466;p39">
              <a:extLst>
                <a:ext uri="{FF2B5EF4-FFF2-40B4-BE49-F238E27FC236}">
                  <a16:creationId xmlns:a16="http://schemas.microsoft.com/office/drawing/2014/main" id="{780708A9-AC83-03A9-4A8A-A0B6F1CD8630}"/>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22" name="Picture 21"/>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23" name="Speech Bubble: Rectangle with Corners Rounded 5">
            <a:extLst>
              <a:ext uri="{FF2B5EF4-FFF2-40B4-BE49-F238E27FC236}">
                <a16:creationId xmlns:a16="http://schemas.microsoft.com/office/drawing/2014/main" id="{4AF854DA-1396-4DA1-AEAD-B4E6DADE5AEE}"/>
              </a:ext>
            </a:extLst>
          </p:cNvPr>
          <p:cNvSpPr/>
          <p:nvPr/>
        </p:nvSpPr>
        <p:spPr>
          <a:xfrm>
            <a:off x="3620806"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0" i="0" u="none" strike="noStrike" kern="1200" cap="none" spc="0" normalizeH="0" baseline="0" noProof="0" dirty="0" smtClean="0">
                <a:ln>
                  <a:noFill/>
                </a:ln>
                <a:solidFill>
                  <a:srgbClr val="FFFFFF"/>
                </a:solidFill>
                <a:effectLst/>
                <a:uLnTx/>
                <a:uFillTx/>
                <a:latin typeface="Calibri" panose="020F0502020204030204" pitchFamily="34" charset="0"/>
                <a:cs typeface="Calibri" panose="020F0502020204030204" pitchFamily="34" charset="0"/>
              </a:rPr>
              <a:t>Mời</a:t>
            </a:r>
            <a:r>
              <a:rPr kumimoji="0" lang="vi-VN" sz="4800" b="0" i="0" u="none" strike="noStrike" kern="1200" cap="none" spc="0" normalizeH="0" noProof="0" dirty="0" smtClean="0">
                <a:ln>
                  <a:noFill/>
                </a:ln>
                <a:solidFill>
                  <a:srgbClr val="FFFFFF"/>
                </a:solidFill>
                <a:effectLst/>
                <a:uLnTx/>
                <a:uFillTx/>
                <a:latin typeface="Calibri" panose="020F0502020204030204" pitchFamily="34" charset="0"/>
                <a:cs typeface="Calibri" panose="020F0502020204030204" pitchFamily="34" charset="0"/>
              </a:rPr>
              <a:t> các bạn chia sẻ!</a:t>
            </a:r>
            <a:endParaRPr kumimoji="0" lang="vi-VN" sz="4800" b="0" i="0" u="none" strike="noStrike" kern="1200" cap="none" spc="0" normalizeH="0" baseline="0" noProof="0" dirty="0">
              <a:ln>
                <a:noFill/>
              </a:ln>
              <a:solidFill>
                <a:srgbClr val="FFFFFF"/>
              </a:solidFill>
              <a:effectLst/>
              <a:uLnTx/>
              <a:uFillTx/>
              <a:latin typeface="Calibri" panose="020F0502020204030204" pitchFamily="34" charset="0"/>
              <a:cs typeface="Calibri" panose="020F0502020204030204" pitchFamily="34" charset="0"/>
            </a:endParaRPr>
          </a:p>
        </p:txBody>
      </p:sp>
      <p:sp>
        <p:nvSpPr>
          <p:cNvPr id="24" name="Speech Bubble: Rectangle with Corners Rounded 5">
            <a:extLst>
              <a:ext uri="{FF2B5EF4-FFF2-40B4-BE49-F238E27FC236}">
                <a16:creationId xmlns:a16="http://schemas.microsoft.com/office/drawing/2014/main" id="{4AF854DA-1396-4DA1-AEAD-B4E6DADE5AEE}"/>
              </a:ext>
            </a:extLst>
          </p:cNvPr>
          <p:cNvSpPr/>
          <p:nvPr/>
        </p:nvSpPr>
        <p:spPr>
          <a:xfrm>
            <a:off x="3611388" y="3320602"/>
            <a:ext cx="7334065" cy="3084936"/>
          </a:xfrm>
          <a:prstGeom prst="wedgeRoundRectCallout">
            <a:avLst>
              <a:gd name="adj1" fmla="val -58945"/>
              <a:gd name="adj2" fmla="val 6459"/>
              <a:gd name="adj3" fmla="val 16667"/>
            </a:avLst>
          </a:prstGeom>
          <a:solidFill>
            <a:srgbClr val="4285F4"/>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lvl="0" algn="ctr">
              <a:defRPr/>
            </a:pPr>
            <a:r>
              <a:rPr lang="en-US" sz="3200" dirty="0" smtClean="0">
                <a:solidFill>
                  <a:schemeClr val="accent3">
                    <a:lumMod val="20000"/>
                    <a:lumOff val="80000"/>
                  </a:schemeClr>
                </a:solidFill>
                <a:latin typeface="Cambria" panose="02040503050406030204" pitchFamily="18" charset="0"/>
                <a:cs typeface="Calibri" panose="020F0502020204030204" pitchFamily="34" charset="0"/>
              </a:rPr>
              <a:t>VD: </a:t>
            </a:r>
            <a:r>
              <a:rPr lang="vi-VN" sz="3200" dirty="0" smtClean="0">
                <a:solidFill>
                  <a:schemeClr val="accent3">
                    <a:lumMod val="20000"/>
                    <a:lumOff val="80000"/>
                  </a:schemeClr>
                </a:solidFill>
                <a:latin typeface="Cambria" panose="02040503050406030204" pitchFamily="18" charset="0"/>
                <a:cs typeface="Calibri" panose="020F0502020204030204" pitchFamily="34" charset="0"/>
              </a:rPr>
              <a:t>Hành </a:t>
            </a:r>
            <a:r>
              <a:rPr lang="vi-VN" sz="3200" dirty="0">
                <a:solidFill>
                  <a:schemeClr val="accent3">
                    <a:lumMod val="20000"/>
                    <a:lumOff val="80000"/>
                  </a:schemeClr>
                </a:solidFill>
                <a:latin typeface="Cambria" panose="02040503050406030204" pitchFamily="18" charset="0"/>
                <a:cs typeface="Calibri" panose="020F0502020204030204" pitchFamily="34" charset="0"/>
              </a:rPr>
              <a:t>động Mi-lô chăm chú lắng nghe tất cả những âm thanh xung quanh... cho thấy Mi-lô rất nỗ lực thu nhận những âm thanh trong tự nhiên để đưa vào tiếng trống của mình...</a:t>
            </a:r>
            <a:endParaRPr kumimoji="0" lang="vi-VN" sz="3200" b="0" i="0" u="none" strike="noStrike" kern="1200" cap="none" spc="0" normalizeH="0" baseline="0" noProof="0" dirty="0">
              <a:ln>
                <a:noFill/>
              </a:ln>
              <a:solidFill>
                <a:schemeClr val="accent3">
                  <a:lumMod val="20000"/>
                  <a:lumOff val="80000"/>
                </a:schemeClr>
              </a:solidFill>
              <a:effectLst/>
              <a:uLnTx/>
              <a:uFillTx/>
              <a:latin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38578192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wipe(left)">
                                      <p:cBhvr>
                                        <p:cTn id="12" dur="500"/>
                                        <p:tgtEl>
                                          <p:spTgt spid="23"/>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xit" presetSubtype="32" fill="hold" grpId="1" nodeType="clickEffect">
                                  <p:stCondLst>
                                    <p:cond delay="0"/>
                                  </p:stCondLst>
                                  <p:childTnLst>
                                    <p:anim calcmode="lin" valueType="num">
                                      <p:cBhvr>
                                        <p:cTn id="16" dur="500"/>
                                        <p:tgtEl>
                                          <p:spTgt spid="23"/>
                                        </p:tgtEl>
                                        <p:attrNameLst>
                                          <p:attrName>ppt_w</p:attrName>
                                        </p:attrNameLst>
                                      </p:cBhvr>
                                      <p:tavLst>
                                        <p:tav tm="0">
                                          <p:val>
                                            <p:strVal val="ppt_w"/>
                                          </p:val>
                                        </p:tav>
                                        <p:tav tm="100000">
                                          <p:val>
                                            <p:fltVal val="0"/>
                                          </p:val>
                                        </p:tav>
                                      </p:tavLst>
                                    </p:anim>
                                    <p:anim calcmode="lin" valueType="num">
                                      <p:cBhvr>
                                        <p:cTn id="17" dur="500"/>
                                        <p:tgtEl>
                                          <p:spTgt spid="23"/>
                                        </p:tgtEl>
                                        <p:attrNameLst>
                                          <p:attrName>ppt_h</p:attrName>
                                        </p:attrNameLst>
                                      </p:cBhvr>
                                      <p:tavLst>
                                        <p:tav tm="0">
                                          <p:val>
                                            <p:strVal val="ppt_h"/>
                                          </p:val>
                                        </p:tav>
                                        <p:tav tm="100000">
                                          <p:val>
                                            <p:fltVal val="0"/>
                                          </p:val>
                                        </p:tav>
                                      </p:tavLst>
                                    </p:anim>
                                    <p:animEffect transition="out" filter="fade">
                                      <p:cBhvr>
                                        <p:cTn id="18" dur="500"/>
                                        <p:tgtEl>
                                          <p:spTgt spid="23"/>
                                        </p:tgtEl>
                                      </p:cBhvr>
                                    </p:animEffect>
                                    <p:set>
                                      <p:cBhvr>
                                        <p:cTn id="19" dur="1" fill="hold">
                                          <p:stCondLst>
                                            <p:cond delay="499"/>
                                          </p:stCondLst>
                                        </p:cTn>
                                        <p:tgtEl>
                                          <p:spTgt spid="23"/>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4"/>
                                        </p:tgtEl>
                                        <p:attrNameLst>
                                          <p:attrName>style.visibility</p:attrName>
                                        </p:attrNameLst>
                                      </p:cBhvr>
                                      <p:to>
                                        <p:strVal val="visible"/>
                                      </p:to>
                                    </p:set>
                                    <p:animEffect transition="in" filter="wipe(left)">
                                      <p:cBhvr>
                                        <p:cTn id="24"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3" grpId="0" animBg="1"/>
      <p:bldP spid="23" grpId="1"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741871" y="1639019"/>
            <a:ext cx="10731261" cy="4468483"/>
          </a:xfrm>
          <a:prstGeom prst="roundRect">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lang="en-US" sz="4000" b="1" i="1" dirty="0" smtClean="0">
              <a:solidFill>
                <a:srgbClr val="7030A0"/>
              </a:solidFill>
              <a:latin typeface="Cambria" panose="02040503050406030204" pitchFamily="18" charset="0"/>
            </a:endParaRPr>
          </a:p>
          <a:p>
            <a:pPr algn="just"/>
            <a:r>
              <a:rPr lang="vi-VN" sz="4000" b="1" i="1" dirty="0" smtClean="0">
                <a:solidFill>
                  <a:srgbClr val="7030A0"/>
                </a:solidFill>
                <a:latin typeface="Cambria" panose="02040503050406030204" pitchFamily="18" charset="0"/>
              </a:rPr>
              <a:t>Để </a:t>
            </a:r>
            <a:r>
              <a:rPr lang="vi-VN" sz="4000" b="1" i="1" dirty="0">
                <a:solidFill>
                  <a:srgbClr val="7030A0"/>
                </a:solidFill>
                <a:latin typeface="Cambria" panose="02040503050406030204" pitchFamily="18" charset="0"/>
              </a:rPr>
              <a:t>th</a:t>
            </a:r>
            <a:r>
              <a:rPr lang="en-US" sz="4000" b="1" i="1" dirty="0">
                <a:solidFill>
                  <a:srgbClr val="7030A0"/>
                </a:solidFill>
                <a:latin typeface="Cambria" panose="02040503050406030204" pitchFamily="18" charset="0"/>
              </a:rPr>
              <a:t>ự</a:t>
            </a:r>
            <a:r>
              <a:rPr lang="vi-VN" sz="4000" b="1" i="1" dirty="0">
                <a:solidFill>
                  <a:srgbClr val="7030A0"/>
                </a:solidFill>
                <a:latin typeface="Cambria" panose="02040503050406030204" pitchFamily="18" charset="0"/>
              </a:rPr>
              <a:t>c hiện ước mơ, mỗi người cần cố gắng, nỗ lực vượt lên hoàn cảnh, vượt lên khó khăn.</a:t>
            </a:r>
            <a:endParaRPr lang="en-US" sz="4000" b="1" i="1" dirty="0">
              <a:solidFill>
                <a:srgbClr val="7030A0"/>
              </a:solidFill>
              <a:latin typeface="Cambria" panose="02040503050406030204" pitchFamily="18" charset="0"/>
            </a:endParaRPr>
          </a:p>
        </p:txBody>
      </p:sp>
      <p:pic>
        <p:nvPicPr>
          <p:cNvPr id="2" name="Picture 1">
            <a:extLst>
              <a:ext uri="{FF2B5EF4-FFF2-40B4-BE49-F238E27FC236}">
                <a16:creationId xmlns:a16="http://schemas.microsoft.com/office/drawing/2014/main" id="{8279AF8C-E9AE-859F-FCC9-255CC575DBC0}"/>
              </a:ext>
            </a:extLst>
          </p:cNvPr>
          <p:cNvPicPr>
            <a:picLocks noChangeAspect="1"/>
          </p:cNvPicPr>
          <p:nvPr/>
        </p:nvPicPr>
        <p:blipFill>
          <a:blip r:embed="rId2"/>
          <a:stretch>
            <a:fillRect/>
          </a:stretch>
        </p:blipFill>
        <p:spPr>
          <a:xfrm>
            <a:off x="3876171" y="1759789"/>
            <a:ext cx="4462659" cy="1926503"/>
          </a:xfrm>
          <a:prstGeom prst="rect">
            <a:avLst/>
          </a:prstGeom>
        </p:spPr>
      </p:pic>
    </p:spTree>
    <p:extLst>
      <p:ext uri="{BB962C8B-B14F-4D97-AF65-F5344CB8AC3E}">
        <p14:creationId xmlns:p14="http://schemas.microsoft.com/office/powerpoint/2010/main" val="87213371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2945848" y="2829313"/>
            <a:ext cx="7473521" cy="1446550"/>
          </a:xfrm>
          <a:prstGeom prst="rect">
            <a:avLst/>
          </a:prstGeom>
          <a:noFill/>
        </p:spPr>
        <p:txBody>
          <a:bodyPr wrap="none" lIns="91440" tIns="45720" rIns="91440" bIns="45720">
            <a:spAutoFit/>
          </a:bodyPr>
          <a:lstStyle/>
          <a:p>
            <a:pPr algn="ctr"/>
            <a:r>
              <a:rPr lang="en-US" sz="88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ĐỌC LẠI</a:t>
            </a:r>
            <a:endParaRPr lang="en-US" sz="88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3</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spTree>
    <p:extLst>
      <p:ext uri="{BB962C8B-B14F-4D97-AF65-F5344CB8AC3E}">
        <p14:creationId xmlns:p14="http://schemas.microsoft.com/office/powerpoint/2010/main" val="378430738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88900" y="389172"/>
            <a:ext cx="12103100" cy="6395301"/>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88900" y="603882"/>
            <a:ext cx="12103100" cy="6186309"/>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Cô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bé Mi-lô sống trên một hòn đảo ngập tràn không khi âm nhạc ở Cu-ba. Cô luôn mơ ước được chơi trống trong một ban nhạc.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Người </a:t>
            </a:r>
            <a:r>
              <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dân trên đảo ngầm quy ước: chỉ con trai mới được chơi trống. Vì vậy, khi thấy Mi-lô tập chơi trống, mọi người thường hét lên: “Về nhà ngay! Nhạc cụ này không dành cho con gái”.. Nhưng Mi-lô vẫn không từ bỏ đam mê. Ban ngày, cô chăm chú lắng nghe tất cả những âm thanh xung quanh: tiếng những tàu lá cọ đu đưa trong gió, tiếng vỗ cánh của những chú chim ruồi, âm thanh phát ra khi cô chụm hai chân rồi nhảy vào vũng nước.... Khi màn đêm buông xuống, Mi-lô ngồi trên bãi cát và lắng nghe âm thanh của biển cả. “Tại sao mình không thể trở thành một tay trống nhỉ?” – Cô bé khẽ hỏi những con sóng xô bờ</a:t>
            </a:r>
            <a:r>
              <a:rPr kumimoji="0" lang="vi-VN" sz="33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t>
            </a:r>
            <a:endParaRPr kumimoji="0" lang="vi-VN" sz="33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33" name="Snip Diagonal Corner Rectangle 32"/>
          <p:cNvSpPr/>
          <p:nvPr/>
        </p:nvSpPr>
        <p:spPr>
          <a:xfrm>
            <a:off x="0" y="0"/>
            <a:ext cx="2908300" cy="609600"/>
          </a:xfrm>
          <a:prstGeom prst="snip2DiagRect">
            <a:avLst/>
          </a:prstGeom>
          <a:solidFill>
            <a:schemeClr val="bg1"/>
          </a:solidFill>
          <a:ln>
            <a:solidFill>
              <a:schemeClr val="accent5">
                <a:lumMod val="20000"/>
                <a:lumOff val="80000"/>
              </a:schemeClr>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2800" b="1"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Luyện</a:t>
            </a:r>
            <a:r>
              <a:rPr kumimoji="0" lang="vi-VN" sz="2800" b="1" i="0" u="none" strike="noStrike" kern="1200" cap="none" spc="0" normalizeH="0" noProof="0" dirty="0" smtClean="0">
                <a:ln>
                  <a:noFill/>
                </a:ln>
                <a:solidFill>
                  <a:srgbClr val="002060"/>
                </a:solidFill>
                <a:effectLst/>
                <a:uLnTx/>
                <a:uFillTx/>
                <a:latin typeface="Calibri" panose="020F0502020204030204" pitchFamily="34" charset="0"/>
                <a:cs typeface="Calibri" panose="020F0502020204030204" pitchFamily="34" charset="0"/>
              </a:rPr>
              <a:t> đọc lại</a:t>
            </a:r>
            <a:endParaRPr kumimoji="0" lang="en-GB" sz="2800" b="1"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8389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pic>
        <p:nvPicPr>
          <p:cNvPr id="5" name="Picture 4">
            <a:hlinkClick r:id="rId2" action="ppaction://hlinksldjump"/>
          </p:cNvPr>
          <p:cNvPicPr>
            <a:picLocks noChangeAspect="1"/>
          </p:cNvPicPr>
          <p:nvPr/>
        </p:nvPicPr>
        <p:blipFill>
          <a:blip r:embed="rId3">
            <a:biLevel thresh="50000"/>
            <a:extLst>
              <a:ext uri="{28A0092B-C50C-407E-A947-70E740481C1C}">
                <a14:useLocalDpi xmlns:a14="http://schemas.microsoft.com/office/drawing/2010/main" val="0"/>
              </a:ext>
            </a:extLst>
          </a:blip>
          <a:stretch>
            <a:fillRect/>
          </a:stretch>
        </p:blipFill>
        <p:spPr>
          <a:xfrm>
            <a:off x="958164" y="1690615"/>
            <a:ext cx="5678272" cy="4326302"/>
          </a:xfrm>
          <a:prstGeom prst="diamond">
            <a:avLst/>
          </a:prstGeom>
        </p:spPr>
      </p:pic>
      <p:pic>
        <p:nvPicPr>
          <p:cNvPr id="3" name="Picture 2">
            <a:hlinkClick r:id="rId2" action="ppaction://hlinksldjump"/>
          </p:cNvPr>
          <p:cNvPicPr>
            <a:picLocks noChangeAspect="1"/>
          </p:cNvPicPr>
          <p:nvPr/>
        </p:nvPicPr>
        <p:blipFill>
          <a:blip r:embed="rId4">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45464" y="1784757"/>
            <a:ext cx="5678272" cy="4326302"/>
          </a:xfrm>
          <a:prstGeom prst="rect">
            <a:avLst/>
          </a:prstGeom>
        </p:spPr>
      </p:pic>
      <p:sp>
        <p:nvSpPr>
          <p:cNvPr id="6" name="TextBox 5"/>
          <p:cNvSpPr txBox="1"/>
          <p:nvPr/>
        </p:nvSpPr>
        <p:spPr>
          <a:xfrm>
            <a:off x="1181100" y="245875"/>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pi-a-nô</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spTree>
    <p:extLst>
      <p:ext uri="{BB962C8B-B14F-4D97-AF65-F5344CB8AC3E}">
        <p14:creationId xmlns:p14="http://schemas.microsoft.com/office/powerpoint/2010/main" val="245372616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3"/>
                                        </p:tgtEl>
                                        <p:attrNameLst>
                                          <p:attrName>style.visibility</p:attrName>
                                        </p:attrNameLst>
                                      </p:cBhvr>
                                      <p:to>
                                        <p:strVal val="visible"/>
                                      </p:to>
                                    </p:set>
                                    <p:anim calcmode="lin" valueType="num">
                                      <p:cBhvr>
                                        <p:cTn id="38" dur="500" fill="hold"/>
                                        <p:tgtEl>
                                          <p:spTgt spid="3"/>
                                        </p:tgtEl>
                                        <p:attrNameLst>
                                          <p:attrName>ppt_w</p:attrName>
                                        </p:attrNameLst>
                                      </p:cBhvr>
                                      <p:tavLst>
                                        <p:tav tm="0">
                                          <p:val>
                                            <p:fltVal val="0"/>
                                          </p:val>
                                        </p:tav>
                                        <p:tav tm="100000">
                                          <p:val>
                                            <p:strVal val="#ppt_w"/>
                                          </p:val>
                                        </p:tav>
                                      </p:tavLst>
                                    </p:anim>
                                    <p:anim calcmode="lin" valueType="num">
                                      <p:cBhvr>
                                        <p:cTn id="39" dur="500" fill="hold"/>
                                        <p:tgtEl>
                                          <p:spTgt spid="3"/>
                                        </p:tgtEl>
                                        <p:attrNameLst>
                                          <p:attrName>ppt_h</p:attrName>
                                        </p:attrNameLst>
                                      </p:cBhvr>
                                      <p:tavLst>
                                        <p:tav tm="0">
                                          <p:val>
                                            <p:fltVal val="0"/>
                                          </p:val>
                                        </p:tav>
                                        <p:tav tm="100000">
                                          <p:val>
                                            <p:strVal val="#ppt_h"/>
                                          </p:val>
                                        </p:tav>
                                      </p:tavLst>
                                    </p:anim>
                                    <p:animEffect transition="in" filter="fade">
                                      <p:cBhvr>
                                        <p:cTn id="4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Google Shape;275;p7">
            <a:extLst>
              <a:ext uri="{FF2B5EF4-FFF2-40B4-BE49-F238E27FC236}">
                <a16:creationId xmlns:a16="http://schemas.microsoft.com/office/drawing/2014/main" id="{0E4FDA61-CF4C-E6E9-2F84-68087F73414B}"/>
              </a:ext>
            </a:extLst>
          </p:cNvPr>
          <p:cNvSpPr/>
          <p:nvPr/>
        </p:nvSpPr>
        <p:spPr>
          <a:xfrm>
            <a:off x="139700" y="262172"/>
            <a:ext cx="12052300" cy="6494228"/>
          </a:xfrm>
          <a:prstGeom prst="roundRect">
            <a:avLst>
              <a:gd name="adj" fmla="val 6471"/>
            </a:avLst>
          </a:prstGeom>
          <a:solidFill>
            <a:srgbClr val="FFFFFF">
              <a:alpha val="90000"/>
            </a:srgbClr>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TextBox 24"/>
          <p:cNvSpPr txBox="1"/>
          <p:nvPr/>
        </p:nvSpPr>
        <p:spPr>
          <a:xfrm>
            <a:off x="139700" y="462298"/>
            <a:ext cx="11786300" cy="600164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Thế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rồi, Mi-lô thuyết phục cha cho cô tham gia một lớp nhạc cụ. Trống tim-pan-ni, trống công-ga, trống bông-gô,... loại nào cô cũng chơi được. Thầy cô nhận ra tài năng của Mi-lô và bắt đầu dạy có mỗi ngày.</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Sẽ đến ngày mình được chơi trong một ban nhạc thứ thiệt. Mi-lô thầm nghĩ.</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Khi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chị gái Ku-chi-tô thành lập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A-na-ca-ô-na</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 nhóm nhảy nữ đầu tiên của Cu-ba, cô bé Mi-lô 10 tuổi đã gia nhập ban nhạc với vai trò một tay trống. Nghe tiếng trống của Mi-lô, ai cũng muốn nhún </a:t>
            </a: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nhảy.</a:t>
            </a:r>
            <a:endPar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	Cứ </a:t>
            </a:r>
            <a:r>
              <a:rPr kumimoji="0" lang="vi-VN" sz="32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rPr>
              <a:t>cố gắng như vậy, cuối cùng Mi-lô đã trở thành một nghệ sĩ trống nổi tiếng thế giới. </a:t>
            </a:r>
            <a:endParaRPr kumimoji="0" lang="vi-VN" sz="32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endParaRPr>
          </a:p>
          <a:p>
            <a:pPr marL="914400" marR="0" lvl="2" indent="0" algn="just" defTabSz="914400" rtl="0" eaLnBrk="1" fontAlgn="auto" latinLnBrk="0" hangingPunct="1">
              <a:lnSpc>
                <a:spcPct val="100000"/>
              </a:lnSpc>
              <a:spcBef>
                <a:spcPts val="0"/>
              </a:spcBef>
              <a:spcAft>
                <a:spcPts val="0"/>
              </a:spcAft>
              <a:buClrTx/>
              <a:buSzTx/>
              <a:buFontTx/>
              <a:buNone/>
              <a:tabLst/>
              <a:defRPr/>
            </a:pPr>
            <a:r>
              <a:rPr kumimoji="0" lang="vi-VN" sz="3200" b="0" i="1"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(Theo Truyện kể hằng đêm dành cho các cô bé cá tính)</a:t>
            </a:r>
            <a:endParaRPr kumimoji="0" lang="vi-VN" sz="3200" b="0" i="1"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2929369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arn(inVertical)">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446"/>
        <p:cNvGrpSpPr/>
        <p:nvPr/>
      </p:nvGrpSpPr>
      <p:grpSpPr>
        <a:xfrm>
          <a:off x="0" y="0"/>
          <a:ext cx="0" cy="0"/>
          <a:chOff x="0" y="0"/>
          <a:chExt cx="0" cy="0"/>
        </a:xfrm>
      </p:grpSpPr>
      <p:grpSp>
        <p:nvGrpSpPr>
          <p:cNvPr id="1449" name="Google Shape;1449;p39"/>
          <p:cNvGrpSpPr/>
          <p:nvPr/>
        </p:nvGrpSpPr>
        <p:grpSpPr>
          <a:xfrm>
            <a:off x="1812625" y="3684925"/>
            <a:ext cx="821432" cy="882640"/>
            <a:chOff x="4243450" y="1793000"/>
            <a:chExt cx="438175" cy="470825"/>
          </a:xfrm>
        </p:grpSpPr>
        <p:sp>
          <p:nvSpPr>
            <p:cNvPr id="1450" name="Google Shape;1450;p39"/>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1" name="Google Shape;1451;p39"/>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2" name="Google Shape;1452;p39"/>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3" name="Google Shape;1453;p39"/>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4" name="Google Shape;1454;p39"/>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55" name="Google Shape;1455;p39"/>
          <p:cNvGrpSpPr/>
          <p:nvPr/>
        </p:nvGrpSpPr>
        <p:grpSpPr>
          <a:xfrm>
            <a:off x="10381549" y="2359255"/>
            <a:ext cx="468815" cy="457300"/>
            <a:chOff x="1959000" y="1291425"/>
            <a:chExt cx="286025" cy="279000"/>
          </a:xfrm>
        </p:grpSpPr>
        <p:sp>
          <p:nvSpPr>
            <p:cNvPr id="1456" name="Google Shape;1456;p39"/>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7" name="Google Shape;1457;p39"/>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rgbClr val="FCC63D"/>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8" name="Google Shape;1458;p39"/>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59" name="Google Shape;1459;p39"/>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0" name="Google Shape;1460;p39"/>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1" name="Google Shape;1461;p39"/>
          <p:cNvGrpSpPr/>
          <p:nvPr/>
        </p:nvGrpSpPr>
        <p:grpSpPr>
          <a:xfrm>
            <a:off x="10156726" y="3834525"/>
            <a:ext cx="1311224" cy="827808"/>
            <a:chOff x="6096075" y="734650"/>
            <a:chExt cx="709025" cy="447625"/>
          </a:xfrm>
        </p:grpSpPr>
        <p:sp>
          <p:nvSpPr>
            <p:cNvPr id="1462" name="Google Shape;1462;p39"/>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3" name="Google Shape;1463;p39"/>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4" name="Google Shape;1464;p39"/>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5" name="Google Shape;1465;p39"/>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6" name="Google Shape;1466;p39"/>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67" name="Google Shape;1467;p39"/>
          <p:cNvGrpSpPr/>
          <p:nvPr/>
        </p:nvGrpSpPr>
        <p:grpSpPr>
          <a:xfrm>
            <a:off x="3032751" y="1597418"/>
            <a:ext cx="364367" cy="392433"/>
            <a:chOff x="713250" y="2576650"/>
            <a:chExt cx="273275" cy="294325"/>
          </a:xfrm>
        </p:grpSpPr>
        <p:sp>
          <p:nvSpPr>
            <p:cNvPr id="1468" name="Google Shape;1468;p39"/>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69" name="Google Shape;1469;p39"/>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grpSp>
        <p:nvGrpSpPr>
          <p:cNvPr id="1471" name="Google Shape;1471;p39"/>
          <p:cNvGrpSpPr/>
          <p:nvPr/>
        </p:nvGrpSpPr>
        <p:grpSpPr>
          <a:xfrm>
            <a:off x="7817571" y="479300"/>
            <a:ext cx="986644" cy="933425"/>
            <a:chOff x="1826475" y="2921600"/>
            <a:chExt cx="564700" cy="534200"/>
          </a:xfrm>
        </p:grpSpPr>
        <p:sp>
          <p:nvSpPr>
            <p:cNvPr id="1472" name="Google Shape;1472;p39"/>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3" name="Google Shape;1473;p39"/>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4" name="Google Shape;1474;p39"/>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5" name="Google Shape;1475;p39"/>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sp>
          <p:nvSpPr>
            <p:cNvPr id="1476" name="Google Shape;1476;p39"/>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defRPr/>
              </a:pPr>
              <a:endParaRPr sz="1867" kern="0">
                <a:solidFill>
                  <a:srgbClr val="000000"/>
                </a:solidFill>
                <a:cs typeface="Arial"/>
                <a:sym typeface="Arial"/>
              </a:endParaRPr>
            </a:p>
          </p:txBody>
        </p:sp>
      </p:grpSp>
      <p:pic>
        <p:nvPicPr>
          <p:cNvPr id="6" name="Picture 5"/>
          <p:cNvPicPr>
            <a:picLocks noChangeAspect="1"/>
          </p:cNvPicPr>
          <p:nvPr/>
        </p:nvPicPr>
        <p:blipFill>
          <a:blip r:embed="rId3" cstate="print">
            <a:extLst>
              <a:ext uri="{BEBA8EAE-BF5A-486C-A8C5-ECC9F3942E4B}">
                <a14:imgProps xmlns:a14="http://schemas.microsoft.com/office/drawing/2010/main">
                  <a14:imgLayer r:embed="rId4">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89937" y="2572368"/>
            <a:ext cx="5812786" cy="4650006"/>
          </a:xfrm>
          <a:prstGeom prst="rect">
            <a:avLst/>
          </a:prstGeom>
        </p:spPr>
      </p:pic>
      <p:sp>
        <p:nvSpPr>
          <p:cNvPr id="31" name="Rectangle 30"/>
          <p:cNvSpPr/>
          <p:nvPr/>
        </p:nvSpPr>
        <p:spPr>
          <a:xfrm>
            <a:off x="3362856" y="2829313"/>
            <a:ext cx="6639510" cy="2123658"/>
          </a:xfrm>
          <a:prstGeom prst="rect">
            <a:avLst/>
          </a:prstGeom>
          <a:noFill/>
        </p:spPr>
        <p:txBody>
          <a:bodyPr wrap="none" lIns="91440" tIns="45720" rIns="91440" bIns="45720">
            <a:spAutoFit/>
          </a:bodyPr>
          <a:lstStyle/>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LUYỆN TẬP THEO </a:t>
            </a:r>
          </a:p>
          <a:p>
            <a:pPr algn="ctr"/>
            <a:r>
              <a:rPr lang="en-US" sz="6600" b="1" dirty="0" smtClean="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rPr>
              <a:t>VĂN BẢN ĐỌC</a:t>
            </a:r>
            <a:endParaRPr lang="en-US" sz="6600" b="1" dirty="0">
              <a:ln w="9525">
                <a:solidFill>
                  <a:srgbClr val="F7A9BD"/>
                </a:solidFill>
                <a:prstDash val="solid"/>
              </a:ln>
              <a:solidFill>
                <a:srgbClr val="FFD2DD">
                  <a:lumMod val="50000"/>
                </a:srgbClr>
              </a:solidFill>
              <a:effectLst>
                <a:outerShdw blurRad="12700" dist="38100" dir="2700000" algn="tl" rotWithShape="0">
                  <a:srgbClr val="00E088">
                    <a:lumMod val="60000"/>
                    <a:lumOff val="40000"/>
                  </a:srgbClr>
                </a:outerShdw>
              </a:effectLst>
              <a:latin typeface="iCiel Cadena" panose="02000503000000020004" pitchFamily="50" charset="0"/>
            </a:endParaRPr>
          </a:p>
        </p:txBody>
      </p:sp>
      <p:sp>
        <p:nvSpPr>
          <p:cNvPr id="32" name="文本框 38"/>
          <p:cNvSpPr txBox="1"/>
          <p:nvPr/>
        </p:nvSpPr>
        <p:spPr>
          <a:xfrm>
            <a:off x="4563632" y="1822324"/>
            <a:ext cx="4343400" cy="1107996"/>
          </a:xfrm>
          <a:prstGeom prst="rect">
            <a:avLst/>
          </a:prstGeom>
          <a:noFill/>
        </p:spPr>
        <p:txBody>
          <a:bodyPr wrap="square">
            <a:spAutoFit/>
            <a:scene3d>
              <a:camera prst="orthographicFront"/>
              <a:lightRig rig="threePt" dir="t"/>
            </a:scene3d>
            <a:sp3d extrusionH="57150">
              <a:bevelT h="25400" prst="softRound"/>
            </a:sp3d>
          </a:bodyPr>
          <a:lstStyle/>
          <a:p>
            <a:pPr algn="ct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Hoạt</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err="1">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động</a:t>
            </a:r>
            <a:r>
              <a:rPr lang="en-US" altLang="zh-CN"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 </a:t>
            </a:r>
            <a:r>
              <a:rPr lang="en-US" altLang="zh-CN" sz="6600" dirty="0" smtClean="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rPr>
              <a:t>4 </a:t>
            </a:r>
            <a:endParaRPr lang="zh-CN" altLang="en-US" sz="6600" dirty="0">
              <a:solidFill>
                <a:srgbClr val="FFC000"/>
              </a:solidFill>
              <a:effectLst>
                <a:outerShdw blurRad="38100" dist="38100" dir="2700000" algn="tl">
                  <a:srgbClr val="000000">
                    <a:alpha val="43137"/>
                  </a:srgbClr>
                </a:outerShdw>
                <a:reflection blurRad="6350" stA="55000" endA="300" endPos="45500" dir="5400000" sy="-100000" algn="bl" rotWithShape="0"/>
              </a:effectLst>
              <a:latin typeface="UTM Aurora" panose="02040603050506020204" pitchFamily="18" charset="0"/>
              <a:ea typeface="思源黑体 CN Medium" panose="020B0600000000000000" pitchFamily="34" charset="-122"/>
            </a:endParaRPr>
          </a:p>
        </p:txBody>
      </p:sp>
      <p:grpSp>
        <p:nvGrpSpPr>
          <p:cNvPr id="33" name="Google Shape;1461;p39">
            <a:extLst>
              <a:ext uri="{FF2B5EF4-FFF2-40B4-BE49-F238E27FC236}">
                <a16:creationId xmlns:a16="http://schemas.microsoft.com/office/drawing/2014/main" id="{6499AFA5-8E1D-B1C8-A734-B042B86F14F6}"/>
              </a:ext>
            </a:extLst>
          </p:cNvPr>
          <p:cNvGrpSpPr/>
          <p:nvPr/>
        </p:nvGrpSpPr>
        <p:grpSpPr>
          <a:xfrm>
            <a:off x="1716456" y="-121094"/>
            <a:ext cx="2664048" cy="1681879"/>
            <a:chOff x="6096075" y="734650"/>
            <a:chExt cx="709025" cy="447625"/>
          </a:xfrm>
        </p:grpSpPr>
        <p:sp>
          <p:nvSpPr>
            <p:cNvPr id="34" name="Google Shape;1462;p39">
              <a:extLst>
                <a:ext uri="{FF2B5EF4-FFF2-40B4-BE49-F238E27FC236}">
                  <a16:creationId xmlns:a16="http://schemas.microsoft.com/office/drawing/2014/main" id="{7858F050-20C4-0C77-13EE-D956C5403614}"/>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5" name="Google Shape;1463;p39">
              <a:extLst>
                <a:ext uri="{FF2B5EF4-FFF2-40B4-BE49-F238E27FC236}">
                  <a16:creationId xmlns:a16="http://schemas.microsoft.com/office/drawing/2014/main" id="{199EE82F-62F5-B740-FF2A-C2ECFE5CC955}"/>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6" name="Google Shape;1464;p39">
              <a:extLst>
                <a:ext uri="{FF2B5EF4-FFF2-40B4-BE49-F238E27FC236}">
                  <a16:creationId xmlns:a16="http://schemas.microsoft.com/office/drawing/2014/main" id="{FF18D683-33CB-8482-911D-02B6DC6ACA73}"/>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7" name="Google Shape;1465;p39">
              <a:extLst>
                <a:ext uri="{FF2B5EF4-FFF2-40B4-BE49-F238E27FC236}">
                  <a16:creationId xmlns:a16="http://schemas.microsoft.com/office/drawing/2014/main" id="{F598C01A-4434-607F-210D-64F8651FE4C1}"/>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sp>
          <p:nvSpPr>
            <p:cNvPr id="38" name="Google Shape;1466;p39">
              <a:extLst>
                <a:ext uri="{FF2B5EF4-FFF2-40B4-BE49-F238E27FC236}">
                  <a16:creationId xmlns:a16="http://schemas.microsoft.com/office/drawing/2014/main" id="{F7641542-DF81-04F3-0F6F-3B035152FD16}"/>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a:defRPr/>
              </a:pPr>
              <a:endParaRPr>
                <a:solidFill>
                  <a:srgbClr val="FF7259"/>
                </a:solidFill>
              </a:endParaRPr>
            </a:p>
          </p:txBody>
        </p:sp>
      </p:grpSp>
    </p:spTree>
    <p:extLst>
      <p:ext uri="{BB962C8B-B14F-4D97-AF65-F5344CB8AC3E}">
        <p14:creationId xmlns:p14="http://schemas.microsoft.com/office/powerpoint/2010/main" val="142815905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2">
                                            <p:txEl>
                                              <p:pRg st="0" end="0"/>
                                            </p:txEl>
                                          </p:spTgt>
                                        </p:tgtEl>
                                        <p:attrNameLst>
                                          <p:attrName>style.visibility</p:attrName>
                                        </p:attrNameLst>
                                      </p:cBhvr>
                                      <p:to>
                                        <p:strVal val="visible"/>
                                      </p:to>
                                    </p:set>
                                    <p:animEffect transition="in" filter="barn(inVertical)">
                                      <p:cBhvr>
                                        <p:cTn id="7" dur="500"/>
                                        <p:tgtEl>
                                          <p:spTgt spid="3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1. Những sự vật nào dưới đây được gọi là nhạc cụ?</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sp>
        <p:nvSpPr>
          <p:cNvPr id="7" name="td">
            <a:extLst>
              <a:ext uri="{FF2B5EF4-FFF2-40B4-BE49-F238E27FC236}">
                <a16:creationId xmlns:a16="http://schemas.microsoft.com/office/drawing/2014/main" id="{B2782C21-4166-4B2B-8E8A-2E765EB26975}"/>
              </a:ext>
            </a:extLst>
          </p:cNvPr>
          <p:cNvSpPr/>
          <p:nvPr/>
        </p:nvSpPr>
        <p:spPr>
          <a:xfrm>
            <a:off x="3972016" y="3308989"/>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A. </a:t>
            </a: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Trống đồng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8" name="piano">
            <a:extLst>
              <a:ext uri="{FF2B5EF4-FFF2-40B4-BE49-F238E27FC236}">
                <a16:creationId xmlns:a16="http://schemas.microsoft.com/office/drawing/2014/main" id="{B2782C21-4166-4B2B-8E8A-2E765EB26975}"/>
              </a:ext>
            </a:extLst>
          </p:cNvPr>
          <p:cNvSpPr/>
          <p:nvPr/>
        </p:nvSpPr>
        <p:spPr>
          <a:xfrm>
            <a:off x="3972016" y="4015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B. Pi-a-nô</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9" name="sao">
            <a:extLst>
              <a:ext uri="{FF2B5EF4-FFF2-40B4-BE49-F238E27FC236}">
                <a16:creationId xmlns:a16="http://schemas.microsoft.com/office/drawing/2014/main" id="{B2782C21-4166-4B2B-8E8A-2E765EB26975}"/>
              </a:ext>
            </a:extLst>
          </p:cNvPr>
          <p:cNvSpPr/>
          <p:nvPr/>
        </p:nvSpPr>
        <p:spPr>
          <a:xfrm>
            <a:off x="3972016" y="4712542"/>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C. Sáo</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trúc</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0" name="ghi">
            <a:extLst>
              <a:ext uri="{FF2B5EF4-FFF2-40B4-BE49-F238E27FC236}">
                <a16:creationId xmlns:a16="http://schemas.microsoft.com/office/drawing/2014/main" id="{B2782C21-4166-4B2B-8E8A-2E765EB26975}"/>
              </a:ext>
            </a:extLst>
          </p:cNvPr>
          <p:cNvSpPr/>
          <p:nvPr/>
        </p:nvSpPr>
        <p:spPr>
          <a:xfrm>
            <a:off x="3972016" y="5428756"/>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D. Ghi-ta</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1" name="chuong">
            <a:extLst>
              <a:ext uri="{FF2B5EF4-FFF2-40B4-BE49-F238E27FC236}">
                <a16:creationId xmlns:a16="http://schemas.microsoft.com/office/drawing/2014/main" id="{B2782C21-4166-4B2B-8E8A-2E765EB26975}"/>
              </a:ext>
            </a:extLst>
          </p:cNvPr>
          <p:cNvSpPr/>
          <p:nvPr/>
        </p:nvSpPr>
        <p:spPr>
          <a:xfrm>
            <a:off x="7830143" y="3341811"/>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E. Chuông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2" name="violong">
            <a:extLst>
              <a:ext uri="{FF2B5EF4-FFF2-40B4-BE49-F238E27FC236}">
                <a16:creationId xmlns:a16="http://schemas.microsoft.com/office/drawing/2014/main" id="{B2782C21-4166-4B2B-8E8A-2E765EB26975}"/>
              </a:ext>
            </a:extLst>
          </p:cNvPr>
          <p:cNvSpPr/>
          <p:nvPr/>
        </p:nvSpPr>
        <p:spPr>
          <a:xfrm>
            <a:off x="7830143" y="4048400"/>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smtClean="0">
                <a:solidFill>
                  <a:srgbClr val="C00000"/>
                </a:solidFill>
                <a:latin typeface="Cambria" panose="02040503050406030204" pitchFamily="18" charset="0"/>
                <a:ea typeface="Cambria" panose="02040503050406030204" pitchFamily="18" charset="0"/>
                <a:cs typeface="Calibri" panose="020F0502020204030204" pitchFamily="34" charset="0"/>
              </a:rPr>
              <a:t>G. Vi-ô-lông</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3" name="coi">
            <a:extLst>
              <a:ext uri="{FF2B5EF4-FFF2-40B4-BE49-F238E27FC236}">
                <a16:creationId xmlns:a16="http://schemas.microsoft.com/office/drawing/2014/main" id="{B2782C21-4166-4B2B-8E8A-2E765EB26975}"/>
              </a:ext>
            </a:extLst>
          </p:cNvPr>
          <p:cNvSpPr/>
          <p:nvPr/>
        </p:nvSpPr>
        <p:spPr>
          <a:xfrm>
            <a:off x="7830143" y="4745364"/>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tx2">
              <a:lumMod val="20000"/>
              <a:lumOff val="80000"/>
            </a:schemeClr>
          </a:solidFill>
          <a:ln w="22225">
            <a:solidFill>
              <a:schemeClr val="accent4">
                <a:lumMod val="50000"/>
              </a:schemeClr>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H. Còi</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sp>
        <p:nvSpPr>
          <p:cNvPr id="14" name="trong com">
            <a:extLst>
              <a:ext uri="{FF2B5EF4-FFF2-40B4-BE49-F238E27FC236}">
                <a16:creationId xmlns:a16="http://schemas.microsoft.com/office/drawing/2014/main" id="{B2782C21-4166-4B2B-8E8A-2E765EB26975}"/>
              </a:ext>
            </a:extLst>
          </p:cNvPr>
          <p:cNvSpPr/>
          <p:nvPr/>
        </p:nvSpPr>
        <p:spPr>
          <a:xfrm>
            <a:off x="7830143" y="5461578"/>
            <a:ext cx="2950544" cy="673767"/>
          </a:xfrm>
          <a:custGeom>
            <a:avLst/>
            <a:gdLst>
              <a:gd name="connsiteX0" fmla="*/ 0 w 9268853"/>
              <a:gd name="connsiteY0" fmla="*/ 164422 h 986511"/>
              <a:gd name="connsiteX1" fmla="*/ 164422 w 9268853"/>
              <a:gd name="connsiteY1" fmla="*/ 0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64422 h 986511"/>
              <a:gd name="connsiteX1" fmla="*/ 314548 w 9268853"/>
              <a:gd name="connsiteY1" fmla="*/ 81887 h 986511"/>
              <a:gd name="connsiteX2" fmla="*/ 9104431 w 9268853"/>
              <a:gd name="connsiteY2" fmla="*/ 0 h 986511"/>
              <a:gd name="connsiteX3" fmla="*/ 9268853 w 9268853"/>
              <a:gd name="connsiteY3" fmla="*/ 164422 h 986511"/>
              <a:gd name="connsiteX4" fmla="*/ 9268853 w 9268853"/>
              <a:gd name="connsiteY4" fmla="*/ 822089 h 986511"/>
              <a:gd name="connsiteX5" fmla="*/ 9104431 w 9268853"/>
              <a:gd name="connsiteY5" fmla="*/ 986511 h 986511"/>
              <a:gd name="connsiteX6" fmla="*/ 164422 w 9268853"/>
              <a:gd name="connsiteY6" fmla="*/ 986511 h 986511"/>
              <a:gd name="connsiteX7" fmla="*/ 0 w 9268853"/>
              <a:gd name="connsiteY7" fmla="*/ 822089 h 986511"/>
              <a:gd name="connsiteX8" fmla="*/ 0 w 9268853"/>
              <a:gd name="connsiteY8" fmla="*/ 164422 h 986511"/>
              <a:gd name="connsiteX0" fmla="*/ 0 w 9268853"/>
              <a:gd name="connsiteY0" fmla="*/ 170805 h 992894"/>
              <a:gd name="connsiteX1" fmla="*/ 314548 w 9268853"/>
              <a:gd name="connsiteY1" fmla="*/ 88270 h 992894"/>
              <a:gd name="connsiteX2" fmla="*/ 1464106 w 9268853"/>
              <a:gd name="connsiteY2" fmla="*/ 0 h 992894"/>
              <a:gd name="connsiteX3" fmla="*/ 9104431 w 9268853"/>
              <a:gd name="connsiteY3" fmla="*/ 6383 h 992894"/>
              <a:gd name="connsiteX4" fmla="*/ 9268853 w 9268853"/>
              <a:gd name="connsiteY4" fmla="*/ 170805 h 992894"/>
              <a:gd name="connsiteX5" fmla="*/ 9268853 w 9268853"/>
              <a:gd name="connsiteY5" fmla="*/ 828472 h 992894"/>
              <a:gd name="connsiteX6" fmla="*/ 9104431 w 9268853"/>
              <a:gd name="connsiteY6" fmla="*/ 992894 h 992894"/>
              <a:gd name="connsiteX7" fmla="*/ 164422 w 9268853"/>
              <a:gd name="connsiteY7" fmla="*/ 992894 h 992894"/>
              <a:gd name="connsiteX8" fmla="*/ 0 w 9268853"/>
              <a:gd name="connsiteY8" fmla="*/ 828472 h 992894"/>
              <a:gd name="connsiteX9" fmla="*/ 0 w 9268853"/>
              <a:gd name="connsiteY9" fmla="*/ 170805 h 992894"/>
              <a:gd name="connsiteX0" fmla="*/ 0 w 9268853"/>
              <a:gd name="connsiteY0" fmla="*/ 170805 h 992894"/>
              <a:gd name="connsiteX1" fmla="*/ 314548 w 9268853"/>
              <a:gd name="connsiteY1" fmla="*/ 88270 h 992894"/>
              <a:gd name="connsiteX2" fmla="*/ 1464106 w 9268853"/>
              <a:gd name="connsiteY2" fmla="*/ 0 h 992894"/>
              <a:gd name="connsiteX3" fmla="*/ 6923210 w 9268853"/>
              <a:gd name="connsiteY3" fmla="*/ 109182 h 992894"/>
              <a:gd name="connsiteX4" fmla="*/ 9104431 w 9268853"/>
              <a:gd name="connsiteY4" fmla="*/ 6383 h 992894"/>
              <a:gd name="connsiteX5" fmla="*/ 9268853 w 9268853"/>
              <a:gd name="connsiteY5" fmla="*/ 170805 h 992894"/>
              <a:gd name="connsiteX6" fmla="*/ 9268853 w 9268853"/>
              <a:gd name="connsiteY6" fmla="*/ 828472 h 992894"/>
              <a:gd name="connsiteX7" fmla="*/ 9104431 w 9268853"/>
              <a:gd name="connsiteY7" fmla="*/ 992894 h 992894"/>
              <a:gd name="connsiteX8" fmla="*/ 164422 w 9268853"/>
              <a:gd name="connsiteY8" fmla="*/ 992894 h 992894"/>
              <a:gd name="connsiteX9" fmla="*/ 0 w 9268853"/>
              <a:gd name="connsiteY9" fmla="*/ 828472 h 992894"/>
              <a:gd name="connsiteX10" fmla="*/ 0 w 9268853"/>
              <a:gd name="connsiteY10" fmla="*/ 170805 h 992894"/>
              <a:gd name="connsiteX0" fmla="*/ 0 w 9366160"/>
              <a:gd name="connsiteY0" fmla="*/ 170805 h 992894"/>
              <a:gd name="connsiteX1" fmla="*/ 314548 w 9366160"/>
              <a:gd name="connsiteY1" fmla="*/ 88270 h 992894"/>
              <a:gd name="connsiteX2" fmla="*/ 1464106 w 9366160"/>
              <a:gd name="connsiteY2" fmla="*/ 0 h 992894"/>
              <a:gd name="connsiteX3" fmla="*/ 6923210 w 9366160"/>
              <a:gd name="connsiteY3" fmla="*/ 109182 h 992894"/>
              <a:gd name="connsiteX4" fmla="*/ 9104431 w 9366160"/>
              <a:gd name="connsiteY4" fmla="*/ 6383 h 992894"/>
              <a:gd name="connsiteX5" fmla="*/ 9268853 w 9366160"/>
              <a:gd name="connsiteY5" fmla="*/ 170805 h 992894"/>
              <a:gd name="connsiteX6" fmla="*/ 9366160 w 9366160"/>
              <a:gd name="connsiteY6" fmla="*/ 518615 h 992894"/>
              <a:gd name="connsiteX7" fmla="*/ 9268853 w 9366160"/>
              <a:gd name="connsiteY7" fmla="*/ 828472 h 992894"/>
              <a:gd name="connsiteX8" fmla="*/ 9104431 w 9366160"/>
              <a:gd name="connsiteY8" fmla="*/ 992894 h 992894"/>
              <a:gd name="connsiteX9" fmla="*/ 164422 w 9366160"/>
              <a:gd name="connsiteY9" fmla="*/ 992894 h 992894"/>
              <a:gd name="connsiteX10" fmla="*/ 0 w 9366160"/>
              <a:gd name="connsiteY10" fmla="*/ 828472 h 992894"/>
              <a:gd name="connsiteX11" fmla="*/ 0 w 9366160"/>
              <a:gd name="connsiteY11" fmla="*/ 170805 h 992894"/>
              <a:gd name="connsiteX0" fmla="*/ 0 w 9366160"/>
              <a:gd name="connsiteY0" fmla="*/ 170805 h 1009934"/>
              <a:gd name="connsiteX1" fmla="*/ 314548 w 9366160"/>
              <a:gd name="connsiteY1" fmla="*/ 88270 h 1009934"/>
              <a:gd name="connsiteX2" fmla="*/ 1464106 w 9366160"/>
              <a:gd name="connsiteY2" fmla="*/ 0 h 1009934"/>
              <a:gd name="connsiteX3" fmla="*/ 6923210 w 9366160"/>
              <a:gd name="connsiteY3" fmla="*/ 109182 h 1009934"/>
              <a:gd name="connsiteX4" fmla="*/ 9104431 w 9366160"/>
              <a:gd name="connsiteY4" fmla="*/ 6383 h 1009934"/>
              <a:gd name="connsiteX5" fmla="*/ 9268853 w 9366160"/>
              <a:gd name="connsiteY5" fmla="*/ 170805 h 1009934"/>
              <a:gd name="connsiteX6" fmla="*/ 9366160 w 9366160"/>
              <a:gd name="connsiteY6" fmla="*/ 518615 h 1009934"/>
              <a:gd name="connsiteX7" fmla="*/ 9268853 w 9366160"/>
              <a:gd name="connsiteY7" fmla="*/ 828472 h 1009934"/>
              <a:gd name="connsiteX8" fmla="*/ 9104431 w 9366160"/>
              <a:gd name="connsiteY8" fmla="*/ 992894 h 1009934"/>
              <a:gd name="connsiteX9" fmla="*/ 4985227 w 9366160"/>
              <a:gd name="connsiteY9" fmla="*/ 1009934 h 1009934"/>
              <a:gd name="connsiteX10" fmla="*/ 164422 w 9366160"/>
              <a:gd name="connsiteY10" fmla="*/ 992894 h 1009934"/>
              <a:gd name="connsiteX11" fmla="*/ 0 w 9366160"/>
              <a:gd name="connsiteY11" fmla="*/ 828472 h 1009934"/>
              <a:gd name="connsiteX12" fmla="*/ 0 w 9366160"/>
              <a:gd name="connsiteY12" fmla="*/ 170805 h 1009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366160" h="1009934">
                <a:moveTo>
                  <a:pt x="0" y="170805"/>
                </a:moveTo>
                <a:cubicBezTo>
                  <a:pt x="0" y="79997"/>
                  <a:pt x="223740" y="88270"/>
                  <a:pt x="314548" y="88270"/>
                </a:cubicBezTo>
                <a:cubicBezTo>
                  <a:pt x="697734" y="86142"/>
                  <a:pt x="1080920" y="2128"/>
                  <a:pt x="1464106" y="0"/>
                </a:cubicBezTo>
                <a:cubicBezTo>
                  <a:pt x="3270160" y="0"/>
                  <a:pt x="5117156" y="109182"/>
                  <a:pt x="6923210" y="109182"/>
                </a:cubicBezTo>
                <a:lnTo>
                  <a:pt x="9104431" y="6383"/>
                </a:lnTo>
                <a:cubicBezTo>
                  <a:pt x="9195239" y="6383"/>
                  <a:pt x="9268853" y="79997"/>
                  <a:pt x="9268853" y="170805"/>
                </a:cubicBezTo>
                <a:cubicBezTo>
                  <a:pt x="9278542" y="273094"/>
                  <a:pt x="9356471" y="416326"/>
                  <a:pt x="9366160" y="518615"/>
                </a:cubicBezTo>
                <a:lnTo>
                  <a:pt x="9268853" y="828472"/>
                </a:lnTo>
                <a:cubicBezTo>
                  <a:pt x="9268853" y="919280"/>
                  <a:pt x="9195239" y="992894"/>
                  <a:pt x="9104431" y="992894"/>
                </a:cubicBezTo>
                <a:lnTo>
                  <a:pt x="4985227" y="1009934"/>
                </a:lnTo>
                <a:lnTo>
                  <a:pt x="164422" y="992894"/>
                </a:lnTo>
                <a:cubicBezTo>
                  <a:pt x="73614" y="992894"/>
                  <a:pt x="0" y="919280"/>
                  <a:pt x="0" y="828472"/>
                </a:cubicBezTo>
                <a:lnTo>
                  <a:pt x="0" y="170805"/>
                </a:lnTo>
                <a:close/>
              </a:path>
            </a:pathLst>
          </a:custGeom>
          <a:solidFill>
            <a:schemeClr val="accent5">
              <a:lumMod val="20000"/>
              <a:lumOff val="80000"/>
            </a:schemeClr>
          </a:solidFill>
          <a:ln w="22225">
            <a:solidFill>
              <a:schemeClr val="accent5"/>
            </a:solidFill>
            <a:prstDash val="dashDot"/>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I. Trống</a:t>
            </a:r>
            <a:r>
              <a:rPr kumimoji="0" lang="vi-VN" sz="3200" b="1" i="0" u="none" strike="noStrike" kern="1200" cap="none" spc="0" normalizeH="0" noProof="0" dirty="0" smtClean="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rPr>
              <a:t> cơm</a:t>
            </a:r>
            <a:endParaRPr kumimoji="0" lang="en-US" sz="3200" b="1" i="0" u="none" strike="noStrike" kern="1200" cap="none" spc="0" normalizeH="0" baseline="0" noProof="0" dirty="0">
              <a:ln>
                <a:noFill/>
              </a:ln>
              <a:solidFill>
                <a:srgbClr val="C00000"/>
              </a:solidFill>
              <a:effectLst/>
              <a:uLnTx/>
              <a:uFillTx/>
              <a:latin typeface="Cambria" panose="02040503050406030204" pitchFamily="18" charset="0"/>
              <a:ea typeface="Cambria" panose="02040503050406030204" pitchFamily="18" charset="0"/>
              <a:cs typeface="Calibri" panose="020F0502020204030204" pitchFamily="34" charset="0"/>
            </a:endParaRPr>
          </a:p>
        </p:txBody>
      </p:sp>
      <p:pic>
        <p:nvPicPr>
          <p:cNvPr id="1026" name="Picture 2" descr="Vector cute cartoon tick and cross"/>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9744" b="89776" l="3355" r="98722">
                        <a14:foregroundMark x1="29073" y1="48243" x2="29073" y2="48243"/>
                        <a14:foregroundMark x1="20927" y1="54473" x2="20927" y2="54473"/>
                        <a14:foregroundMark x1="40415" y1="42492" x2="40415" y2="42492"/>
                        <a14:foregroundMark x1="20195" y1="63107" x2="23358" y2="65291"/>
                        <a14:foregroundMark x1="31873" y1="55097" x2="22384" y2="58981"/>
                        <a14:foregroundMark x1="38929" y1="49757" x2="39903" y2="33738"/>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t="26938" r="47797" b="26571"/>
          <a:stretch/>
        </p:blipFill>
        <p:spPr bwMode="auto">
          <a:xfrm>
            <a:off x="6475770" y="3905150"/>
            <a:ext cx="893579" cy="795793"/>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6720661" y="3233660"/>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475769" y="4604892"/>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6398768" y="5320001"/>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3985533"/>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424904" y="5421908"/>
            <a:ext cx="893579" cy="7902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396894" y="3218418"/>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Vector cute cartoon tick and cross"/>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744" b="89776" l="3355" r="98722">
                        <a14:foregroundMark x1="29073" y1="48243" x2="29073" y2="48243"/>
                        <a14:foregroundMark x1="20927" y1="54473" x2="20927" y2="54473"/>
                        <a14:foregroundMark x1="40415" y1="42492" x2="40415" y2="42492"/>
                      </a14:backgroundRemoval>
                    </a14:imgEffect>
                    <a14:imgEffect>
                      <a14:sharpenSoften amount="25000"/>
                    </a14:imgEffect>
                    <a14:imgEffect>
                      <a14:saturation sat="200000"/>
                    </a14:imgEffect>
                  </a14:imgLayer>
                </a14:imgProps>
              </a:ext>
              <a:ext uri="{28A0092B-C50C-407E-A947-70E740481C1C}">
                <a14:useLocalDpi xmlns:a14="http://schemas.microsoft.com/office/drawing/2010/main" val="0"/>
              </a:ext>
            </a:extLst>
          </a:blip>
          <a:srcRect l="50308" t="26938" b="26571"/>
          <a:stretch/>
        </p:blipFill>
        <p:spPr bwMode="auto">
          <a:xfrm>
            <a:off x="10453891" y="4712542"/>
            <a:ext cx="850586" cy="7957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p:cNvPicPr>
            <a:picLocks noChangeAspect="1"/>
          </p:cNvPicPr>
          <p:nvPr/>
        </p:nvPicPr>
        <p:blipFill>
          <a:blip r:embed="rId11"/>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234090358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p:cTn id="17" dur="500" fill="hold"/>
                                        <p:tgtEl>
                                          <p:spTgt spid="7"/>
                                        </p:tgtEl>
                                        <p:attrNameLst>
                                          <p:attrName>ppt_w</p:attrName>
                                        </p:attrNameLst>
                                      </p:cBhvr>
                                      <p:tavLst>
                                        <p:tav tm="0">
                                          <p:val>
                                            <p:fltVal val="0"/>
                                          </p:val>
                                        </p:tav>
                                        <p:tav tm="100000">
                                          <p:val>
                                            <p:strVal val="#ppt_w"/>
                                          </p:val>
                                        </p:tav>
                                      </p:tavLst>
                                    </p:anim>
                                    <p:anim calcmode="lin" valueType="num">
                                      <p:cBhvr>
                                        <p:cTn id="18" dur="500" fill="hold"/>
                                        <p:tgtEl>
                                          <p:spTgt spid="7"/>
                                        </p:tgtEl>
                                        <p:attrNameLst>
                                          <p:attrName>ppt_h</p:attrName>
                                        </p:attrNameLst>
                                      </p:cBhvr>
                                      <p:tavLst>
                                        <p:tav tm="0">
                                          <p:val>
                                            <p:fltVal val="0"/>
                                          </p:val>
                                        </p:tav>
                                        <p:tav tm="100000">
                                          <p:val>
                                            <p:strVal val="#ppt_h"/>
                                          </p:val>
                                        </p:tav>
                                      </p:tavLst>
                                    </p:anim>
                                    <p:animEffect transition="in" filter="fade">
                                      <p:cBhvr>
                                        <p:cTn id="19" dur="500"/>
                                        <p:tgtEl>
                                          <p:spTgt spid="7"/>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fltVal val="0"/>
                                          </p:val>
                                        </p:tav>
                                        <p:tav tm="100000">
                                          <p:val>
                                            <p:strVal val="#ppt_w"/>
                                          </p:val>
                                        </p:tav>
                                      </p:tavLst>
                                    </p:anim>
                                    <p:anim calcmode="lin" valueType="num">
                                      <p:cBhvr>
                                        <p:cTn id="23" dur="500" fill="hold"/>
                                        <p:tgtEl>
                                          <p:spTgt spid="8"/>
                                        </p:tgtEl>
                                        <p:attrNameLst>
                                          <p:attrName>ppt_h</p:attrName>
                                        </p:attrNameLst>
                                      </p:cBhvr>
                                      <p:tavLst>
                                        <p:tav tm="0">
                                          <p:val>
                                            <p:fltVal val="0"/>
                                          </p:val>
                                        </p:tav>
                                        <p:tav tm="100000">
                                          <p:val>
                                            <p:strVal val="#ppt_h"/>
                                          </p:val>
                                        </p:tav>
                                      </p:tavLst>
                                    </p:anim>
                                    <p:animEffect transition="in" filter="fade">
                                      <p:cBhvr>
                                        <p:cTn id="24" dur="500"/>
                                        <p:tgtEl>
                                          <p:spTgt spid="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9"/>
                                        </p:tgtEl>
                                        <p:attrNameLst>
                                          <p:attrName>style.visibility</p:attrName>
                                        </p:attrNameLst>
                                      </p:cBhvr>
                                      <p:to>
                                        <p:strVal val="visible"/>
                                      </p:to>
                                    </p:set>
                                    <p:anim calcmode="lin" valueType="num">
                                      <p:cBhvr>
                                        <p:cTn id="27" dur="500" fill="hold"/>
                                        <p:tgtEl>
                                          <p:spTgt spid="9"/>
                                        </p:tgtEl>
                                        <p:attrNameLst>
                                          <p:attrName>ppt_w</p:attrName>
                                        </p:attrNameLst>
                                      </p:cBhvr>
                                      <p:tavLst>
                                        <p:tav tm="0">
                                          <p:val>
                                            <p:fltVal val="0"/>
                                          </p:val>
                                        </p:tav>
                                        <p:tav tm="100000">
                                          <p:val>
                                            <p:strVal val="#ppt_w"/>
                                          </p:val>
                                        </p:tav>
                                      </p:tavLst>
                                    </p:anim>
                                    <p:anim calcmode="lin" valueType="num">
                                      <p:cBhvr>
                                        <p:cTn id="28" dur="500" fill="hold"/>
                                        <p:tgtEl>
                                          <p:spTgt spid="9"/>
                                        </p:tgtEl>
                                        <p:attrNameLst>
                                          <p:attrName>ppt_h</p:attrName>
                                        </p:attrNameLst>
                                      </p:cBhvr>
                                      <p:tavLst>
                                        <p:tav tm="0">
                                          <p:val>
                                            <p:fltVal val="0"/>
                                          </p:val>
                                        </p:tav>
                                        <p:tav tm="100000">
                                          <p:val>
                                            <p:strVal val="#ppt_h"/>
                                          </p:val>
                                        </p:tav>
                                      </p:tavLst>
                                    </p:anim>
                                    <p:animEffect transition="in" filter="fade">
                                      <p:cBhvr>
                                        <p:cTn id="29" dur="500"/>
                                        <p:tgtEl>
                                          <p:spTgt spid="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p:cTn id="32" dur="500" fill="hold"/>
                                        <p:tgtEl>
                                          <p:spTgt spid="10"/>
                                        </p:tgtEl>
                                        <p:attrNameLst>
                                          <p:attrName>ppt_w</p:attrName>
                                        </p:attrNameLst>
                                      </p:cBhvr>
                                      <p:tavLst>
                                        <p:tav tm="0">
                                          <p:val>
                                            <p:fltVal val="0"/>
                                          </p:val>
                                        </p:tav>
                                        <p:tav tm="100000">
                                          <p:val>
                                            <p:strVal val="#ppt_w"/>
                                          </p:val>
                                        </p:tav>
                                      </p:tavLst>
                                    </p:anim>
                                    <p:anim calcmode="lin" valueType="num">
                                      <p:cBhvr>
                                        <p:cTn id="33" dur="500" fill="hold"/>
                                        <p:tgtEl>
                                          <p:spTgt spid="10"/>
                                        </p:tgtEl>
                                        <p:attrNameLst>
                                          <p:attrName>ppt_h</p:attrName>
                                        </p:attrNameLst>
                                      </p:cBhvr>
                                      <p:tavLst>
                                        <p:tav tm="0">
                                          <p:val>
                                            <p:fltVal val="0"/>
                                          </p:val>
                                        </p:tav>
                                        <p:tav tm="100000">
                                          <p:val>
                                            <p:strVal val="#ppt_h"/>
                                          </p:val>
                                        </p:tav>
                                      </p:tavLst>
                                    </p:anim>
                                    <p:animEffect transition="in" filter="fade">
                                      <p:cBhvr>
                                        <p:cTn id="34" dur="500"/>
                                        <p:tgtEl>
                                          <p:spTgt spid="1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500" fill="hold"/>
                                        <p:tgtEl>
                                          <p:spTgt spid="11"/>
                                        </p:tgtEl>
                                        <p:attrNameLst>
                                          <p:attrName>ppt_w</p:attrName>
                                        </p:attrNameLst>
                                      </p:cBhvr>
                                      <p:tavLst>
                                        <p:tav tm="0">
                                          <p:val>
                                            <p:fltVal val="0"/>
                                          </p:val>
                                        </p:tav>
                                        <p:tav tm="100000">
                                          <p:val>
                                            <p:strVal val="#ppt_w"/>
                                          </p:val>
                                        </p:tav>
                                      </p:tavLst>
                                    </p:anim>
                                    <p:anim calcmode="lin" valueType="num">
                                      <p:cBhvr>
                                        <p:cTn id="38" dur="500" fill="hold"/>
                                        <p:tgtEl>
                                          <p:spTgt spid="11"/>
                                        </p:tgtEl>
                                        <p:attrNameLst>
                                          <p:attrName>ppt_h</p:attrName>
                                        </p:attrNameLst>
                                      </p:cBhvr>
                                      <p:tavLst>
                                        <p:tav tm="0">
                                          <p:val>
                                            <p:fltVal val="0"/>
                                          </p:val>
                                        </p:tav>
                                        <p:tav tm="100000">
                                          <p:val>
                                            <p:strVal val="#ppt_h"/>
                                          </p:val>
                                        </p:tav>
                                      </p:tavLst>
                                    </p:anim>
                                    <p:animEffect transition="in" filter="fade">
                                      <p:cBhvr>
                                        <p:cTn id="39" dur="500"/>
                                        <p:tgtEl>
                                          <p:spTgt spid="11"/>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 calcmode="lin" valueType="num">
                                      <p:cBhvr>
                                        <p:cTn id="42" dur="500" fill="hold"/>
                                        <p:tgtEl>
                                          <p:spTgt spid="12"/>
                                        </p:tgtEl>
                                        <p:attrNameLst>
                                          <p:attrName>ppt_w</p:attrName>
                                        </p:attrNameLst>
                                      </p:cBhvr>
                                      <p:tavLst>
                                        <p:tav tm="0">
                                          <p:val>
                                            <p:fltVal val="0"/>
                                          </p:val>
                                        </p:tav>
                                        <p:tav tm="100000">
                                          <p:val>
                                            <p:strVal val="#ppt_w"/>
                                          </p:val>
                                        </p:tav>
                                      </p:tavLst>
                                    </p:anim>
                                    <p:anim calcmode="lin" valueType="num">
                                      <p:cBhvr>
                                        <p:cTn id="43" dur="500" fill="hold"/>
                                        <p:tgtEl>
                                          <p:spTgt spid="12"/>
                                        </p:tgtEl>
                                        <p:attrNameLst>
                                          <p:attrName>ppt_h</p:attrName>
                                        </p:attrNameLst>
                                      </p:cBhvr>
                                      <p:tavLst>
                                        <p:tav tm="0">
                                          <p:val>
                                            <p:fltVal val="0"/>
                                          </p:val>
                                        </p:tav>
                                        <p:tav tm="100000">
                                          <p:val>
                                            <p:strVal val="#ppt_h"/>
                                          </p:val>
                                        </p:tav>
                                      </p:tavLst>
                                    </p:anim>
                                    <p:animEffect transition="in" filter="fade">
                                      <p:cBhvr>
                                        <p:cTn id="44" dur="500"/>
                                        <p:tgtEl>
                                          <p:spTgt spid="12"/>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13"/>
                                        </p:tgtEl>
                                        <p:attrNameLst>
                                          <p:attrName>style.visibility</p:attrName>
                                        </p:attrNameLst>
                                      </p:cBhvr>
                                      <p:to>
                                        <p:strVal val="visible"/>
                                      </p:to>
                                    </p:set>
                                    <p:anim calcmode="lin" valueType="num">
                                      <p:cBhvr>
                                        <p:cTn id="47" dur="500" fill="hold"/>
                                        <p:tgtEl>
                                          <p:spTgt spid="13"/>
                                        </p:tgtEl>
                                        <p:attrNameLst>
                                          <p:attrName>ppt_w</p:attrName>
                                        </p:attrNameLst>
                                      </p:cBhvr>
                                      <p:tavLst>
                                        <p:tav tm="0">
                                          <p:val>
                                            <p:fltVal val="0"/>
                                          </p:val>
                                        </p:tav>
                                        <p:tav tm="100000">
                                          <p:val>
                                            <p:strVal val="#ppt_w"/>
                                          </p:val>
                                        </p:tav>
                                      </p:tavLst>
                                    </p:anim>
                                    <p:anim calcmode="lin" valueType="num">
                                      <p:cBhvr>
                                        <p:cTn id="48" dur="500" fill="hold"/>
                                        <p:tgtEl>
                                          <p:spTgt spid="13"/>
                                        </p:tgtEl>
                                        <p:attrNameLst>
                                          <p:attrName>ppt_h</p:attrName>
                                        </p:attrNameLst>
                                      </p:cBhvr>
                                      <p:tavLst>
                                        <p:tav tm="0">
                                          <p:val>
                                            <p:fltVal val="0"/>
                                          </p:val>
                                        </p:tav>
                                        <p:tav tm="100000">
                                          <p:val>
                                            <p:strVal val="#ppt_h"/>
                                          </p:val>
                                        </p:tav>
                                      </p:tavLst>
                                    </p:anim>
                                    <p:animEffect transition="in" filter="fade">
                                      <p:cBhvr>
                                        <p:cTn id="49" dur="500"/>
                                        <p:tgtEl>
                                          <p:spTgt spid="13"/>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 calcmode="lin" valueType="num">
                                      <p:cBhvr>
                                        <p:cTn id="52" dur="500" fill="hold"/>
                                        <p:tgtEl>
                                          <p:spTgt spid="14"/>
                                        </p:tgtEl>
                                        <p:attrNameLst>
                                          <p:attrName>ppt_w</p:attrName>
                                        </p:attrNameLst>
                                      </p:cBhvr>
                                      <p:tavLst>
                                        <p:tav tm="0">
                                          <p:val>
                                            <p:fltVal val="0"/>
                                          </p:val>
                                        </p:tav>
                                        <p:tav tm="100000">
                                          <p:val>
                                            <p:strVal val="#ppt_w"/>
                                          </p:val>
                                        </p:tav>
                                      </p:tavLst>
                                    </p:anim>
                                    <p:anim calcmode="lin" valueType="num">
                                      <p:cBhvr>
                                        <p:cTn id="53" dur="500" fill="hold"/>
                                        <p:tgtEl>
                                          <p:spTgt spid="14"/>
                                        </p:tgtEl>
                                        <p:attrNameLst>
                                          <p:attrName>ppt_h</p:attrName>
                                        </p:attrNameLst>
                                      </p:cBhvr>
                                      <p:tavLst>
                                        <p:tav tm="0">
                                          <p:val>
                                            <p:fltVal val="0"/>
                                          </p:val>
                                        </p:tav>
                                        <p:tav tm="100000">
                                          <p:val>
                                            <p:strVal val="#ppt_h"/>
                                          </p:val>
                                        </p:tav>
                                      </p:tavLst>
                                    </p:anim>
                                    <p:animEffect transition="in" filter="fade">
                                      <p:cBhvr>
                                        <p:cTn id="5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5" restart="whenNotActive" fill="hold" evtFilter="cancelBubble" nodeType="interactiveSeq">
                <p:stCondLst>
                  <p:cond evt="onClick" delay="0">
                    <p:tgtEl>
                      <p:spTgt spid="7"/>
                    </p:tgtEl>
                  </p:cond>
                </p:stCondLst>
                <p:endSync evt="end" delay="0">
                  <p:rtn val="all"/>
                </p:endSync>
                <p:childTnLst>
                  <p:par>
                    <p:cTn id="56" fill="hold">
                      <p:stCondLst>
                        <p:cond delay="0"/>
                      </p:stCondLst>
                      <p:childTnLst>
                        <p:par>
                          <p:cTn id="57" fill="hold">
                            <p:stCondLst>
                              <p:cond delay="0"/>
                            </p:stCondLst>
                            <p:childTnLst>
                              <p:par>
                                <p:cTn id="58" presetID="10" presetClass="entr" presetSubtype="0" fill="hold" nodeType="withEffect">
                                  <p:stCondLst>
                                    <p:cond delay="0"/>
                                  </p:stCondLst>
                                  <p:childTnLst>
                                    <p:set>
                                      <p:cBhvr>
                                        <p:cTn id="59" dur="1" fill="hold">
                                          <p:stCondLst>
                                            <p:cond delay="0"/>
                                          </p:stCondLst>
                                        </p:cTn>
                                        <p:tgtEl>
                                          <p:spTgt spid="15"/>
                                        </p:tgtEl>
                                        <p:attrNameLst>
                                          <p:attrName>style.visibility</p:attrName>
                                        </p:attrNameLst>
                                      </p:cBhvr>
                                      <p:to>
                                        <p:strVal val="visible"/>
                                      </p:to>
                                    </p:set>
                                    <p:animEffect transition="in" filter="fade">
                                      <p:cBhvr>
                                        <p:cTn id="60" dur="500"/>
                                        <p:tgtEl>
                                          <p:spTgt spid="15"/>
                                        </p:tgtEl>
                                      </p:cBhvr>
                                    </p:animEffect>
                                  </p:childTnLst>
                                  <p:subTnLst>
                                    <p:audio>
                                      <p:cMediaNode>
                                        <p:cTn display="0" masterRel="sameClick">
                                          <p:stCondLst>
                                            <p:cond evt="begin" delay="0">
                                              <p:tn val="5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7"/>
                  </p:tgtEl>
                </p:cond>
              </p:nextCondLst>
            </p:seq>
            <p:seq concurrent="1" nextAc="seek">
              <p:cTn id="61" restart="whenNotActive" fill="hold" evtFilter="cancelBubble" nodeType="interactiveSeq">
                <p:stCondLst>
                  <p:cond evt="onClick" delay="0">
                    <p:tgtEl>
                      <p:spTgt spid="9"/>
                    </p:tgtEl>
                  </p:cond>
                </p:stCondLst>
                <p:endSync evt="end" delay="0">
                  <p:rtn val="all"/>
                </p:endSync>
                <p:childTnLst>
                  <p:par>
                    <p:cTn id="62" fill="hold">
                      <p:stCondLst>
                        <p:cond delay="0"/>
                      </p:stCondLst>
                      <p:childTnLst>
                        <p:par>
                          <p:cTn id="63" fill="hold">
                            <p:stCondLst>
                              <p:cond delay="0"/>
                            </p:stCondLst>
                            <p:childTnLst>
                              <p:par>
                                <p:cTn id="64" presetID="10" presetClass="entr" presetSubtype="0" fill="hold" nodeType="clickEffect">
                                  <p:stCondLst>
                                    <p:cond delay="0"/>
                                  </p:stCondLst>
                                  <p:childTnLst>
                                    <p:set>
                                      <p:cBhvr>
                                        <p:cTn id="65" dur="1" fill="hold">
                                          <p:stCondLst>
                                            <p:cond delay="0"/>
                                          </p:stCondLst>
                                        </p:cTn>
                                        <p:tgtEl>
                                          <p:spTgt spid="16"/>
                                        </p:tgtEl>
                                        <p:attrNameLst>
                                          <p:attrName>style.visibility</p:attrName>
                                        </p:attrNameLst>
                                      </p:cBhvr>
                                      <p:to>
                                        <p:strVal val="visible"/>
                                      </p:to>
                                    </p:set>
                                    <p:animEffect transition="in" filter="fade">
                                      <p:cBhvr>
                                        <p:cTn id="66" dur="500"/>
                                        <p:tgtEl>
                                          <p:spTgt spid="16"/>
                                        </p:tgtEl>
                                      </p:cBhvr>
                                    </p:animEffect>
                                  </p:childTnLst>
                                  <p:subTnLst>
                                    <p:audio>
                                      <p:cMediaNode>
                                        <p:cTn display="0" masterRel="sameClick">
                                          <p:stCondLst>
                                            <p:cond evt="begin" delay="0">
                                              <p:tn val="64"/>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9"/>
                  </p:tgtEl>
                </p:cond>
              </p:nextCondLst>
            </p:seq>
            <p:seq concurrent="1" nextAc="seek">
              <p:cTn id="67" restart="whenNotActive" fill="hold" evtFilter="cancelBubble" nodeType="interactiveSeq">
                <p:stCondLst>
                  <p:cond evt="onClick" delay="0">
                    <p:tgtEl>
                      <p:spTgt spid="10"/>
                    </p:tgtEl>
                  </p:cond>
                </p:stCondLst>
                <p:endSync evt="end" delay="0">
                  <p:rtn val="all"/>
                </p:endSync>
                <p:childTnLst>
                  <p:par>
                    <p:cTn id="68" fill="hold">
                      <p:stCondLst>
                        <p:cond delay="0"/>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17"/>
                                        </p:tgtEl>
                                        <p:attrNameLst>
                                          <p:attrName>style.visibility</p:attrName>
                                        </p:attrNameLst>
                                      </p:cBhvr>
                                      <p:to>
                                        <p:strVal val="visible"/>
                                      </p:to>
                                    </p:set>
                                    <p:animEffect transition="in" filter="fade">
                                      <p:cBhvr>
                                        <p:cTn id="72" dur="500"/>
                                        <p:tgtEl>
                                          <p:spTgt spid="17"/>
                                        </p:tgtEl>
                                      </p:cBhvr>
                                    </p:animEffect>
                                  </p:childTnLst>
                                  <p:subTnLst>
                                    <p:audio>
                                      <p:cMediaNode>
                                        <p:cTn display="0" masterRel="sameClick">
                                          <p:stCondLst>
                                            <p:cond evt="begin" delay="0">
                                              <p:tn val="70"/>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0"/>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10" presetClass="entr" presetSubtype="0" fill="hold" nodeType="clickEffect">
                                  <p:stCondLst>
                                    <p:cond delay="0"/>
                                  </p:stCondLst>
                                  <p:childTnLst>
                                    <p:set>
                                      <p:cBhvr>
                                        <p:cTn id="77" dur="1" fill="hold">
                                          <p:stCondLst>
                                            <p:cond delay="0"/>
                                          </p:stCondLst>
                                        </p:cTn>
                                        <p:tgtEl>
                                          <p:spTgt spid="18"/>
                                        </p:tgtEl>
                                        <p:attrNameLst>
                                          <p:attrName>style.visibility</p:attrName>
                                        </p:attrNameLst>
                                      </p:cBhvr>
                                      <p:to>
                                        <p:strVal val="visible"/>
                                      </p:to>
                                    </p:set>
                                    <p:animEffect transition="in" filter="fade">
                                      <p:cBhvr>
                                        <p:cTn id="78" dur="500"/>
                                        <p:tgtEl>
                                          <p:spTgt spid="18"/>
                                        </p:tgtEl>
                                      </p:cBhvr>
                                    </p:animEffect>
                                  </p:childTnLst>
                                  <p:subTnLst>
                                    <p:audio>
                                      <p:cMediaNode>
                                        <p:cTn display="0" masterRel="sameClick">
                                          <p:stCondLst>
                                            <p:cond evt="begin" delay="0">
                                              <p:tn val="76"/>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2"/>
                  </p:tgtEl>
                </p:cond>
              </p:nextCondLst>
            </p:seq>
            <p:seq concurrent="1" nextAc="seek">
              <p:cTn id="79" restart="whenNotActive" fill="hold" evtFilter="cancelBubble" nodeType="interactiveSeq">
                <p:stCondLst>
                  <p:cond evt="onClick" delay="0">
                    <p:tgtEl>
                      <p:spTgt spid="14"/>
                    </p:tgtEl>
                  </p:cond>
                </p:stCondLst>
                <p:endSync evt="end" delay="0">
                  <p:rtn val="all"/>
                </p:endSync>
                <p:childTnLst>
                  <p:par>
                    <p:cTn id="80" fill="hold">
                      <p:stCondLst>
                        <p:cond delay="0"/>
                      </p:stCondLst>
                      <p:childTnLst>
                        <p:par>
                          <p:cTn id="81" fill="hold">
                            <p:stCondLst>
                              <p:cond delay="0"/>
                            </p:stCondLst>
                            <p:childTnLst>
                              <p:par>
                                <p:cTn id="82" presetID="10" presetClass="entr" presetSubtype="0" fill="hold" nodeType="clickEffect">
                                  <p:stCondLst>
                                    <p:cond delay="0"/>
                                  </p:stCondLst>
                                  <p:childTnLst>
                                    <p:set>
                                      <p:cBhvr>
                                        <p:cTn id="83" dur="1" fill="hold">
                                          <p:stCondLst>
                                            <p:cond delay="0"/>
                                          </p:stCondLst>
                                        </p:cTn>
                                        <p:tgtEl>
                                          <p:spTgt spid="20"/>
                                        </p:tgtEl>
                                        <p:attrNameLst>
                                          <p:attrName>style.visibility</p:attrName>
                                        </p:attrNameLst>
                                      </p:cBhvr>
                                      <p:to>
                                        <p:strVal val="visible"/>
                                      </p:to>
                                    </p:set>
                                    <p:animEffect transition="in" filter="fade">
                                      <p:cBhvr>
                                        <p:cTn id="84" dur="500"/>
                                        <p:tgtEl>
                                          <p:spTgt spid="20"/>
                                        </p:tgtEl>
                                      </p:cBhvr>
                                    </p:animEffect>
                                  </p:childTnLst>
                                  <p:subTnLst>
                                    <p:audio>
                                      <p:cMediaNode>
                                        <p:cTn display="0" masterRel="sameClick">
                                          <p:stCondLst>
                                            <p:cond evt="begin" delay="0">
                                              <p:tn val="82"/>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14"/>
                  </p:tgtEl>
                </p:cond>
              </p:nextCondLst>
            </p:seq>
            <p:seq concurrent="1" nextAc="seek">
              <p:cTn id="85" restart="whenNotActive" fill="hold" evtFilter="cancelBubble" nodeType="interactiveSeq">
                <p:stCondLst>
                  <p:cond evt="onClick" delay="0">
                    <p:tgtEl>
                      <p:spTgt spid="8"/>
                    </p:tgtEl>
                  </p:cond>
                </p:stCondLst>
                <p:endSync evt="end" delay="0">
                  <p:rtn val="all"/>
                </p:endSync>
                <p:childTnLst>
                  <p:par>
                    <p:cTn id="86" fill="hold">
                      <p:stCondLst>
                        <p:cond delay="0"/>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1026"/>
                                        </p:tgtEl>
                                        <p:attrNameLst>
                                          <p:attrName>style.visibility</p:attrName>
                                        </p:attrNameLst>
                                      </p:cBhvr>
                                      <p:to>
                                        <p:strVal val="visible"/>
                                      </p:to>
                                    </p:set>
                                    <p:animEffect transition="in" filter="fade">
                                      <p:cBhvr>
                                        <p:cTn id="90" dur="500"/>
                                        <p:tgtEl>
                                          <p:spTgt spid="1026"/>
                                        </p:tgtEl>
                                      </p:cBhvr>
                                    </p:animEffect>
                                  </p:childTnLst>
                                  <p:subTnLst>
                                    <p:audio>
                                      <p:cMediaNode>
                                        <p:cTn display="0" masterRel="sameClick">
                                          <p:stCondLst>
                                            <p:cond evt="begin" delay="0">
                                              <p:tn val="88"/>
                                            </p:cond>
                                          </p:stCondLst>
                                          <p:endCondLst>
                                            <p:cond evt="onStopAudio" delay="0">
                                              <p:tgtEl>
                                                <p:sldTgt/>
                                              </p:tgtEl>
                                            </p:cond>
                                          </p:endCondLst>
                                        </p:cTn>
                                        <p:tgtEl>
                                          <p:sndTgt r:embed="rId3" name="applause.wav"/>
                                        </p:tgtEl>
                                      </p:cMediaNode>
                                    </p:audio>
                                  </p:subTnLst>
                                </p:cTn>
                              </p:par>
                            </p:childTnLst>
                          </p:cTn>
                        </p:par>
                      </p:childTnLst>
                    </p:cTn>
                  </p:par>
                </p:childTnLst>
              </p:cTn>
              <p:nextCondLst>
                <p:cond evt="onClick" delay="0">
                  <p:tgtEl>
                    <p:spTgt spid="8"/>
                  </p:tgtEl>
                </p:cond>
              </p:nextCondLst>
            </p:seq>
            <p:seq concurrent="1" nextAc="seek">
              <p:cTn id="91" restart="whenNotActive" fill="hold" evtFilter="cancelBubble" nodeType="interactiveSeq">
                <p:stCondLst>
                  <p:cond evt="onClick" delay="0">
                    <p:tgtEl>
                      <p:spTgt spid="11"/>
                    </p:tgtEl>
                  </p:cond>
                </p:stCondLst>
                <p:endSync evt="end" delay="0">
                  <p:rtn val="all"/>
                </p:endSync>
                <p:childTnLst>
                  <p:par>
                    <p:cTn id="92" fill="hold">
                      <p:stCondLst>
                        <p:cond delay="0"/>
                      </p:stCondLst>
                      <p:childTnLst>
                        <p:par>
                          <p:cTn id="93" fill="hold">
                            <p:stCondLst>
                              <p:cond delay="0"/>
                            </p:stCondLst>
                            <p:childTnLst>
                              <p:par>
                                <p:cTn id="94" presetID="10" presetClass="entr" presetSubtype="0" fill="hold" nodeType="clickEffect">
                                  <p:stCondLst>
                                    <p:cond delay="0"/>
                                  </p:stCondLst>
                                  <p:childTnLst>
                                    <p:set>
                                      <p:cBhvr>
                                        <p:cTn id="95" dur="1" fill="hold">
                                          <p:stCondLst>
                                            <p:cond delay="0"/>
                                          </p:stCondLst>
                                        </p:cTn>
                                        <p:tgtEl>
                                          <p:spTgt spid="21"/>
                                        </p:tgtEl>
                                        <p:attrNameLst>
                                          <p:attrName>style.visibility</p:attrName>
                                        </p:attrNameLst>
                                      </p:cBhvr>
                                      <p:to>
                                        <p:strVal val="visible"/>
                                      </p:to>
                                    </p:set>
                                    <p:animEffect transition="in" filter="fade">
                                      <p:cBhvr>
                                        <p:cTn id="96" dur="500"/>
                                        <p:tgtEl>
                                          <p:spTgt spid="21"/>
                                        </p:tgtEl>
                                      </p:cBhvr>
                                    </p:animEffect>
                                  </p:childTnLst>
                                  <p:subTnLst>
                                    <p:audio>
                                      <p:cMediaNode>
                                        <p:cTn display="0" masterRel="sameClick">
                                          <p:stCondLst>
                                            <p:cond evt="begin" delay="0">
                                              <p:tn val="94"/>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1"/>
                  </p:tgtEl>
                </p:cond>
              </p:nextCondLst>
            </p:seq>
            <p:seq concurrent="1" nextAc="seek">
              <p:cTn id="97" restart="whenNotActive" fill="hold" evtFilter="cancelBubble" nodeType="interactiveSeq">
                <p:stCondLst>
                  <p:cond evt="onClick" delay="0">
                    <p:tgtEl>
                      <p:spTgt spid="13"/>
                    </p:tgtEl>
                  </p:cond>
                </p:stCondLst>
                <p:endSync evt="end" delay="0">
                  <p:rtn val="all"/>
                </p:endSync>
                <p:childTnLst>
                  <p:par>
                    <p:cTn id="98" fill="hold">
                      <p:stCondLst>
                        <p:cond delay="0"/>
                      </p:stCondLst>
                      <p:childTnLst>
                        <p:par>
                          <p:cTn id="99" fill="hold">
                            <p:stCondLst>
                              <p:cond delay="0"/>
                            </p:stCondLst>
                            <p:childTnLst>
                              <p:par>
                                <p:cTn id="100" presetID="10" presetClass="entr" presetSubtype="0" fill="hold" nodeType="clickEffect">
                                  <p:stCondLst>
                                    <p:cond delay="0"/>
                                  </p:stCondLst>
                                  <p:childTnLst>
                                    <p:set>
                                      <p:cBhvr>
                                        <p:cTn id="101" dur="1" fill="hold">
                                          <p:stCondLst>
                                            <p:cond delay="0"/>
                                          </p:stCondLst>
                                        </p:cTn>
                                        <p:tgtEl>
                                          <p:spTgt spid="22"/>
                                        </p:tgtEl>
                                        <p:attrNameLst>
                                          <p:attrName>style.visibility</p:attrName>
                                        </p:attrNameLst>
                                      </p:cBhvr>
                                      <p:to>
                                        <p:strVal val="visible"/>
                                      </p:to>
                                    </p:set>
                                    <p:animEffect transition="in" filter="fade">
                                      <p:cBhvr>
                                        <p:cTn id="102" dur="500"/>
                                        <p:tgtEl>
                                          <p:spTgt spid="22"/>
                                        </p:tgtEl>
                                      </p:cBhvr>
                                    </p:animEffect>
                                  </p:childTnLst>
                                  <p:subTnLst>
                                    <p:audio>
                                      <p:cMediaNode>
                                        <p:cTn display="0" masterRel="sameClick">
                                          <p:stCondLst>
                                            <p:cond evt="begin" delay="0">
                                              <p:tn val="10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3"/>
                  </p:tgtEl>
                </p:cond>
              </p:nextCondLst>
            </p:seq>
          </p:childTnLst>
        </p:cTn>
      </p:par>
    </p:tnLst>
    <p:bldLst>
      <p:bldP spid="5" grpId="0" animBg="1"/>
      <p:bldP spid="7" grpId="0" animBg="1"/>
      <p:bldP spid="8" grpId="0" animBg="1"/>
      <p:bldP spid="9" grpId="0" animBg="1"/>
      <p:bldP spid="10" grpId="0" animBg="1"/>
      <p:bldP spid="11" grpId="0" animBg="1"/>
      <p:bldP spid="12" grpId="0" animBg="1"/>
      <p:bldP spid="13" grpId="0" animBg="1"/>
      <p:bldP spid="1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613092" y="1904596"/>
            <a:ext cx="7636671" cy="1213989"/>
          </a:xfrm>
          <a:prstGeom prst="roundRect">
            <a:avLst/>
          </a:prstGeom>
          <a:solidFill>
            <a:schemeClr val="accent6"/>
          </a:solidFill>
          <a:ln>
            <a:prstDash val="lg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smtClean="0">
                <a:solidFill>
                  <a:schemeClr val="accent4">
                    <a:lumMod val="50000"/>
                  </a:schemeClr>
                </a:solidFill>
                <a:latin typeface="Calibri" panose="020F0502020204030204" pitchFamily="34" charset="0"/>
                <a:cs typeface="Calibri" panose="020F0502020204030204" pitchFamily="34" charset="0"/>
              </a:rPr>
              <a:t>2. Tìm từ ngữ phù hợp với các cột trong bảng:</a:t>
            </a:r>
            <a:endParaRPr lang="en-GB" sz="3600" dirty="0">
              <a:solidFill>
                <a:schemeClr val="accent4">
                  <a:lumMod val="50000"/>
                </a:schemeClr>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rotWithShape="1">
          <a:blip r:embed="rId2">
            <a:extLst>
              <a:ext uri="{BEBA8EAE-BF5A-486C-A8C5-ECC9F3942E4B}">
                <a14:imgProps xmlns:a14="http://schemas.microsoft.com/office/drawing/2010/main">
                  <a14:imgLayer r:embed="rId3">
                    <a14:imgEffect>
                      <a14:backgroundRemoval t="2250" b="90000" l="27167" r="71250"/>
                    </a14:imgEffect>
                  </a14:imgLayer>
                </a14:imgProps>
              </a:ext>
              <a:ext uri="{28A0092B-C50C-407E-A947-70E740481C1C}">
                <a14:useLocalDpi xmlns:a14="http://schemas.microsoft.com/office/drawing/2010/main" val="0"/>
              </a:ext>
            </a:extLst>
          </a:blip>
          <a:srcRect l="26273" r="23602"/>
          <a:stretch/>
        </p:blipFill>
        <p:spPr>
          <a:xfrm>
            <a:off x="1133281" y="1857678"/>
            <a:ext cx="2838735" cy="5663333"/>
          </a:xfrm>
          <a:prstGeom prst="rect">
            <a:avLst/>
          </a:prstGeom>
          <a:noFill/>
        </p:spPr>
      </p:pic>
      <p:pic>
        <p:nvPicPr>
          <p:cNvPr id="7" name="Picture 6"/>
          <p:cNvPicPr>
            <a:picLocks noChangeAspect="1"/>
          </p:cNvPicPr>
          <p:nvPr/>
        </p:nvPicPr>
        <p:blipFill>
          <a:blip r:embed="rId4"/>
          <a:stretch>
            <a:fillRect/>
          </a:stretch>
        </p:blipFill>
        <p:spPr>
          <a:xfrm>
            <a:off x="636559" y="51443"/>
            <a:ext cx="10900593" cy="1457070"/>
          </a:xfrm>
          <a:prstGeom prst="rect">
            <a:avLst/>
          </a:prstGeom>
        </p:spPr>
      </p:pic>
    </p:spTree>
    <p:extLst>
      <p:ext uri="{BB962C8B-B14F-4D97-AF65-F5344CB8AC3E}">
        <p14:creationId xmlns:p14="http://schemas.microsoft.com/office/powerpoint/2010/main" val="317539612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randombar(horizont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516663294"/>
              </p:ext>
            </p:extLst>
          </p:nvPr>
        </p:nvGraphicFramePr>
        <p:xfrm>
          <a:off x="866275" y="719666"/>
          <a:ext cx="10530036" cy="4846320"/>
        </p:xfrm>
        <a:graphic>
          <a:graphicData uri="http://schemas.openxmlformats.org/drawingml/2006/table">
            <a:tbl>
              <a:tblPr firstRow="1" bandRow="1">
                <a:tableStyleId>{17292A2E-F333-43FB-9621-5CBBE7FDCDCB}</a:tableStyleId>
              </a:tblPr>
              <a:tblGrid>
                <a:gridCol w="3510012">
                  <a:extLst>
                    <a:ext uri="{9D8B030D-6E8A-4147-A177-3AD203B41FA5}">
                      <a16:colId xmlns:a16="http://schemas.microsoft.com/office/drawing/2014/main" val="3494456889"/>
                    </a:ext>
                  </a:extLst>
                </a:gridCol>
                <a:gridCol w="3510012">
                  <a:extLst>
                    <a:ext uri="{9D8B030D-6E8A-4147-A177-3AD203B41FA5}">
                      <a16:colId xmlns:a16="http://schemas.microsoft.com/office/drawing/2014/main" val="2931248501"/>
                    </a:ext>
                  </a:extLst>
                </a:gridCol>
                <a:gridCol w="3510012">
                  <a:extLst>
                    <a:ext uri="{9D8B030D-6E8A-4147-A177-3AD203B41FA5}">
                      <a16:colId xmlns:a16="http://schemas.microsoft.com/office/drawing/2014/main" val="1176766588"/>
                    </a:ext>
                  </a:extLst>
                </a:gridCol>
              </a:tblGrid>
              <a:tr h="370840">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Nghề</a:t>
                      </a:r>
                      <a:r>
                        <a:rPr lang="vi-VN" sz="4800" baseline="0" dirty="0" smtClean="0">
                          <a:solidFill>
                            <a:schemeClr val="accent6"/>
                          </a:solidFill>
                          <a:latin typeface="Cambria" panose="02040503050406030204" pitchFamily="18" charset="0"/>
                          <a:ea typeface="Cambria" panose="02040503050406030204" pitchFamily="18" charset="0"/>
                        </a:rPr>
                        <a:t> nghiệp</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Công</a:t>
                      </a:r>
                      <a:r>
                        <a:rPr lang="vi-VN" sz="4800" baseline="0" dirty="0" smtClean="0">
                          <a:solidFill>
                            <a:schemeClr val="accent6"/>
                          </a:solidFill>
                          <a:latin typeface="Cambria" panose="02040503050406030204" pitchFamily="18" charset="0"/>
                          <a:ea typeface="Cambria" panose="02040503050406030204" pitchFamily="18" charset="0"/>
                        </a:rPr>
                        <a:t> việc</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6"/>
                          </a:solidFill>
                          <a:latin typeface="Cambria" panose="02040503050406030204" pitchFamily="18" charset="0"/>
                          <a:ea typeface="Cambria" panose="02040503050406030204" pitchFamily="18" charset="0"/>
                        </a:rPr>
                        <a:t>Sản phẩm</a:t>
                      </a:r>
                      <a:endParaRPr lang="en-US" sz="4800" dirty="0">
                        <a:solidFill>
                          <a:schemeClr val="accent6"/>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3799136395"/>
                  </a:ext>
                </a:extLst>
              </a:tr>
              <a:tr h="370840">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Họa sĩ</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Vẽ</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r>
                        <a:rPr lang="vi-VN" sz="4800" dirty="0" smtClean="0">
                          <a:solidFill>
                            <a:schemeClr val="accent5"/>
                          </a:solidFill>
                          <a:latin typeface="Cambria" panose="02040503050406030204" pitchFamily="18" charset="0"/>
                          <a:ea typeface="Cambria" panose="02040503050406030204" pitchFamily="18" charset="0"/>
                        </a:rPr>
                        <a:t>Tranh </a:t>
                      </a:r>
                      <a:endParaRPr lang="en-US" sz="4800" dirty="0">
                        <a:solidFill>
                          <a:schemeClr val="accent5"/>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2022917482"/>
                  </a:ext>
                </a:extLst>
              </a:tr>
              <a:tr h="370840">
                <a:tc>
                  <a:txBody>
                    <a:bodyPr/>
                    <a:lstStyle/>
                    <a:p>
                      <a:pPr algn="ctr"/>
                      <a:r>
                        <a:rPr lang="vi-VN" sz="4800" dirty="0" smtClean="0">
                          <a:latin typeface="Cambria" panose="02040503050406030204" pitchFamily="18" charset="0"/>
                          <a:ea typeface="Cambria" panose="02040503050406030204" pitchFamily="18" charset="0"/>
                        </a:rPr>
                        <a:t>Nhạc sĩ</a:t>
                      </a: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4096283063"/>
                  </a:ext>
                </a:extLst>
              </a:tr>
              <a:tr h="370840">
                <a:tc>
                  <a:txBody>
                    <a:bodyPr/>
                    <a:lstStyle/>
                    <a:p>
                      <a:pPr algn="ctr"/>
                      <a:r>
                        <a:rPr lang="vi-VN" sz="4800" dirty="0" smtClean="0">
                          <a:solidFill>
                            <a:schemeClr val="tx2"/>
                          </a:solidFill>
                          <a:latin typeface="Cambria" panose="02040503050406030204" pitchFamily="18" charset="0"/>
                          <a:ea typeface="Cambria" panose="02040503050406030204" pitchFamily="18" charset="0"/>
                        </a:rPr>
                        <a:t>Nhà</a:t>
                      </a:r>
                      <a:r>
                        <a:rPr lang="vi-VN" sz="4800" baseline="0" dirty="0" smtClean="0">
                          <a:solidFill>
                            <a:schemeClr val="tx2"/>
                          </a:solidFill>
                          <a:latin typeface="Cambria" panose="02040503050406030204" pitchFamily="18" charset="0"/>
                          <a:ea typeface="Cambria" panose="02040503050406030204" pitchFamily="18" charset="0"/>
                        </a:rPr>
                        <a:t> văn</a:t>
                      </a:r>
                      <a:endParaRPr lang="en-US" sz="4800" dirty="0">
                        <a:solidFill>
                          <a:schemeClr val="tx2"/>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822222820"/>
                  </a:ext>
                </a:extLst>
              </a:tr>
              <a:tr h="370840">
                <a:tc>
                  <a:txBody>
                    <a:bodyPr/>
                    <a:lstStyle/>
                    <a:p>
                      <a:pPr algn="ctr"/>
                      <a:r>
                        <a:rPr lang="vi-VN" sz="4800" dirty="0" smtClean="0">
                          <a:solidFill>
                            <a:schemeClr val="accent3"/>
                          </a:solidFill>
                          <a:latin typeface="Cambria" panose="02040503050406030204" pitchFamily="18" charset="0"/>
                          <a:ea typeface="Cambria" panose="02040503050406030204" pitchFamily="18" charset="0"/>
                        </a:rPr>
                        <a:t>Kiến trúc</a:t>
                      </a:r>
                      <a:r>
                        <a:rPr lang="vi-VN" sz="4800" baseline="0" dirty="0" smtClean="0">
                          <a:solidFill>
                            <a:schemeClr val="accent3"/>
                          </a:solidFill>
                          <a:latin typeface="Cambria" panose="02040503050406030204" pitchFamily="18" charset="0"/>
                          <a:ea typeface="Cambria" panose="02040503050406030204" pitchFamily="18" charset="0"/>
                        </a:rPr>
                        <a:t> sư</a:t>
                      </a:r>
                      <a:endParaRPr lang="en-US" sz="4800" dirty="0">
                        <a:solidFill>
                          <a:schemeClr val="accent3"/>
                        </a:solidFill>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tc>
                  <a:txBody>
                    <a:bodyPr/>
                    <a:lstStyle/>
                    <a:p>
                      <a:pPr algn="ctr"/>
                      <a:endParaRPr lang="en-US" sz="4800" dirty="0">
                        <a:latin typeface="Cambria" panose="02040503050406030204" pitchFamily="18" charset="0"/>
                        <a:ea typeface="Cambria" panose="02040503050406030204" pitchFamily="18" charset="0"/>
                      </a:endParaRPr>
                    </a:p>
                  </a:txBody>
                  <a:tcPr anchor="ctr">
                    <a:lnL w="12700" cap="flat" cmpd="sng" algn="ctr">
                      <a:solidFill>
                        <a:schemeClr val="accent1">
                          <a:lumMod val="50000"/>
                        </a:schemeClr>
                      </a:solidFill>
                      <a:prstDash val="solid"/>
                      <a:round/>
                      <a:headEnd type="none" w="med" len="med"/>
                      <a:tailEnd type="none" w="med" len="med"/>
                    </a:lnL>
                    <a:lnR w="12700" cap="flat" cmpd="sng" algn="ctr">
                      <a:solidFill>
                        <a:schemeClr val="accent1">
                          <a:lumMod val="50000"/>
                        </a:schemeClr>
                      </a:solidFill>
                      <a:prstDash val="solid"/>
                      <a:round/>
                      <a:headEnd type="none" w="med" len="med"/>
                      <a:tailEnd type="none" w="med" len="med"/>
                    </a:lnR>
                    <a:lnT w="12700" cap="flat" cmpd="sng" algn="ctr">
                      <a:solidFill>
                        <a:schemeClr val="accent1">
                          <a:lumMod val="50000"/>
                        </a:schemeClr>
                      </a:solidFill>
                      <a:prstDash val="solid"/>
                      <a:round/>
                      <a:headEnd type="none" w="med" len="med"/>
                      <a:tailEnd type="none" w="med" len="med"/>
                    </a:lnT>
                    <a:lnB w="12700" cap="flat" cmpd="sng" algn="ctr">
                      <a:solidFill>
                        <a:schemeClr val="accent1">
                          <a:lumMod val="50000"/>
                        </a:schemeClr>
                      </a:solidFill>
                      <a:prstDash val="solid"/>
                      <a:round/>
                      <a:headEnd type="none" w="med" len="med"/>
                      <a:tailEnd type="none" w="med" len="med"/>
                    </a:lnB>
                  </a:tcPr>
                </a:tc>
                <a:extLst>
                  <a:ext uri="{0D108BD9-81ED-4DB2-BD59-A6C34878D82A}">
                    <a16:rowId xmlns:a16="http://schemas.microsoft.com/office/drawing/2014/main" val="1538567741"/>
                  </a:ext>
                </a:extLst>
              </a:tr>
            </a:tbl>
          </a:graphicData>
        </a:graphic>
      </p:graphicFrame>
      <p:sp>
        <p:nvSpPr>
          <p:cNvPr id="6" name="TextBox 5"/>
          <p:cNvSpPr txBox="1"/>
          <p:nvPr/>
        </p:nvSpPr>
        <p:spPr>
          <a:xfrm>
            <a:off x="4398745" y="3214838"/>
            <a:ext cx="3493971" cy="707886"/>
          </a:xfrm>
          <a:prstGeom prst="rect">
            <a:avLst/>
          </a:prstGeom>
          <a:noFill/>
        </p:spPr>
        <p:txBody>
          <a:bodyPr wrap="square" rtlCol="0">
            <a:spAutoFit/>
          </a:bodyPr>
          <a:lstStyle/>
          <a:p>
            <a:pPr algn="ctr"/>
            <a:r>
              <a:rPr lang="vi-VN" sz="4000" dirty="0" smtClean="0">
                <a:latin typeface="Cambria" panose="02040503050406030204" pitchFamily="18" charset="0"/>
                <a:ea typeface="Cambria" panose="02040503050406030204" pitchFamily="18" charset="0"/>
              </a:rPr>
              <a:t>Sáng tác nhạc</a:t>
            </a:r>
            <a:endParaRPr lang="en-US" sz="4000" dirty="0">
              <a:latin typeface="Cambria" panose="02040503050406030204" pitchFamily="18" charset="0"/>
              <a:ea typeface="Cambria" panose="02040503050406030204" pitchFamily="18" charset="0"/>
            </a:endParaRPr>
          </a:p>
        </p:txBody>
      </p:sp>
      <p:sp>
        <p:nvSpPr>
          <p:cNvPr id="7" name="TextBox 6"/>
          <p:cNvSpPr txBox="1"/>
          <p:nvPr/>
        </p:nvSpPr>
        <p:spPr>
          <a:xfrm>
            <a:off x="7892715" y="3309601"/>
            <a:ext cx="3493971" cy="584775"/>
          </a:xfrm>
          <a:prstGeom prst="rect">
            <a:avLst/>
          </a:prstGeom>
          <a:noFill/>
        </p:spPr>
        <p:txBody>
          <a:bodyPr wrap="square" rtlCol="0">
            <a:spAutoFit/>
          </a:bodyPr>
          <a:lstStyle/>
          <a:p>
            <a:pPr algn="ctr"/>
            <a:r>
              <a:rPr lang="vi-VN" sz="3200" dirty="0" smtClean="0">
                <a:latin typeface="Cambria" panose="02040503050406030204" pitchFamily="18" charset="0"/>
                <a:ea typeface="Cambria" panose="02040503050406030204" pitchFamily="18" charset="0"/>
              </a:rPr>
              <a:t>Bài hát, bản nhạc,...</a:t>
            </a:r>
            <a:endParaRPr lang="en-US" sz="3200" dirty="0">
              <a:latin typeface="Cambria" panose="02040503050406030204" pitchFamily="18" charset="0"/>
              <a:ea typeface="Cambria" panose="02040503050406030204" pitchFamily="18" charset="0"/>
            </a:endParaRPr>
          </a:p>
        </p:txBody>
      </p:sp>
      <p:sp>
        <p:nvSpPr>
          <p:cNvPr id="8" name="TextBox 7"/>
          <p:cNvSpPr txBox="1"/>
          <p:nvPr/>
        </p:nvSpPr>
        <p:spPr>
          <a:xfrm>
            <a:off x="4398745" y="4029338"/>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Viết</a:t>
            </a:r>
            <a:endParaRPr lang="en-US" sz="4000" dirty="0">
              <a:solidFill>
                <a:schemeClr val="tx2"/>
              </a:solidFill>
              <a:latin typeface="Cambria" panose="02040503050406030204" pitchFamily="18" charset="0"/>
              <a:ea typeface="Cambria" panose="02040503050406030204" pitchFamily="18" charset="0"/>
            </a:endParaRPr>
          </a:p>
        </p:txBody>
      </p:sp>
      <p:sp>
        <p:nvSpPr>
          <p:cNvPr id="9" name="TextBox 8"/>
          <p:cNvSpPr txBox="1"/>
          <p:nvPr/>
        </p:nvSpPr>
        <p:spPr>
          <a:xfrm>
            <a:off x="7892716" y="4015076"/>
            <a:ext cx="3493971" cy="707886"/>
          </a:xfrm>
          <a:prstGeom prst="rect">
            <a:avLst/>
          </a:prstGeom>
          <a:noFill/>
        </p:spPr>
        <p:txBody>
          <a:bodyPr wrap="square" rtlCol="0">
            <a:spAutoFit/>
          </a:bodyPr>
          <a:lstStyle/>
          <a:p>
            <a:pPr algn="ctr"/>
            <a:r>
              <a:rPr lang="vi-VN" sz="4000" dirty="0" smtClean="0">
                <a:solidFill>
                  <a:schemeClr val="tx2"/>
                </a:solidFill>
                <a:latin typeface="Cambria" panose="02040503050406030204" pitchFamily="18" charset="0"/>
                <a:ea typeface="Cambria" panose="02040503050406030204" pitchFamily="18" charset="0"/>
              </a:rPr>
              <a:t>Truyện, kí,..</a:t>
            </a:r>
            <a:endParaRPr lang="en-US" sz="4000" dirty="0">
              <a:solidFill>
                <a:schemeClr val="tx2"/>
              </a:solidFill>
              <a:latin typeface="Cambria" panose="02040503050406030204" pitchFamily="18" charset="0"/>
              <a:ea typeface="Cambria" panose="02040503050406030204" pitchFamily="18" charset="0"/>
            </a:endParaRPr>
          </a:p>
        </p:txBody>
      </p:sp>
      <p:sp>
        <p:nvSpPr>
          <p:cNvPr id="10" name="TextBox 9"/>
          <p:cNvSpPr txBox="1"/>
          <p:nvPr/>
        </p:nvSpPr>
        <p:spPr>
          <a:xfrm>
            <a:off x="4398745" y="4839839"/>
            <a:ext cx="3493971" cy="707886"/>
          </a:xfrm>
          <a:prstGeom prst="rect">
            <a:avLst/>
          </a:prstGeom>
          <a:noFill/>
        </p:spPr>
        <p:txBody>
          <a:bodyPr wrap="square" rtlCol="0">
            <a:spAutoFit/>
          </a:bodyPr>
          <a:lstStyle/>
          <a:p>
            <a:pPr algn="ctr"/>
            <a:r>
              <a:rPr lang="vi-VN" sz="4000" dirty="0" smtClean="0">
                <a:solidFill>
                  <a:schemeClr val="accent3"/>
                </a:solidFill>
                <a:latin typeface="Cambria" panose="02040503050406030204" pitchFamily="18" charset="0"/>
                <a:ea typeface="Cambria" panose="02040503050406030204" pitchFamily="18" charset="0"/>
              </a:rPr>
              <a:t>Thiết kế</a:t>
            </a:r>
            <a:endParaRPr lang="en-US" sz="4000" dirty="0">
              <a:solidFill>
                <a:schemeClr val="accent3"/>
              </a:solidFill>
              <a:latin typeface="Cambria" panose="02040503050406030204" pitchFamily="18" charset="0"/>
              <a:ea typeface="Cambria" panose="02040503050406030204" pitchFamily="18" charset="0"/>
            </a:endParaRPr>
          </a:p>
        </p:txBody>
      </p:sp>
      <p:sp>
        <p:nvSpPr>
          <p:cNvPr id="11" name="TextBox 10"/>
          <p:cNvSpPr txBox="1"/>
          <p:nvPr/>
        </p:nvSpPr>
        <p:spPr>
          <a:xfrm>
            <a:off x="7892716" y="4901394"/>
            <a:ext cx="3493971" cy="584775"/>
          </a:xfrm>
          <a:prstGeom prst="rect">
            <a:avLst/>
          </a:prstGeom>
          <a:noFill/>
        </p:spPr>
        <p:txBody>
          <a:bodyPr wrap="square" rtlCol="0">
            <a:spAutoFit/>
          </a:bodyPr>
          <a:lstStyle/>
          <a:p>
            <a:pPr algn="ctr"/>
            <a:r>
              <a:rPr lang="vi-VN" sz="3200" dirty="0" smtClean="0">
                <a:solidFill>
                  <a:schemeClr val="accent3"/>
                </a:solidFill>
                <a:latin typeface="Cambria" panose="02040503050406030204" pitchFamily="18" charset="0"/>
                <a:ea typeface="Cambria" panose="02040503050406030204" pitchFamily="18" charset="0"/>
              </a:rPr>
              <a:t>Bản vẽ kĩ thuật,..</a:t>
            </a:r>
            <a:endParaRPr lang="en-US" sz="3200" dirty="0">
              <a:solidFill>
                <a:schemeClr val="accent3"/>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1755316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
                                            <p:txEl>
                                              <p:pRg st="0" end="0"/>
                                            </p:txEl>
                                          </p:spTgt>
                                        </p:tgtEl>
                                        <p:attrNameLst>
                                          <p:attrName>style.visibility</p:attrName>
                                        </p:attrNameLst>
                                      </p:cBhvr>
                                      <p:to>
                                        <p:strVal val="visible"/>
                                      </p:to>
                                    </p:set>
                                    <p:animEffect transition="in" filter="fade">
                                      <p:cBhvr>
                                        <p:cTn id="12" dur="500"/>
                                        <p:tgtEl>
                                          <p:spTgt spid="7">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xEl>
                                              <p:pRg st="0" end="0"/>
                                            </p:txEl>
                                          </p:spTgt>
                                        </p:tgtEl>
                                        <p:attrNameLst>
                                          <p:attrName>style.visibility</p:attrName>
                                        </p:attrNameLst>
                                      </p:cBhvr>
                                      <p:to>
                                        <p:strVal val="visible"/>
                                      </p:to>
                                    </p:set>
                                    <p:animEffect transition="in" filter="fade">
                                      <p:cBhvr>
                                        <p:cTn id="17" dur="500"/>
                                        <p:tgtEl>
                                          <p:spTgt spid="8">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fade">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
                                            <p:txEl>
                                              <p:pRg st="0" end="0"/>
                                            </p:txEl>
                                          </p:spTgt>
                                        </p:tgtEl>
                                        <p:attrNameLst>
                                          <p:attrName>style.visibility</p:attrName>
                                        </p:attrNameLst>
                                      </p:cBhvr>
                                      <p:to>
                                        <p:strVal val="visible"/>
                                      </p:to>
                                    </p:set>
                                    <p:animEffect transition="in" filter="fade">
                                      <p:cBhvr>
                                        <p:cTn id="27" dur="500"/>
                                        <p:tgtEl>
                                          <p:spTgt spid="10">
                                            <p:txEl>
                                              <p:pRg st="0" end="0"/>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1">
                                            <p:txEl>
                                              <p:pRg st="0" end="0"/>
                                            </p:txEl>
                                          </p:spTgt>
                                        </p:tgtEl>
                                        <p:attrNameLst>
                                          <p:attrName>style.visibility</p:attrName>
                                        </p:attrNameLst>
                                      </p:cBhvr>
                                      <p:to>
                                        <p:strVal val="visible"/>
                                      </p:to>
                                    </p:set>
                                    <p:animEffect transition="in" filter="fade">
                                      <p:cBhvr>
                                        <p:cTn id="32" dur="500"/>
                                        <p:tgtEl>
                                          <p:spTgt spid="1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76;p7">
            <a:extLst>
              <a:ext uri="{FF2B5EF4-FFF2-40B4-BE49-F238E27FC236}">
                <a16:creationId xmlns:a16="http://schemas.microsoft.com/office/drawing/2014/main" id="{A584F604-0D20-C27E-1203-51EB8F5E915C}"/>
              </a:ext>
            </a:extLst>
          </p:cNvPr>
          <p:cNvSpPr/>
          <p:nvPr/>
        </p:nvSpPr>
        <p:spPr>
          <a:xfrm>
            <a:off x="1244656" y="107419"/>
            <a:ext cx="9680018" cy="1641169"/>
          </a:xfrm>
          <a:prstGeom prst="roundRect">
            <a:avLst>
              <a:gd name="adj" fmla="val 50000"/>
            </a:avLst>
          </a:prstGeom>
          <a:solidFill>
            <a:srgbClr val="4285F4"/>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 name="Google Shape;275;p7">
            <a:extLst>
              <a:ext uri="{FF2B5EF4-FFF2-40B4-BE49-F238E27FC236}">
                <a16:creationId xmlns:a16="http://schemas.microsoft.com/office/drawing/2014/main" id="{D0A8C17C-3CC1-55F0-F86B-26DA51B39AF4}"/>
              </a:ext>
            </a:extLst>
          </p:cNvPr>
          <p:cNvSpPr/>
          <p:nvPr/>
        </p:nvSpPr>
        <p:spPr>
          <a:xfrm>
            <a:off x="449179" y="1931529"/>
            <a:ext cx="11020925" cy="4761846"/>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Speech Bubble: Rectangle with Corners Rounded 5">
            <a:extLst>
              <a:ext uri="{FF2B5EF4-FFF2-40B4-BE49-F238E27FC236}">
                <a16:creationId xmlns:a16="http://schemas.microsoft.com/office/drawing/2014/main" id="{4AF854DA-1396-4DA1-AEAD-B4E6DADE5AEE}"/>
              </a:ext>
            </a:extLst>
          </p:cNvPr>
          <p:cNvSpPr/>
          <p:nvPr/>
        </p:nvSpPr>
        <p:spPr>
          <a:xfrm>
            <a:off x="4289362" y="2934864"/>
            <a:ext cx="7180742" cy="2949287"/>
          </a:xfrm>
          <a:prstGeom prst="wedgeRoundRectCallout">
            <a:avLst>
              <a:gd name="adj1" fmla="val -65403"/>
              <a:gd name="adj2" fmla="val 14808"/>
              <a:gd name="adj3" fmla="val 16667"/>
            </a:avLst>
          </a:prstGeom>
          <a:solidFill>
            <a:schemeClr val="bg2"/>
          </a:solidFill>
          <a:ln>
            <a:solidFill>
              <a:schemeClr val="bg1">
                <a:lumMod val="10000"/>
              </a:schemeClr>
            </a:solidFill>
          </a:ln>
        </p:spPr>
        <p:style>
          <a:lnRef idx="2">
            <a:schemeClr val="accent6"/>
          </a:lnRef>
          <a:fillRef idx="1">
            <a:schemeClr val="lt1"/>
          </a:fillRef>
          <a:effectRef idx="0">
            <a:schemeClr val="accent6"/>
          </a:effectRef>
          <a:fontRef idx="minor">
            <a:schemeClr val="dk1"/>
          </a:fontRef>
        </p:style>
        <p:txBody>
          <a:bodyPr rtlCol="0" anchor="ctr"/>
          <a:lstStyle/>
          <a:p>
            <a:pPr marL="342900" marR="0" lvl="0" indent="-342900" algn="l" defTabSz="914400" rtl="0" eaLnBrk="1" fontAlgn="auto" latinLnBrk="0" hangingPunct="1">
              <a:lnSpc>
                <a:spcPct val="100000"/>
              </a:lnSpc>
              <a:spcBef>
                <a:spcPts val="0"/>
              </a:spcBef>
              <a:spcAft>
                <a:spcPts val="0"/>
              </a:spcAft>
              <a:buClrTx/>
              <a:buSzTx/>
              <a:buFontTx/>
              <a:buAutoNum type="arabicPeriod"/>
              <a:tabLst/>
              <a:defRPr/>
            </a:pPr>
            <a:r>
              <a:rPr kumimoji="0" lang="nl-NL"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Về nhà </a:t>
            </a:r>
            <a:r>
              <a:rPr lang="vi-VN" sz="3200" dirty="0" smtClean="0">
                <a:solidFill>
                  <a:srgbClr val="F7A9BD">
                    <a:lumMod val="10000"/>
                  </a:srgbClr>
                </a:solidFill>
                <a:latin typeface="Calibri" panose="020F0502020204030204" pitchFamily="34" charset="0"/>
                <a:cs typeface="Calibri" panose="020F0502020204030204" pitchFamily="34" charset="0"/>
              </a:rPr>
              <a:t>luyện đọc và trả lời các câu hỏi</a:t>
            </a:r>
            <a:endParaRPr lang="en-US" sz="3200" dirty="0" smtClean="0">
              <a:solidFill>
                <a:srgbClr val="F7A9BD">
                  <a:lumMod val="10000"/>
                </a:srgbClr>
              </a:solidFill>
              <a:latin typeface="Calibri" panose="020F0502020204030204" pitchFamily="34" charset="0"/>
              <a:cs typeface="Calibri" panose="020F0502020204030204" pitchFamily="34" charset="0"/>
            </a:endParaRPr>
          </a:p>
          <a:p>
            <a:pPr marL="342900" lvl="0" indent="-342900">
              <a:buFontTx/>
              <a:buAutoNum type="arabicPeriod"/>
              <a:defRPr/>
            </a:pPr>
            <a:r>
              <a:rPr lang="vi-VN" sz="3200" dirty="0">
                <a:solidFill>
                  <a:srgbClr val="F7A9BD">
                    <a:lumMod val="10000"/>
                  </a:srgbClr>
                </a:solidFill>
                <a:latin typeface="Calibri" panose="020F0502020204030204" pitchFamily="34" charset="0"/>
                <a:cs typeface="Calibri" panose="020F0502020204030204" pitchFamily="34" charset="0"/>
              </a:rPr>
              <a:t>Chia sẻ với người thân về bài đọc.</a:t>
            </a:r>
            <a:endPar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endParaRPr>
          </a:p>
          <a:p>
            <a:pPr marL="514350" marR="0" lvl="0" indent="-514350" algn="l" defTabSz="914400" rtl="0" eaLnBrk="1" fontAlgn="auto" latinLnBrk="0" hangingPunct="1">
              <a:lnSpc>
                <a:spcPct val="100000"/>
              </a:lnSpc>
              <a:spcBef>
                <a:spcPts val="0"/>
              </a:spcBef>
              <a:spcAft>
                <a:spcPts val="0"/>
              </a:spcAft>
              <a:buClrTx/>
              <a:buSzTx/>
              <a:buFontTx/>
              <a:buAutoNum type="arabicPeriod"/>
              <a:tabLst/>
              <a:defRPr/>
            </a:pPr>
            <a:r>
              <a:rPr kumimoji="0" lang="en-US" sz="3200" b="0" i="0" u="none" strike="noStrike" kern="1200" cap="none" spc="0" normalizeH="0" baseline="0" noProof="0" dirty="0" err="1" smtClean="0">
                <a:ln>
                  <a:noFill/>
                </a:ln>
                <a:solidFill>
                  <a:srgbClr val="F7A9BD">
                    <a:lumMod val="10000"/>
                  </a:srgbClr>
                </a:solidFill>
                <a:effectLst/>
                <a:uLnTx/>
                <a:uFillTx/>
                <a:latin typeface="Calibri" panose="020F0502020204030204" pitchFamily="34" charset="0"/>
                <a:cs typeface="Calibri" panose="020F0502020204030204" pitchFamily="34" charset="0"/>
              </a:rPr>
              <a:t>Xem</a:t>
            </a:r>
            <a:r>
              <a:rPr kumimoji="0" lang="en-US" sz="3200" b="0" i="0" u="none" strike="noStrike" kern="1200" cap="none" spc="0" normalizeH="0" baseline="0" noProof="0" dirty="0" smtClean="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trước</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bài</a:t>
            </a:r>
            <a:r>
              <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rPr>
              <a:t> </a:t>
            </a:r>
            <a:r>
              <a:rPr kumimoji="0" lang="en-US" sz="3200" b="0" i="0" u="none" strike="noStrike" kern="1200" cap="none" spc="0" normalizeH="0" baseline="0" noProof="0" dirty="0" err="1">
                <a:ln>
                  <a:noFill/>
                </a:ln>
                <a:solidFill>
                  <a:srgbClr val="F7A9BD">
                    <a:lumMod val="10000"/>
                  </a:srgbClr>
                </a:solidFill>
                <a:effectLst/>
                <a:uLnTx/>
                <a:uFillTx/>
                <a:latin typeface="Calibri" panose="020F0502020204030204" pitchFamily="34" charset="0"/>
                <a:cs typeface="Calibri" panose="020F0502020204030204" pitchFamily="34" charset="0"/>
              </a:rPr>
              <a:t>mới</a:t>
            </a:r>
            <a:endParaRPr kumimoji="0" lang="en-US" sz="3200" b="0" i="0" u="none" strike="noStrike" kern="1200" cap="none" spc="0" normalizeH="0" baseline="0" noProof="0" dirty="0">
              <a:ln>
                <a:noFill/>
              </a:ln>
              <a:solidFill>
                <a:srgbClr val="F7A9BD">
                  <a:lumMod val="10000"/>
                </a:srgbClr>
              </a:solidFill>
              <a:effectLst/>
              <a:uLnTx/>
              <a:uFillTx/>
              <a:latin typeface="Calibri" panose="020F0502020204030204" pitchFamily="34" charset="0"/>
              <a:cs typeface="Calibri" panose="020F0502020204030204" pitchFamily="34" charset="0"/>
            </a:endParaRPr>
          </a:p>
        </p:txBody>
      </p:sp>
      <p:pic>
        <p:nvPicPr>
          <p:cNvPr id="6" name="Picture 5"/>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286190" y="1931529"/>
            <a:ext cx="6842560" cy="5473786"/>
          </a:xfrm>
          <a:prstGeom prst="rect">
            <a:avLst/>
          </a:prstGeom>
        </p:spPr>
      </p:pic>
      <p:sp>
        <p:nvSpPr>
          <p:cNvPr id="8" name="Rectangle 7"/>
          <p:cNvSpPr/>
          <p:nvPr/>
        </p:nvSpPr>
        <p:spPr>
          <a:xfrm>
            <a:off x="4309991" y="107419"/>
            <a:ext cx="3299301" cy="1323439"/>
          </a:xfrm>
          <a:prstGeom prst="rect">
            <a:avLst/>
          </a:prstGeom>
          <a:noFill/>
        </p:spPr>
        <p:txBody>
          <a:bodyPr wrap="none" lIns="91440" tIns="45720" rIns="91440" bIns="45720">
            <a:spAutoFit/>
          </a:bodyPr>
          <a:lstStyle/>
          <a:p>
            <a:pPr algn="ct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Dặn</a:t>
            </a:r>
            <a:r>
              <a:rPr lang="en-US" sz="8000" b="1"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 </a:t>
            </a:r>
            <a:r>
              <a:rPr lang="en-US" sz="8000" b="1" dirty="0" err="1"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dò</a:t>
            </a:r>
            <a:endParaRPr lang="en-US" sz="80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spTree>
    <p:extLst>
      <p:ext uri="{BB962C8B-B14F-4D97-AF65-F5344CB8AC3E}">
        <p14:creationId xmlns:p14="http://schemas.microsoft.com/office/powerpoint/2010/main" val="67280797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Google Shape;26;p2">
            <a:extLst>
              <a:ext uri="{FF2B5EF4-FFF2-40B4-BE49-F238E27FC236}">
                <a16:creationId xmlns:a16="http://schemas.microsoft.com/office/drawing/2014/main" id="{34F76CE3-E866-15A1-07D4-3E9DBCCDFBCF}"/>
              </a:ext>
            </a:extLst>
          </p:cNvPr>
          <p:cNvSpPr/>
          <p:nvPr/>
        </p:nvSpPr>
        <p:spPr>
          <a:xfrm>
            <a:off x="617200" y="1097728"/>
            <a:ext cx="10355600" cy="4741597"/>
          </a:xfrm>
          <a:prstGeom prst="roundRect">
            <a:avLst>
              <a:gd name="adj" fmla="val 6471"/>
            </a:avLst>
          </a:prstGeom>
          <a:solidFill>
            <a:srgbClr val="FFFFFF"/>
          </a:solidFill>
          <a:ln w="2857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6A3F35"/>
              </a:solidFill>
              <a:effectLst/>
              <a:uLnTx/>
              <a:uFillTx/>
              <a:latin typeface="Arial"/>
              <a:ea typeface="+mn-ea"/>
              <a:cs typeface="+mn-cs"/>
            </a:endParaRPr>
          </a:p>
        </p:txBody>
      </p:sp>
      <p:grpSp>
        <p:nvGrpSpPr>
          <p:cNvPr id="3" name="Google Shape;1346;p35">
            <a:extLst>
              <a:ext uri="{FF2B5EF4-FFF2-40B4-BE49-F238E27FC236}">
                <a16:creationId xmlns:a16="http://schemas.microsoft.com/office/drawing/2014/main" id="{A45BE8C4-EC8C-6253-069C-BD123B996D14}"/>
              </a:ext>
            </a:extLst>
          </p:cNvPr>
          <p:cNvGrpSpPr/>
          <p:nvPr/>
        </p:nvGrpSpPr>
        <p:grpSpPr>
          <a:xfrm>
            <a:off x="455525" y="4156982"/>
            <a:ext cx="1022698" cy="645654"/>
            <a:chOff x="6096075" y="734650"/>
            <a:chExt cx="709025" cy="447625"/>
          </a:xfrm>
        </p:grpSpPr>
        <p:sp>
          <p:nvSpPr>
            <p:cNvPr id="4" name="Google Shape;1347;p35">
              <a:extLst>
                <a:ext uri="{FF2B5EF4-FFF2-40B4-BE49-F238E27FC236}">
                  <a16:creationId xmlns:a16="http://schemas.microsoft.com/office/drawing/2014/main" id="{366EB048-7223-7FDE-4E8D-A785B4797BC8}"/>
                </a:ext>
              </a:extLst>
            </p:cNvPr>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5" name="Google Shape;1348;p35">
              <a:extLst>
                <a:ext uri="{FF2B5EF4-FFF2-40B4-BE49-F238E27FC236}">
                  <a16:creationId xmlns:a16="http://schemas.microsoft.com/office/drawing/2014/main" id="{63E48F0D-7B14-EFED-9F3E-51BC8AD01422}"/>
                </a:ext>
              </a:extLst>
            </p:cNvPr>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6" name="Google Shape;1349;p35">
              <a:extLst>
                <a:ext uri="{FF2B5EF4-FFF2-40B4-BE49-F238E27FC236}">
                  <a16:creationId xmlns:a16="http://schemas.microsoft.com/office/drawing/2014/main" id="{C9FC638B-10BF-381A-7AF9-88A9FB15BB6A}"/>
                </a:ext>
              </a:extLst>
            </p:cNvPr>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7" name="Google Shape;1350;p35">
              <a:extLst>
                <a:ext uri="{FF2B5EF4-FFF2-40B4-BE49-F238E27FC236}">
                  <a16:creationId xmlns:a16="http://schemas.microsoft.com/office/drawing/2014/main" id="{FFA62E29-732E-1D48-D6EE-03C2EA6370BB}"/>
                </a:ext>
              </a:extLst>
            </p:cNvPr>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8" name="Google Shape;1351;p35">
              <a:extLst>
                <a:ext uri="{FF2B5EF4-FFF2-40B4-BE49-F238E27FC236}">
                  <a16:creationId xmlns:a16="http://schemas.microsoft.com/office/drawing/2014/main" id="{785C1996-4732-A85B-2DDC-61D1DB0F4713}"/>
                </a:ext>
              </a:extLst>
            </p:cNvPr>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9" name="Google Shape;39;p2">
            <a:extLst>
              <a:ext uri="{FF2B5EF4-FFF2-40B4-BE49-F238E27FC236}">
                <a16:creationId xmlns:a16="http://schemas.microsoft.com/office/drawing/2014/main" id="{14F6D971-51A7-5753-37E6-C7307D3ABF0F}"/>
              </a:ext>
            </a:extLst>
          </p:cNvPr>
          <p:cNvGrpSpPr/>
          <p:nvPr/>
        </p:nvGrpSpPr>
        <p:grpSpPr>
          <a:xfrm>
            <a:off x="8066401" y="1133589"/>
            <a:ext cx="1643223" cy="1412150"/>
            <a:chOff x="4243450" y="1793000"/>
            <a:chExt cx="438175" cy="470825"/>
          </a:xfrm>
        </p:grpSpPr>
        <p:sp>
          <p:nvSpPr>
            <p:cNvPr id="10" name="Google Shape;40;p2">
              <a:extLst>
                <a:ext uri="{FF2B5EF4-FFF2-40B4-BE49-F238E27FC236}">
                  <a16:creationId xmlns:a16="http://schemas.microsoft.com/office/drawing/2014/main" id="{3368770A-05B5-5C23-8D68-C63FD7E807C0}"/>
                </a:ext>
              </a:extLst>
            </p:cNvPr>
            <p:cNvSpPr/>
            <p:nvPr/>
          </p:nvSpPr>
          <p:spPr>
            <a:xfrm>
              <a:off x="4243450" y="1793000"/>
              <a:ext cx="438175" cy="470825"/>
            </a:xfrm>
            <a:custGeom>
              <a:avLst/>
              <a:gdLst/>
              <a:ahLst/>
              <a:cxnLst/>
              <a:rect l="l" t="t" r="r" b="b"/>
              <a:pathLst>
                <a:path w="17527" h="18833" extrusionOk="0">
                  <a:moveTo>
                    <a:pt x="12221" y="799"/>
                  </a:moveTo>
                  <a:cubicBezTo>
                    <a:pt x="12525" y="799"/>
                    <a:pt x="12716" y="994"/>
                    <a:pt x="12776" y="1407"/>
                  </a:cubicBezTo>
                  <a:cubicBezTo>
                    <a:pt x="12812" y="1586"/>
                    <a:pt x="12824" y="1764"/>
                    <a:pt x="12824" y="1943"/>
                  </a:cubicBezTo>
                  <a:cubicBezTo>
                    <a:pt x="12848" y="2931"/>
                    <a:pt x="12871" y="3908"/>
                    <a:pt x="12919" y="4896"/>
                  </a:cubicBezTo>
                  <a:cubicBezTo>
                    <a:pt x="12931" y="5396"/>
                    <a:pt x="13002" y="5920"/>
                    <a:pt x="13098" y="6420"/>
                  </a:cubicBezTo>
                  <a:cubicBezTo>
                    <a:pt x="13169" y="6955"/>
                    <a:pt x="13431" y="7396"/>
                    <a:pt x="13848" y="7729"/>
                  </a:cubicBezTo>
                  <a:cubicBezTo>
                    <a:pt x="14205" y="8015"/>
                    <a:pt x="14574" y="8301"/>
                    <a:pt x="14931" y="8599"/>
                  </a:cubicBezTo>
                  <a:cubicBezTo>
                    <a:pt x="15348" y="8956"/>
                    <a:pt x="15753" y="9313"/>
                    <a:pt x="16122" y="9718"/>
                  </a:cubicBezTo>
                  <a:cubicBezTo>
                    <a:pt x="16455" y="10051"/>
                    <a:pt x="16705" y="10444"/>
                    <a:pt x="16705" y="11004"/>
                  </a:cubicBezTo>
                  <a:cubicBezTo>
                    <a:pt x="16407" y="11301"/>
                    <a:pt x="16050" y="11397"/>
                    <a:pt x="15729" y="11468"/>
                  </a:cubicBezTo>
                  <a:cubicBezTo>
                    <a:pt x="15122" y="11587"/>
                    <a:pt x="14502" y="11658"/>
                    <a:pt x="13895" y="11766"/>
                  </a:cubicBezTo>
                  <a:cubicBezTo>
                    <a:pt x="13740" y="11789"/>
                    <a:pt x="13586" y="11813"/>
                    <a:pt x="13431" y="11837"/>
                  </a:cubicBezTo>
                  <a:cubicBezTo>
                    <a:pt x="13014" y="11932"/>
                    <a:pt x="12740" y="12194"/>
                    <a:pt x="12657" y="12611"/>
                  </a:cubicBezTo>
                  <a:cubicBezTo>
                    <a:pt x="12586" y="13075"/>
                    <a:pt x="12526" y="13540"/>
                    <a:pt x="12502" y="14004"/>
                  </a:cubicBezTo>
                  <a:cubicBezTo>
                    <a:pt x="12419" y="14909"/>
                    <a:pt x="12395" y="15814"/>
                    <a:pt x="12300" y="16707"/>
                  </a:cubicBezTo>
                  <a:cubicBezTo>
                    <a:pt x="12264" y="17183"/>
                    <a:pt x="12205" y="17671"/>
                    <a:pt x="11812" y="18076"/>
                  </a:cubicBezTo>
                  <a:cubicBezTo>
                    <a:pt x="11781" y="18079"/>
                    <a:pt x="11750" y="18080"/>
                    <a:pt x="11720" y="18080"/>
                  </a:cubicBezTo>
                  <a:cubicBezTo>
                    <a:pt x="11379" y="18080"/>
                    <a:pt x="11090" y="17899"/>
                    <a:pt x="10871" y="17647"/>
                  </a:cubicBezTo>
                  <a:cubicBezTo>
                    <a:pt x="10514" y="17231"/>
                    <a:pt x="10181" y="16790"/>
                    <a:pt x="9859" y="16361"/>
                  </a:cubicBezTo>
                  <a:cubicBezTo>
                    <a:pt x="9466" y="15802"/>
                    <a:pt x="9073" y="15218"/>
                    <a:pt x="8668" y="14647"/>
                  </a:cubicBezTo>
                  <a:cubicBezTo>
                    <a:pt x="8514" y="14433"/>
                    <a:pt x="8335" y="14206"/>
                    <a:pt x="8133" y="14004"/>
                  </a:cubicBezTo>
                  <a:cubicBezTo>
                    <a:pt x="7811" y="13623"/>
                    <a:pt x="7406" y="13480"/>
                    <a:pt x="6906" y="13480"/>
                  </a:cubicBezTo>
                  <a:cubicBezTo>
                    <a:pt x="5990" y="13480"/>
                    <a:pt x="5120" y="13718"/>
                    <a:pt x="4227" y="13861"/>
                  </a:cubicBezTo>
                  <a:cubicBezTo>
                    <a:pt x="3608" y="13968"/>
                    <a:pt x="3001" y="14099"/>
                    <a:pt x="2394" y="14194"/>
                  </a:cubicBezTo>
                  <a:cubicBezTo>
                    <a:pt x="2285" y="14212"/>
                    <a:pt x="2171" y="14220"/>
                    <a:pt x="2055" y="14220"/>
                  </a:cubicBezTo>
                  <a:cubicBezTo>
                    <a:pt x="1856" y="14220"/>
                    <a:pt x="1654" y="14196"/>
                    <a:pt x="1465" y="14159"/>
                  </a:cubicBezTo>
                  <a:cubicBezTo>
                    <a:pt x="1048" y="14087"/>
                    <a:pt x="917" y="13837"/>
                    <a:pt x="1037" y="13421"/>
                  </a:cubicBezTo>
                  <a:cubicBezTo>
                    <a:pt x="1108" y="13171"/>
                    <a:pt x="1227" y="12932"/>
                    <a:pt x="1370" y="12718"/>
                  </a:cubicBezTo>
                  <a:cubicBezTo>
                    <a:pt x="1644" y="12301"/>
                    <a:pt x="1965" y="11885"/>
                    <a:pt x="2275" y="11468"/>
                  </a:cubicBezTo>
                  <a:cubicBezTo>
                    <a:pt x="2834" y="10694"/>
                    <a:pt x="3394" y="9920"/>
                    <a:pt x="3989" y="9158"/>
                  </a:cubicBezTo>
                  <a:cubicBezTo>
                    <a:pt x="4489" y="8503"/>
                    <a:pt x="4489" y="7848"/>
                    <a:pt x="4180" y="7122"/>
                  </a:cubicBezTo>
                  <a:cubicBezTo>
                    <a:pt x="3870" y="6384"/>
                    <a:pt x="3596" y="5634"/>
                    <a:pt x="3334" y="4872"/>
                  </a:cubicBezTo>
                  <a:cubicBezTo>
                    <a:pt x="3275" y="4681"/>
                    <a:pt x="3239" y="4479"/>
                    <a:pt x="3227" y="4265"/>
                  </a:cubicBezTo>
                  <a:cubicBezTo>
                    <a:pt x="3192" y="3646"/>
                    <a:pt x="3358" y="3467"/>
                    <a:pt x="3965" y="3467"/>
                  </a:cubicBezTo>
                  <a:cubicBezTo>
                    <a:pt x="4180" y="3467"/>
                    <a:pt x="4382" y="3479"/>
                    <a:pt x="4585" y="3527"/>
                  </a:cubicBezTo>
                  <a:cubicBezTo>
                    <a:pt x="5013" y="3622"/>
                    <a:pt x="5430" y="3729"/>
                    <a:pt x="5859" y="3836"/>
                  </a:cubicBezTo>
                  <a:cubicBezTo>
                    <a:pt x="6204" y="3919"/>
                    <a:pt x="6561" y="4015"/>
                    <a:pt x="6894" y="4122"/>
                  </a:cubicBezTo>
                  <a:cubicBezTo>
                    <a:pt x="7104" y="4189"/>
                    <a:pt x="7301" y="4221"/>
                    <a:pt x="7487" y="4221"/>
                  </a:cubicBezTo>
                  <a:cubicBezTo>
                    <a:pt x="7998" y="4221"/>
                    <a:pt x="8424" y="3974"/>
                    <a:pt x="8799" y="3503"/>
                  </a:cubicBezTo>
                  <a:cubicBezTo>
                    <a:pt x="9311" y="2895"/>
                    <a:pt x="9895" y="2324"/>
                    <a:pt x="10466" y="1776"/>
                  </a:cubicBezTo>
                  <a:cubicBezTo>
                    <a:pt x="10728" y="1526"/>
                    <a:pt x="11050" y="1348"/>
                    <a:pt x="11347" y="1133"/>
                  </a:cubicBezTo>
                  <a:cubicBezTo>
                    <a:pt x="11502" y="1038"/>
                    <a:pt x="11669" y="943"/>
                    <a:pt x="11824" y="883"/>
                  </a:cubicBezTo>
                  <a:cubicBezTo>
                    <a:pt x="11972" y="827"/>
                    <a:pt x="12105" y="799"/>
                    <a:pt x="12221" y="799"/>
                  </a:cubicBezTo>
                  <a:close/>
                  <a:moveTo>
                    <a:pt x="12280" y="1"/>
                  </a:moveTo>
                  <a:cubicBezTo>
                    <a:pt x="12068" y="1"/>
                    <a:pt x="11832" y="53"/>
                    <a:pt x="11574" y="157"/>
                  </a:cubicBezTo>
                  <a:cubicBezTo>
                    <a:pt x="11324" y="264"/>
                    <a:pt x="11050" y="395"/>
                    <a:pt x="10835" y="562"/>
                  </a:cubicBezTo>
                  <a:cubicBezTo>
                    <a:pt x="10395" y="871"/>
                    <a:pt x="9954" y="1205"/>
                    <a:pt x="9561" y="1574"/>
                  </a:cubicBezTo>
                  <a:cubicBezTo>
                    <a:pt x="9073" y="2062"/>
                    <a:pt x="8609" y="2586"/>
                    <a:pt x="8168" y="3122"/>
                  </a:cubicBezTo>
                  <a:cubicBezTo>
                    <a:pt x="7962" y="3355"/>
                    <a:pt x="7756" y="3487"/>
                    <a:pt x="7494" y="3487"/>
                  </a:cubicBezTo>
                  <a:cubicBezTo>
                    <a:pt x="7408" y="3487"/>
                    <a:pt x="7316" y="3473"/>
                    <a:pt x="7216" y="3443"/>
                  </a:cubicBezTo>
                  <a:cubicBezTo>
                    <a:pt x="6704" y="3300"/>
                    <a:pt x="6216" y="3169"/>
                    <a:pt x="5716" y="3050"/>
                  </a:cubicBezTo>
                  <a:cubicBezTo>
                    <a:pt x="5132" y="2907"/>
                    <a:pt x="4549" y="2788"/>
                    <a:pt x="4168" y="2705"/>
                  </a:cubicBezTo>
                  <a:cubicBezTo>
                    <a:pt x="4152" y="2705"/>
                    <a:pt x="4135" y="2705"/>
                    <a:pt x="4119" y="2705"/>
                  </a:cubicBezTo>
                  <a:cubicBezTo>
                    <a:pt x="3246" y="2705"/>
                    <a:pt x="2477" y="3022"/>
                    <a:pt x="2477" y="4062"/>
                  </a:cubicBezTo>
                  <a:cubicBezTo>
                    <a:pt x="2501" y="4419"/>
                    <a:pt x="2501" y="4789"/>
                    <a:pt x="2596" y="5134"/>
                  </a:cubicBezTo>
                  <a:cubicBezTo>
                    <a:pt x="2834" y="5884"/>
                    <a:pt x="3108" y="6646"/>
                    <a:pt x="3430" y="7372"/>
                  </a:cubicBezTo>
                  <a:cubicBezTo>
                    <a:pt x="3644" y="7872"/>
                    <a:pt x="3644" y="8289"/>
                    <a:pt x="3358" y="8706"/>
                  </a:cubicBezTo>
                  <a:cubicBezTo>
                    <a:pt x="3108" y="9087"/>
                    <a:pt x="2858" y="9480"/>
                    <a:pt x="2572" y="9849"/>
                  </a:cubicBezTo>
                  <a:cubicBezTo>
                    <a:pt x="2049" y="10551"/>
                    <a:pt x="1489" y="11230"/>
                    <a:pt x="977" y="11944"/>
                  </a:cubicBezTo>
                  <a:cubicBezTo>
                    <a:pt x="727" y="12337"/>
                    <a:pt x="501" y="12754"/>
                    <a:pt x="334" y="13182"/>
                  </a:cubicBezTo>
                  <a:cubicBezTo>
                    <a:pt x="1" y="14075"/>
                    <a:pt x="632" y="14778"/>
                    <a:pt x="1322" y="14861"/>
                  </a:cubicBezTo>
                  <a:cubicBezTo>
                    <a:pt x="1567" y="14886"/>
                    <a:pt x="1815" y="14902"/>
                    <a:pt x="2060" y="14902"/>
                  </a:cubicBezTo>
                  <a:cubicBezTo>
                    <a:pt x="2279" y="14902"/>
                    <a:pt x="2495" y="14889"/>
                    <a:pt x="2703" y="14861"/>
                  </a:cubicBezTo>
                  <a:cubicBezTo>
                    <a:pt x="3465" y="14754"/>
                    <a:pt x="4227" y="14564"/>
                    <a:pt x="4977" y="14421"/>
                  </a:cubicBezTo>
                  <a:cubicBezTo>
                    <a:pt x="5537" y="14314"/>
                    <a:pt x="6097" y="14242"/>
                    <a:pt x="6668" y="14147"/>
                  </a:cubicBezTo>
                  <a:cubicBezTo>
                    <a:pt x="6728" y="14138"/>
                    <a:pt x="6787" y="14134"/>
                    <a:pt x="6843" y="14134"/>
                  </a:cubicBezTo>
                  <a:cubicBezTo>
                    <a:pt x="7186" y="14134"/>
                    <a:pt x="7455" y="14289"/>
                    <a:pt x="7680" y="14575"/>
                  </a:cubicBezTo>
                  <a:cubicBezTo>
                    <a:pt x="8014" y="15040"/>
                    <a:pt x="8359" y="15504"/>
                    <a:pt x="8692" y="15969"/>
                  </a:cubicBezTo>
                  <a:cubicBezTo>
                    <a:pt x="9121" y="16540"/>
                    <a:pt x="9538" y="17135"/>
                    <a:pt x="9966" y="17719"/>
                  </a:cubicBezTo>
                  <a:cubicBezTo>
                    <a:pt x="10311" y="18147"/>
                    <a:pt x="10740" y="18481"/>
                    <a:pt x="11252" y="18707"/>
                  </a:cubicBezTo>
                  <a:cubicBezTo>
                    <a:pt x="11446" y="18791"/>
                    <a:pt x="11625" y="18833"/>
                    <a:pt x="11789" y="18833"/>
                  </a:cubicBezTo>
                  <a:cubicBezTo>
                    <a:pt x="12139" y="18833"/>
                    <a:pt x="12419" y="18640"/>
                    <a:pt x="12621" y="18243"/>
                  </a:cubicBezTo>
                  <a:cubicBezTo>
                    <a:pt x="12800" y="17897"/>
                    <a:pt x="12919" y="17516"/>
                    <a:pt x="12978" y="17135"/>
                  </a:cubicBezTo>
                  <a:cubicBezTo>
                    <a:pt x="13062" y="16457"/>
                    <a:pt x="13109" y="15754"/>
                    <a:pt x="13157" y="15052"/>
                  </a:cubicBezTo>
                  <a:cubicBezTo>
                    <a:pt x="13193" y="14385"/>
                    <a:pt x="13229" y="13718"/>
                    <a:pt x="13288" y="13051"/>
                  </a:cubicBezTo>
                  <a:cubicBezTo>
                    <a:pt x="13336" y="12647"/>
                    <a:pt x="13419" y="12551"/>
                    <a:pt x="13812" y="12492"/>
                  </a:cubicBezTo>
                  <a:cubicBezTo>
                    <a:pt x="14264" y="12432"/>
                    <a:pt x="14729" y="12409"/>
                    <a:pt x="15193" y="12313"/>
                  </a:cubicBezTo>
                  <a:cubicBezTo>
                    <a:pt x="15681" y="12230"/>
                    <a:pt x="16157" y="12111"/>
                    <a:pt x="16622" y="11956"/>
                  </a:cubicBezTo>
                  <a:cubicBezTo>
                    <a:pt x="17241" y="11742"/>
                    <a:pt x="17527" y="11266"/>
                    <a:pt x="17348" y="10456"/>
                  </a:cubicBezTo>
                  <a:cubicBezTo>
                    <a:pt x="17241" y="10015"/>
                    <a:pt x="17039" y="9611"/>
                    <a:pt x="16741" y="9301"/>
                  </a:cubicBezTo>
                  <a:cubicBezTo>
                    <a:pt x="16312" y="8849"/>
                    <a:pt x="15848" y="8432"/>
                    <a:pt x="15384" y="8015"/>
                  </a:cubicBezTo>
                  <a:cubicBezTo>
                    <a:pt x="15098" y="7753"/>
                    <a:pt x="14776" y="7539"/>
                    <a:pt x="14467" y="7301"/>
                  </a:cubicBezTo>
                  <a:cubicBezTo>
                    <a:pt x="14026" y="6979"/>
                    <a:pt x="13752" y="6574"/>
                    <a:pt x="13717" y="6003"/>
                  </a:cubicBezTo>
                  <a:cubicBezTo>
                    <a:pt x="13693" y="5622"/>
                    <a:pt x="13633" y="5229"/>
                    <a:pt x="13610" y="4848"/>
                  </a:cubicBezTo>
                  <a:cubicBezTo>
                    <a:pt x="13598" y="4098"/>
                    <a:pt x="13610" y="3348"/>
                    <a:pt x="13586" y="2598"/>
                  </a:cubicBezTo>
                  <a:cubicBezTo>
                    <a:pt x="13550" y="2098"/>
                    <a:pt x="13490" y="1574"/>
                    <a:pt x="13395" y="1062"/>
                  </a:cubicBezTo>
                  <a:cubicBezTo>
                    <a:pt x="13231" y="362"/>
                    <a:pt x="12841" y="1"/>
                    <a:pt x="1228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1" name="Google Shape;41;p2">
              <a:extLst>
                <a:ext uri="{FF2B5EF4-FFF2-40B4-BE49-F238E27FC236}">
                  <a16:creationId xmlns:a16="http://schemas.microsoft.com/office/drawing/2014/main" id="{C6A4595E-95F7-6248-D872-A17AAF6EF6FF}"/>
                </a:ext>
              </a:extLst>
            </p:cNvPr>
            <p:cNvSpPr/>
            <p:nvPr/>
          </p:nvSpPr>
          <p:spPr>
            <a:xfrm>
              <a:off x="4266375" y="1812950"/>
              <a:ext cx="394725" cy="432075"/>
            </a:xfrm>
            <a:custGeom>
              <a:avLst/>
              <a:gdLst/>
              <a:ahLst/>
              <a:cxnLst/>
              <a:rect l="l" t="t" r="r" b="b"/>
              <a:pathLst>
                <a:path w="15789" h="17283" extrusionOk="0">
                  <a:moveTo>
                    <a:pt x="11304" y="1"/>
                  </a:moveTo>
                  <a:cubicBezTo>
                    <a:pt x="11188" y="1"/>
                    <a:pt x="11055" y="29"/>
                    <a:pt x="10907" y="85"/>
                  </a:cubicBezTo>
                  <a:cubicBezTo>
                    <a:pt x="10752" y="145"/>
                    <a:pt x="10585" y="240"/>
                    <a:pt x="10430" y="335"/>
                  </a:cubicBezTo>
                  <a:cubicBezTo>
                    <a:pt x="10133" y="550"/>
                    <a:pt x="9811" y="728"/>
                    <a:pt x="9549" y="978"/>
                  </a:cubicBezTo>
                  <a:cubicBezTo>
                    <a:pt x="8978" y="1526"/>
                    <a:pt x="8394" y="2097"/>
                    <a:pt x="7882" y="2705"/>
                  </a:cubicBezTo>
                  <a:cubicBezTo>
                    <a:pt x="7507" y="3176"/>
                    <a:pt x="7081" y="3423"/>
                    <a:pt x="6570" y="3423"/>
                  </a:cubicBezTo>
                  <a:cubicBezTo>
                    <a:pt x="6384" y="3423"/>
                    <a:pt x="6187" y="3391"/>
                    <a:pt x="5977" y="3324"/>
                  </a:cubicBezTo>
                  <a:cubicBezTo>
                    <a:pt x="5644" y="3217"/>
                    <a:pt x="5287" y="3121"/>
                    <a:pt x="4942" y="3038"/>
                  </a:cubicBezTo>
                  <a:cubicBezTo>
                    <a:pt x="4513" y="2931"/>
                    <a:pt x="4096" y="2824"/>
                    <a:pt x="3668" y="2729"/>
                  </a:cubicBezTo>
                  <a:cubicBezTo>
                    <a:pt x="3465" y="2681"/>
                    <a:pt x="3263" y="2669"/>
                    <a:pt x="3048" y="2669"/>
                  </a:cubicBezTo>
                  <a:cubicBezTo>
                    <a:pt x="2441" y="2669"/>
                    <a:pt x="2275" y="2848"/>
                    <a:pt x="2310" y="3467"/>
                  </a:cubicBezTo>
                  <a:cubicBezTo>
                    <a:pt x="2322" y="3681"/>
                    <a:pt x="2358" y="3883"/>
                    <a:pt x="2417" y="4074"/>
                  </a:cubicBezTo>
                  <a:cubicBezTo>
                    <a:pt x="2679" y="4836"/>
                    <a:pt x="2953" y="5586"/>
                    <a:pt x="3263" y="6324"/>
                  </a:cubicBezTo>
                  <a:cubicBezTo>
                    <a:pt x="3572" y="7050"/>
                    <a:pt x="3572" y="7705"/>
                    <a:pt x="3072" y="8360"/>
                  </a:cubicBezTo>
                  <a:cubicBezTo>
                    <a:pt x="2477" y="9122"/>
                    <a:pt x="1917" y="9896"/>
                    <a:pt x="1358" y="10670"/>
                  </a:cubicBezTo>
                  <a:cubicBezTo>
                    <a:pt x="1048" y="11087"/>
                    <a:pt x="727" y="11503"/>
                    <a:pt x="453" y="11920"/>
                  </a:cubicBezTo>
                  <a:cubicBezTo>
                    <a:pt x="310" y="12134"/>
                    <a:pt x="191" y="12373"/>
                    <a:pt x="120" y="12623"/>
                  </a:cubicBezTo>
                  <a:cubicBezTo>
                    <a:pt x="0" y="13039"/>
                    <a:pt x="131" y="13289"/>
                    <a:pt x="548" y="13361"/>
                  </a:cubicBezTo>
                  <a:cubicBezTo>
                    <a:pt x="737" y="13398"/>
                    <a:pt x="939" y="13422"/>
                    <a:pt x="1138" y="13422"/>
                  </a:cubicBezTo>
                  <a:cubicBezTo>
                    <a:pt x="1254" y="13422"/>
                    <a:pt x="1368" y="13414"/>
                    <a:pt x="1477" y="13396"/>
                  </a:cubicBezTo>
                  <a:cubicBezTo>
                    <a:pt x="2084" y="13301"/>
                    <a:pt x="2691" y="13170"/>
                    <a:pt x="3310" y="13063"/>
                  </a:cubicBezTo>
                  <a:cubicBezTo>
                    <a:pt x="4203" y="12920"/>
                    <a:pt x="5073" y="12682"/>
                    <a:pt x="5989" y="12682"/>
                  </a:cubicBezTo>
                  <a:cubicBezTo>
                    <a:pt x="6489" y="12682"/>
                    <a:pt x="6894" y="12825"/>
                    <a:pt x="7216" y="13206"/>
                  </a:cubicBezTo>
                  <a:cubicBezTo>
                    <a:pt x="7418" y="13408"/>
                    <a:pt x="7597" y="13635"/>
                    <a:pt x="7751" y="13849"/>
                  </a:cubicBezTo>
                  <a:cubicBezTo>
                    <a:pt x="8156" y="14420"/>
                    <a:pt x="8549" y="15004"/>
                    <a:pt x="8942" y="15563"/>
                  </a:cubicBezTo>
                  <a:cubicBezTo>
                    <a:pt x="9264" y="15992"/>
                    <a:pt x="9597" y="16433"/>
                    <a:pt x="9954" y="16849"/>
                  </a:cubicBezTo>
                  <a:cubicBezTo>
                    <a:pt x="10173" y="17101"/>
                    <a:pt x="10462" y="17282"/>
                    <a:pt x="10803" y="17282"/>
                  </a:cubicBezTo>
                  <a:cubicBezTo>
                    <a:pt x="10833" y="17282"/>
                    <a:pt x="10864" y="17281"/>
                    <a:pt x="10895" y="17278"/>
                  </a:cubicBezTo>
                  <a:cubicBezTo>
                    <a:pt x="11288" y="16873"/>
                    <a:pt x="11347" y="16385"/>
                    <a:pt x="11383" y="15909"/>
                  </a:cubicBezTo>
                  <a:cubicBezTo>
                    <a:pt x="11478" y="15016"/>
                    <a:pt x="11502" y="14111"/>
                    <a:pt x="11585" y="13206"/>
                  </a:cubicBezTo>
                  <a:cubicBezTo>
                    <a:pt x="11609" y="12742"/>
                    <a:pt x="11669" y="12277"/>
                    <a:pt x="11740" y="11813"/>
                  </a:cubicBezTo>
                  <a:cubicBezTo>
                    <a:pt x="11823" y="11396"/>
                    <a:pt x="12097" y="11134"/>
                    <a:pt x="12514" y="11039"/>
                  </a:cubicBezTo>
                  <a:cubicBezTo>
                    <a:pt x="12669" y="11015"/>
                    <a:pt x="12823" y="10991"/>
                    <a:pt x="12978" y="10968"/>
                  </a:cubicBezTo>
                  <a:cubicBezTo>
                    <a:pt x="13585" y="10860"/>
                    <a:pt x="14205" y="10789"/>
                    <a:pt x="14812" y="10670"/>
                  </a:cubicBezTo>
                  <a:cubicBezTo>
                    <a:pt x="15133" y="10599"/>
                    <a:pt x="15490" y="10503"/>
                    <a:pt x="15788" y="10206"/>
                  </a:cubicBezTo>
                  <a:cubicBezTo>
                    <a:pt x="15788" y="9646"/>
                    <a:pt x="15538" y="9253"/>
                    <a:pt x="15205" y="8920"/>
                  </a:cubicBezTo>
                  <a:cubicBezTo>
                    <a:pt x="14836" y="8515"/>
                    <a:pt x="14431" y="8158"/>
                    <a:pt x="14014" y="7801"/>
                  </a:cubicBezTo>
                  <a:cubicBezTo>
                    <a:pt x="13657" y="7503"/>
                    <a:pt x="13288" y="7217"/>
                    <a:pt x="12931" y="6931"/>
                  </a:cubicBezTo>
                  <a:cubicBezTo>
                    <a:pt x="12514" y="6598"/>
                    <a:pt x="12252" y="6157"/>
                    <a:pt x="12181" y="5622"/>
                  </a:cubicBezTo>
                  <a:cubicBezTo>
                    <a:pt x="12085" y="5122"/>
                    <a:pt x="12014" y="4598"/>
                    <a:pt x="12002" y="4098"/>
                  </a:cubicBezTo>
                  <a:cubicBezTo>
                    <a:pt x="11954" y="3110"/>
                    <a:pt x="11931" y="2133"/>
                    <a:pt x="11907" y="1145"/>
                  </a:cubicBezTo>
                  <a:cubicBezTo>
                    <a:pt x="11907" y="966"/>
                    <a:pt x="11895" y="788"/>
                    <a:pt x="11859" y="609"/>
                  </a:cubicBezTo>
                  <a:cubicBezTo>
                    <a:pt x="11799" y="196"/>
                    <a:pt x="11608" y="1"/>
                    <a:pt x="11304" y="1"/>
                  </a:cubicBezTo>
                  <a:close/>
                </a:path>
              </a:pathLst>
            </a:custGeom>
            <a:solidFill>
              <a:schemeClr val="accent3"/>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2" name="Google Shape;42;p2">
              <a:extLst>
                <a:ext uri="{FF2B5EF4-FFF2-40B4-BE49-F238E27FC236}">
                  <a16:creationId xmlns:a16="http://schemas.microsoft.com/office/drawing/2014/main" id="{3C541AAA-C13A-0C0C-CABB-C4B778756ED5}"/>
                </a:ext>
              </a:extLst>
            </p:cNvPr>
            <p:cNvSpPr/>
            <p:nvPr/>
          </p:nvSpPr>
          <p:spPr>
            <a:xfrm>
              <a:off x="4421750" y="2020850"/>
              <a:ext cx="73550" cy="47250"/>
            </a:xfrm>
            <a:custGeom>
              <a:avLst/>
              <a:gdLst/>
              <a:ahLst/>
              <a:cxnLst/>
              <a:rect l="l" t="t" r="r" b="b"/>
              <a:pathLst>
                <a:path w="2942" h="1890" extrusionOk="0">
                  <a:moveTo>
                    <a:pt x="335" y="0"/>
                  </a:moveTo>
                  <a:cubicBezTo>
                    <a:pt x="290" y="0"/>
                    <a:pt x="245" y="14"/>
                    <a:pt x="203" y="44"/>
                  </a:cubicBezTo>
                  <a:cubicBezTo>
                    <a:pt x="96" y="127"/>
                    <a:pt x="1" y="306"/>
                    <a:pt x="1" y="425"/>
                  </a:cubicBezTo>
                  <a:cubicBezTo>
                    <a:pt x="1" y="604"/>
                    <a:pt x="96" y="782"/>
                    <a:pt x="179" y="925"/>
                  </a:cubicBezTo>
                  <a:cubicBezTo>
                    <a:pt x="560" y="1568"/>
                    <a:pt x="1167" y="1806"/>
                    <a:pt x="1882" y="1890"/>
                  </a:cubicBezTo>
                  <a:cubicBezTo>
                    <a:pt x="2191" y="1866"/>
                    <a:pt x="2537" y="1806"/>
                    <a:pt x="2787" y="1568"/>
                  </a:cubicBezTo>
                  <a:cubicBezTo>
                    <a:pt x="2882" y="1473"/>
                    <a:pt x="2941" y="1294"/>
                    <a:pt x="2929" y="1163"/>
                  </a:cubicBezTo>
                  <a:cubicBezTo>
                    <a:pt x="2909" y="1020"/>
                    <a:pt x="2774" y="956"/>
                    <a:pt x="2631" y="956"/>
                  </a:cubicBezTo>
                  <a:cubicBezTo>
                    <a:pt x="2607" y="956"/>
                    <a:pt x="2584" y="958"/>
                    <a:pt x="2560" y="961"/>
                  </a:cubicBezTo>
                  <a:cubicBezTo>
                    <a:pt x="2489" y="973"/>
                    <a:pt x="2417" y="997"/>
                    <a:pt x="2346" y="1020"/>
                  </a:cubicBezTo>
                  <a:cubicBezTo>
                    <a:pt x="2145" y="1065"/>
                    <a:pt x="1973" y="1089"/>
                    <a:pt x="1820" y="1089"/>
                  </a:cubicBezTo>
                  <a:cubicBezTo>
                    <a:pt x="1357" y="1089"/>
                    <a:pt x="1073" y="870"/>
                    <a:pt x="715" y="342"/>
                  </a:cubicBezTo>
                  <a:cubicBezTo>
                    <a:pt x="679" y="282"/>
                    <a:pt x="643" y="211"/>
                    <a:pt x="596" y="151"/>
                  </a:cubicBezTo>
                  <a:cubicBezTo>
                    <a:pt x="531" y="62"/>
                    <a:pt x="433" y="0"/>
                    <a:pt x="33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3" name="Google Shape;43;p2">
              <a:extLst>
                <a:ext uri="{FF2B5EF4-FFF2-40B4-BE49-F238E27FC236}">
                  <a16:creationId xmlns:a16="http://schemas.microsoft.com/office/drawing/2014/main" id="{8DBB337F-D6E6-FE33-832D-351B3A864232}"/>
                </a:ext>
              </a:extLst>
            </p:cNvPr>
            <p:cNvSpPr/>
            <p:nvPr/>
          </p:nvSpPr>
          <p:spPr>
            <a:xfrm>
              <a:off x="4419675" y="1964775"/>
              <a:ext cx="18775" cy="18200"/>
            </a:xfrm>
            <a:custGeom>
              <a:avLst/>
              <a:gdLst/>
              <a:ahLst/>
              <a:cxnLst/>
              <a:rect l="l" t="t" r="r" b="b"/>
              <a:pathLst>
                <a:path w="751" h="728" extrusionOk="0">
                  <a:moveTo>
                    <a:pt x="401" y="1"/>
                  </a:moveTo>
                  <a:cubicBezTo>
                    <a:pt x="226" y="1"/>
                    <a:pt x="35" y="185"/>
                    <a:pt x="12" y="370"/>
                  </a:cubicBezTo>
                  <a:cubicBezTo>
                    <a:pt x="0" y="537"/>
                    <a:pt x="179" y="716"/>
                    <a:pt x="345" y="727"/>
                  </a:cubicBezTo>
                  <a:cubicBezTo>
                    <a:pt x="351" y="728"/>
                    <a:pt x="357" y="728"/>
                    <a:pt x="363" y="728"/>
                  </a:cubicBezTo>
                  <a:cubicBezTo>
                    <a:pt x="548" y="728"/>
                    <a:pt x="739" y="543"/>
                    <a:pt x="750" y="370"/>
                  </a:cubicBezTo>
                  <a:cubicBezTo>
                    <a:pt x="750" y="204"/>
                    <a:pt x="584" y="13"/>
                    <a:pt x="417" y="1"/>
                  </a:cubicBezTo>
                  <a:cubicBezTo>
                    <a:pt x="412" y="1"/>
                    <a:pt x="406" y="1"/>
                    <a:pt x="40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4" name="Google Shape;44;p2">
              <a:extLst>
                <a:ext uri="{FF2B5EF4-FFF2-40B4-BE49-F238E27FC236}">
                  <a16:creationId xmlns:a16="http://schemas.microsoft.com/office/drawing/2014/main" id="{B5967B97-C29E-C567-497F-4EB78BD1D2B0}"/>
                </a:ext>
              </a:extLst>
            </p:cNvPr>
            <p:cNvSpPr/>
            <p:nvPr/>
          </p:nvSpPr>
          <p:spPr>
            <a:xfrm>
              <a:off x="4518775" y="2013550"/>
              <a:ext cx="18200" cy="17350"/>
            </a:xfrm>
            <a:custGeom>
              <a:avLst/>
              <a:gdLst/>
              <a:ahLst/>
              <a:cxnLst/>
              <a:rect l="l" t="t" r="r" b="b"/>
              <a:pathLst>
                <a:path w="728" h="694" extrusionOk="0">
                  <a:moveTo>
                    <a:pt x="374" y="0"/>
                  </a:moveTo>
                  <a:cubicBezTo>
                    <a:pt x="361" y="0"/>
                    <a:pt x="347" y="1"/>
                    <a:pt x="334" y="3"/>
                  </a:cubicBezTo>
                  <a:cubicBezTo>
                    <a:pt x="132" y="27"/>
                    <a:pt x="1" y="217"/>
                    <a:pt x="37" y="443"/>
                  </a:cubicBezTo>
                  <a:cubicBezTo>
                    <a:pt x="72" y="610"/>
                    <a:pt x="168" y="693"/>
                    <a:pt x="346" y="693"/>
                  </a:cubicBezTo>
                  <a:cubicBezTo>
                    <a:pt x="572" y="693"/>
                    <a:pt x="727" y="515"/>
                    <a:pt x="715" y="300"/>
                  </a:cubicBezTo>
                  <a:cubicBezTo>
                    <a:pt x="693" y="135"/>
                    <a:pt x="538" y="0"/>
                    <a:pt x="37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15" name="Google Shape;1334;p35">
            <a:extLst>
              <a:ext uri="{FF2B5EF4-FFF2-40B4-BE49-F238E27FC236}">
                <a16:creationId xmlns:a16="http://schemas.microsoft.com/office/drawing/2014/main" id="{B757653C-3007-DD2C-7AFE-34C9F53F02CD}"/>
              </a:ext>
            </a:extLst>
          </p:cNvPr>
          <p:cNvGrpSpPr/>
          <p:nvPr/>
        </p:nvGrpSpPr>
        <p:grpSpPr>
          <a:xfrm>
            <a:off x="6950291" y="4544699"/>
            <a:ext cx="829940" cy="785114"/>
            <a:chOff x="1826475" y="2921600"/>
            <a:chExt cx="564700" cy="534200"/>
          </a:xfrm>
        </p:grpSpPr>
        <p:sp>
          <p:nvSpPr>
            <p:cNvPr id="16" name="Google Shape;1335;p35">
              <a:extLst>
                <a:ext uri="{FF2B5EF4-FFF2-40B4-BE49-F238E27FC236}">
                  <a16:creationId xmlns:a16="http://schemas.microsoft.com/office/drawing/2014/main" id="{64612267-CA34-6F86-72A2-536CCD19FF22}"/>
                </a:ext>
              </a:extLst>
            </p:cNvPr>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1336;p35">
              <a:extLst>
                <a:ext uri="{FF2B5EF4-FFF2-40B4-BE49-F238E27FC236}">
                  <a16:creationId xmlns:a16="http://schemas.microsoft.com/office/drawing/2014/main" id="{EE710D36-BCD7-A712-D11D-03A47D6EA742}"/>
                </a:ext>
              </a:extLst>
            </p:cNvPr>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8" name="Google Shape;1337;p35">
              <a:extLst>
                <a:ext uri="{FF2B5EF4-FFF2-40B4-BE49-F238E27FC236}">
                  <a16:creationId xmlns:a16="http://schemas.microsoft.com/office/drawing/2014/main" id="{9E8A08EC-C8AC-2557-9A5C-71258B0E637D}"/>
                </a:ext>
              </a:extLst>
            </p:cNvPr>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9" name="Google Shape;1338;p35">
              <a:extLst>
                <a:ext uri="{FF2B5EF4-FFF2-40B4-BE49-F238E27FC236}">
                  <a16:creationId xmlns:a16="http://schemas.microsoft.com/office/drawing/2014/main" id="{A08C3003-DBA9-0C94-8864-FC50868247DC}"/>
                </a:ext>
              </a:extLst>
            </p:cNvPr>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0" name="Google Shape;1339;p35">
              <a:extLst>
                <a:ext uri="{FF2B5EF4-FFF2-40B4-BE49-F238E27FC236}">
                  <a16:creationId xmlns:a16="http://schemas.microsoft.com/office/drawing/2014/main" id="{1050E4EB-319C-B854-398E-0A6A2868EAEE}"/>
                </a:ext>
              </a:extLst>
            </p:cNvPr>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2" name="Google Shape;1334;p35"/>
          <p:cNvGrpSpPr/>
          <p:nvPr/>
        </p:nvGrpSpPr>
        <p:grpSpPr>
          <a:xfrm>
            <a:off x="948799" y="602632"/>
            <a:ext cx="829940" cy="785114"/>
            <a:chOff x="1826475" y="2921600"/>
            <a:chExt cx="564700" cy="534200"/>
          </a:xfrm>
        </p:grpSpPr>
        <p:sp>
          <p:nvSpPr>
            <p:cNvPr id="23" name="Google Shape;1335;p35"/>
            <p:cNvSpPr/>
            <p:nvPr/>
          </p:nvSpPr>
          <p:spPr>
            <a:xfrm>
              <a:off x="1826475" y="2921600"/>
              <a:ext cx="564700" cy="534200"/>
            </a:xfrm>
            <a:custGeom>
              <a:avLst/>
              <a:gdLst/>
              <a:ahLst/>
              <a:cxnLst/>
              <a:rect l="l" t="t" r="r" b="b"/>
              <a:pathLst>
                <a:path w="22588" h="21368" extrusionOk="0">
                  <a:moveTo>
                    <a:pt x="10734" y="761"/>
                  </a:moveTo>
                  <a:cubicBezTo>
                    <a:pt x="11958" y="761"/>
                    <a:pt x="13125" y="1562"/>
                    <a:pt x="13645" y="2709"/>
                  </a:cubicBezTo>
                  <a:cubicBezTo>
                    <a:pt x="14074" y="3698"/>
                    <a:pt x="14134" y="4710"/>
                    <a:pt x="13872" y="5745"/>
                  </a:cubicBezTo>
                  <a:cubicBezTo>
                    <a:pt x="13776" y="6091"/>
                    <a:pt x="13657" y="6436"/>
                    <a:pt x="13586" y="6793"/>
                  </a:cubicBezTo>
                  <a:cubicBezTo>
                    <a:pt x="13538" y="6936"/>
                    <a:pt x="13586" y="7115"/>
                    <a:pt x="13765" y="7162"/>
                  </a:cubicBezTo>
                  <a:cubicBezTo>
                    <a:pt x="13784" y="7164"/>
                    <a:pt x="13805" y="7165"/>
                    <a:pt x="13826" y="7165"/>
                  </a:cubicBezTo>
                  <a:cubicBezTo>
                    <a:pt x="13930" y="7165"/>
                    <a:pt x="14042" y="7140"/>
                    <a:pt x="14122" y="7091"/>
                  </a:cubicBezTo>
                  <a:cubicBezTo>
                    <a:pt x="14300" y="6984"/>
                    <a:pt x="14431" y="6817"/>
                    <a:pt x="14598" y="6686"/>
                  </a:cubicBezTo>
                  <a:cubicBezTo>
                    <a:pt x="15411" y="6039"/>
                    <a:pt x="16272" y="5775"/>
                    <a:pt x="17091" y="5775"/>
                  </a:cubicBezTo>
                  <a:cubicBezTo>
                    <a:pt x="18623" y="5775"/>
                    <a:pt x="20011" y="6699"/>
                    <a:pt x="20670" y="7770"/>
                  </a:cubicBezTo>
                  <a:cubicBezTo>
                    <a:pt x="21599" y="9294"/>
                    <a:pt x="21206" y="11008"/>
                    <a:pt x="19682" y="11937"/>
                  </a:cubicBezTo>
                  <a:cubicBezTo>
                    <a:pt x="18978" y="12375"/>
                    <a:pt x="18219" y="12556"/>
                    <a:pt x="17392" y="12556"/>
                  </a:cubicBezTo>
                  <a:cubicBezTo>
                    <a:pt x="17366" y="12556"/>
                    <a:pt x="17339" y="12556"/>
                    <a:pt x="17313" y="12556"/>
                  </a:cubicBezTo>
                  <a:cubicBezTo>
                    <a:pt x="17179" y="12545"/>
                    <a:pt x="17043" y="12539"/>
                    <a:pt x="16905" y="12539"/>
                  </a:cubicBezTo>
                  <a:cubicBezTo>
                    <a:pt x="16737" y="12539"/>
                    <a:pt x="16566" y="12548"/>
                    <a:pt x="16396" y="12568"/>
                  </a:cubicBezTo>
                  <a:cubicBezTo>
                    <a:pt x="16086" y="12615"/>
                    <a:pt x="15967" y="12877"/>
                    <a:pt x="16122" y="13151"/>
                  </a:cubicBezTo>
                  <a:cubicBezTo>
                    <a:pt x="16217" y="13294"/>
                    <a:pt x="16348" y="13425"/>
                    <a:pt x="16455" y="13580"/>
                  </a:cubicBezTo>
                  <a:cubicBezTo>
                    <a:pt x="18229" y="15949"/>
                    <a:pt x="16979" y="18961"/>
                    <a:pt x="15229" y="20069"/>
                  </a:cubicBezTo>
                  <a:cubicBezTo>
                    <a:pt x="14660" y="20433"/>
                    <a:pt x="14070" y="20624"/>
                    <a:pt x="13459" y="20624"/>
                  </a:cubicBezTo>
                  <a:cubicBezTo>
                    <a:pt x="13072" y="20624"/>
                    <a:pt x="12678" y="20547"/>
                    <a:pt x="12276" y="20390"/>
                  </a:cubicBezTo>
                  <a:cubicBezTo>
                    <a:pt x="11229" y="19997"/>
                    <a:pt x="10443" y="19319"/>
                    <a:pt x="9966" y="18307"/>
                  </a:cubicBezTo>
                  <a:cubicBezTo>
                    <a:pt x="9800" y="17985"/>
                    <a:pt x="9681" y="17640"/>
                    <a:pt x="9538" y="17318"/>
                  </a:cubicBezTo>
                  <a:cubicBezTo>
                    <a:pt x="9431" y="17080"/>
                    <a:pt x="9300" y="16854"/>
                    <a:pt x="8943" y="16794"/>
                  </a:cubicBezTo>
                  <a:cubicBezTo>
                    <a:pt x="8883" y="16937"/>
                    <a:pt x="8812" y="17092"/>
                    <a:pt x="8728" y="17295"/>
                  </a:cubicBezTo>
                  <a:cubicBezTo>
                    <a:pt x="8657" y="17628"/>
                    <a:pt x="8645" y="17961"/>
                    <a:pt x="8526" y="18283"/>
                  </a:cubicBezTo>
                  <a:cubicBezTo>
                    <a:pt x="8029" y="19652"/>
                    <a:pt x="6970" y="20399"/>
                    <a:pt x="5630" y="20399"/>
                  </a:cubicBezTo>
                  <a:cubicBezTo>
                    <a:pt x="5397" y="20399"/>
                    <a:pt x="5155" y="20376"/>
                    <a:pt x="4906" y="20331"/>
                  </a:cubicBezTo>
                  <a:cubicBezTo>
                    <a:pt x="2561" y="19902"/>
                    <a:pt x="1513" y="17771"/>
                    <a:pt x="1573" y="16235"/>
                  </a:cubicBezTo>
                  <a:cubicBezTo>
                    <a:pt x="1608" y="15330"/>
                    <a:pt x="1930" y="14580"/>
                    <a:pt x="2561" y="13949"/>
                  </a:cubicBezTo>
                  <a:cubicBezTo>
                    <a:pt x="2989" y="13520"/>
                    <a:pt x="3454" y="13163"/>
                    <a:pt x="4001" y="12901"/>
                  </a:cubicBezTo>
                  <a:cubicBezTo>
                    <a:pt x="4311" y="12758"/>
                    <a:pt x="4597" y="12580"/>
                    <a:pt x="4859" y="12389"/>
                  </a:cubicBezTo>
                  <a:cubicBezTo>
                    <a:pt x="4942" y="12330"/>
                    <a:pt x="5002" y="12139"/>
                    <a:pt x="4966" y="12044"/>
                  </a:cubicBezTo>
                  <a:cubicBezTo>
                    <a:pt x="4942" y="11961"/>
                    <a:pt x="4787" y="11853"/>
                    <a:pt x="4680" y="11841"/>
                  </a:cubicBezTo>
                  <a:cubicBezTo>
                    <a:pt x="4631" y="11830"/>
                    <a:pt x="4577" y="11826"/>
                    <a:pt x="4521" y="11826"/>
                  </a:cubicBezTo>
                  <a:cubicBezTo>
                    <a:pt x="4399" y="11826"/>
                    <a:pt x="4266" y="11845"/>
                    <a:pt x="4144" y="11853"/>
                  </a:cubicBezTo>
                  <a:cubicBezTo>
                    <a:pt x="4080" y="11857"/>
                    <a:pt x="4017" y="11859"/>
                    <a:pt x="3954" y="11859"/>
                  </a:cubicBezTo>
                  <a:cubicBezTo>
                    <a:pt x="3075" y="11859"/>
                    <a:pt x="2340" y="11473"/>
                    <a:pt x="1751" y="10806"/>
                  </a:cubicBezTo>
                  <a:cubicBezTo>
                    <a:pt x="870" y="9794"/>
                    <a:pt x="561" y="8591"/>
                    <a:pt x="799" y="7269"/>
                  </a:cubicBezTo>
                  <a:cubicBezTo>
                    <a:pt x="1102" y="5556"/>
                    <a:pt x="2324" y="5077"/>
                    <a:pt x="3448" y="5077"/>
                  </a:cubicBezTo>
                  <a:cubicBezTo>
                    <a:pt x="3558" y="5077"/>
                    <a:pt x="3668" y="5082"/>
                    <a:pt x="3775" y="5091"/>
                  </a:cubicBezTo>
                  <a:cubicBezTo>
                    <a:pt x="4430" y="5138"/>
                    <a:pt x="5037" y="5364"/>
                    <a:pt x="5597" y="5722"/>
                  </a:cubicBezTo>
                  <a:cubicBezTo>
                    <a:pt x="5918" y="5924"/>
                    <a:pt x="6228" y="6162"/>
                    <a:pt x="6549" y="6388"/>
                  </a:cubicBezTo>
                  <a:cubicBezTo>
                    <a:pt x="6692" y="6484"/>
                    <a:pt x="6847" y="6615"/>
                    <a:pt x="7002" y="6662"/>
                  </a:cubicBezTo>
                  <a:cubicBezTo>
                    <a:pt x="7062" y="6675"/>
                    <a:pt x="7128" y="6682"/>
                    <a:pt x="7194" y="6682"/>
                  </a:cubicBezTo>
                  <a:cubicBezTo>
                    <a:pt x="7312" y="6682"/>
                    <a:pt x="7430" y="6660"/>
                    <a:pt x="7514" y="6615"/>
                  </a:cubicBezTo>
                  <a:cubicBezTo>
                    <a:pt x="7704" y="6507"/>
                    <a:pt x="7645" y="6305"/>
                    <a:pt x="7585" y="6126"/>
                  </a:cubicBezTo>
                  <a:cubicBezTo>
                    <a:pt x="7049" y="4591"/>
                    <a:pt x="7383" y="3221"/>
                    <a:pt x="8371" y="1983"/>
                  </a:cubicBezTo>
                  <a:cubicBezTo>
                    <a:pt x="9065" y="1122"/>
                    <a:pt x="9912" y="761"/>
                    <a:pt x="10734" y="761"/>
                  </a:cubicBezTo>
                  <a:close/>
                  <a:moveTo>
                    <a:pt x="10725" y="1"/>
                  </a:moveTo>
                  <a:cubicBezTo>
                    <a:pt x="9731" y="1"/>
                    <a:pt x="8697" y="427"/>
                    <a:pt x="7823" y="1459"/>
                  </a:cubicBezTo>
                  <a:cubicBezTo>
                    <a:pt x="7038" y="2412"/>
                    <a:pt x="6621" y="3507"/>
                    <a:pt x="6573" y="4733"/>
                  </a:cubicBezTo>
                  <a:cubicBezTo>
                    <a:pt x="6573" y="4924"/>
                    <a:pt x="6561" y="5126"/>
                    <a:pt x="6537" y="5388"/>
                  </a:cubicBezTo>
                  <a:cubicBezTo>
                    <a:pt x="6264" y="5233"/>
                    <a:pt x="6037" y="5114"/>
                    <a:pt x="5811" y="4972"/>
                  </a:cubicBezTo>
                  <a:cubicBezTo>
                    <a:pt x="5076" y="4541"/>
                    <a:pt x="4294" y="4342"/>
                    <a:pt x="3466" y="4342"/>
                  </a:cubicBezTo>
                  <a:cubicBezTo>
                    <a:pt x="3356" y="4342"/>
                    <a:pt x="3244" y="4345"/>
                    <a:pt x="3132" y="4352"/>
                  </a:cubicBezTo>
                  <a:cubicBezTo>
                    <a:pt x="1739" y="4424"/>
                    <a:pt x="632" y="5269"/>
                    <a:pt x="203" y="6615"/>
                  </a:cubicBezTo>
                  <a:cubicBezTo>
                    <a:pt x="13" y="7234"/>
                    <a:pt x="1" y="7889"/>
                    <a:pt x="49" y="8532"/>
                  </a:cubicBezTo>
                  <a:cubicBezTo>
                    <a:pt x="227" y="10294"/>
                    <a:pt x="1084" y="11580"/>
                    <a:pt x="2704" y="12342"/>
                  </a:cubicBezTo>
                  <a:cubicBezTo>
                    <a:pt x="2811" y="12389"/>
                    <a:pt x="2906" y="12449"/>
                    <a:pt x="3061" y="12520"/>
                  </a:cubicBezTo>
                  <a:cubicBezTo>
                    <a:pt x="2751" y="12794"/>
                    <a:pt x="2466" y="13008"/>
                    <a:pt x="2192" y="13270"/>
                  </a:cubicBezTo>
                  <a:cubicBezTo>
                    <a:pt x="1180" y="14199"/>
                    <a:pt x="703" y="15366"/>
                    <a:pt x="858" y="16747"/>
                  </a:cubicBezTo>
                  <a:cubicBezTo>
                    <a:pt x="1025" y="18211"/>
                    <a:pt x="1704" y="19402"/>
                    <a:pt x="2894" y="20259"/>
                  </a:cubicBezTo>
                  <a:cubicBezTo>
                    <a:pt x="3688" y="20843"/>
                    <a:pt x="4630" y="21129"/>
                    <a:pt x="5608" y="21129"/>
                  </a:cubicBezTo>
                  <a:cubicBezTo>
                    <a:pt x="5628" y="21129"/>
                    <a:pt x="5648" y="21129"/>
                    <a:pt x="5668" y="21128"/>
                  </a:cubicBezTo>
                  <a:cubicBezTo>
                    <a:pt x="7014" y="21093"/>
                    <a:pt x="8109" y="20533"/>
                    <a:pt x="8835" y="19354"/>
                  </a:cubicBezTo>
                  <a:cubicBezTo>
                    <a:pt x="8954" y="19152"/>
                    <a:pt x="9002" y="18878"/>
                    <a:pt x="9300" y="18747"/>
                  </a:cubicBezTo>
                  <a:cubicBezTo>
                    <a:pt x="9705" y="19592"/>
                    <a:pt x="10336" y="20200"/>
                    <a:pt x="11098" y="20664"/>
                  </a:cubicBezTo>
                  <a:cubicBezTo>
                    <a:pt x="11857" y="21122"/>
                    <a:pt x="12630" y="21368"/>
                    <a:pt x="13416" y="21368"/>
                  </a:cubicBezTo>
                  <a:cubicBezTo>
                    <a:pt x="14060" y="21368"/>
                    <a:pt x="14712" y="21203"/>
                    <a:pt x="15372" y="20854"/>
                  </a:cubicBezTo>
                  <a:cubicBezTo>
                    <a:pt x="17301" y="19831"/>
                    <a:pt x="18825" y="16794"/>
                    <a:pt x="17622" y="14116"/>
                  </a:cubicBezTo>
                  <a:cubicBezTo>
                    <a:pt x="17527" y="13901"/>
                    <a:pt x="17420" y="13699"/>
                    <a:pt x="17277" y="13389"/>
                  </a:cubicBezTo>
                  <a:cubicBezTo>
                    <a:pt x="17603" y="13335"/>
                    <a:pt x="17840" y="13281"/>
                    <a:pt x="18051" y="13281"/>
                  </a:cubicBezTo>
                  <a:cubicBezTo>
                    <a:pt x="18071" y="13281"/>
                    <a:pt x="18091" y="13281"/>
                    <a:pt x="18110" y="13282"/>
                  </a:cubicBezTo>
                  <a:cubicBezTo>
                    <a:pt x="18670" y="13246"/>
                    <a:pt x="19182" y="13092"/>
                    <a:pt x="19670" y="12853"/>
                  </a:cubicBezTo>
                  <a:cubicBezTo>
                    <a:pt x="21944" y="11746"/>
                    <a:pt x="22587" y="9234"/>
                    <a:pt x="21146" y="7162"/>
                  </a:cubicBezTo>
                  <a:cubicBezTo>
                    <a:pt x="20317" y="5967"/>
                    <a:pt x="18753" y="5053"/>
                    <a:pt x="17072" y="5053"/>
                  </a:cubicBezTo>
                  <a:cubicBezTo>
                    <a:pt x="16459" y="5053"/>
                    <a:pt x="15831" y="5174"/>
                    <a:pt x="15217" y="5448"/>
                  </a:cubicBezTo>
                  <a:cubicBezTo>
                    <a:pt x="15074" y="5531"/>
                    <a:pt x="14908" y="5567"/>
                    <a:pt x="14693" y="5650"/>
                  </a:cubicBezTo>
                  <a:cubicBezTo>
                    <a:pt x="14717" y="5388"/>
                    <a:pt x="14729" y="5210"/>
                    <a:pt x="14741" y="5031"/>
                  </a:cubicBezTo>
                  <a:cubicBezTo>
                    <a:pt x="14812" y="4114"/>
                    <a:pt x="14693" y="3233"/>
                    <a:pt x="14324" y="2388"/>
                  </a:cubicBezTo>
                  <a:cubicBezTo>
                    <a:pt x="13709" y="1021"/>
                    <a:pt x="12264" y="1"/>
                    <a:pt x="10725"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4" name="Google Shape;1336;p35"/>
            <p:cNvSpPr/>
            <p:nvPr/>
          </p:nvSpPr>
          <p:spPr>
            <a:xfrm>
              <a:off x="1840475" y="2940600"/>
              <a:ext cx="525975" cy="496600"/>
            </a:xfrm>
            <a:custGeom>
              <a:avLst/>
              <a:gdLst/>
              <a:ahLst/>
              <a:cxnLst/>
              <a:rect l="l" t="t" r="r" b="b"/>
              <a:pathLst>
                <a:path w="21039" h="19864" extrusionOk="0">
                  <a:moveTo>
                    <a:pt x="10174" y="1"/>
                  </a:moveTo>
                  <a:cubicBezTo>
                    <a:pt x="9352" y="1"/>
                    <a:pt x="8505" y="362"/>
                    <a:pt x="7811" y="1223"/>
                  </a:cubicBezTo>
                  <a:cubicBezTo>
                    <a:pt x="6823" y="2461"/>
                    <a:pt x="6489" y="3831"/>
                    <a:pt x="7025" y="5366"/>
                  </a:cubicBezTo>
                  <a:cubicBezTo>
                    <a:pt x="7085" y="5545"/>
                    <a:pt x="7144" y="5747"/>
                    <a:pt x="6954" y="5855"/>
                  </a:cubicBezTo>
                  <a:cubicBezTo>
                    <a:pt x="6870" y="5900"/>
                    <a:pt x="6752" y="5922"/>
                    <a:pt x="6634" y="5922"/>
                  </a:cubicBezTo>
                  <a:cubicBezTo>
                    <a:pt x="6568" y="5922"/>
                    <a:pt x="6502" y="5915"/>
                    <a:pt x="6442" y="5902"/>
                  </a:cubicBezTo>
                  <a:cubicBezTo>
                    <a:pt x="6287" y="5855"/>
                    <a:pt x="6132" y="5724"/>
                    <a:pt x="5989" y="5628"/>
                  </a:cubicBezTo>
                  <a:cubicBezTo>
                    <a:pt x="5668" y="5402"/>
                    <a:pt x="5358" y="5164"/>
                    <a:pt x="5037" y="4962"/>
                  </a:cubicBezTo>
                  <a:cubicBezTo>
                    <a:pt x="4477" y="4604"/>
                    <a:pt x="3870" y="4378"/>
                    <a:pt x="3215" y="4331"/>
                  </a:cubicBezTo>
                  <a:cubicBezTo>
                    <a:pt x="3108" y="4322"/>
                    <a:pt x="2998" y="4317"/>
                    <a:pt x="2888" y="4317"/>
                  </a:cubicBezTo>
                  <a:cubicBezTo>
                    <a:pt x="1764" y="4317"/>
                    <a:pt x="542" y="4796"/>
                    <a:pt x="239" y="6509"/>
                  </a:cubicBezTo>
                  <a:cubicBezTo>
                    <a:pt x="1" y="7831"/>
                    <a:pt x="310" y="9034"/>
                    <a:pt x="1191" y="10046"/>
                  </a:cubicBezTo>
                  <a:cubicBezTo>
                    <a:pt x="1780" y="10713"/>
                    <a:pt x="2515" y="11099"/>
                    <a:pt x="3394" y="11099"/>
                  </a:cubicBezTo>
                  <a:cubicBezTo>
                    <a:pt x="3457" y="11099"/>
                    <a:pt x="3520" y="11097"/>
                    <a:pt x="3584" y="11093"/>
                  </a:cubicBezTo>
                  <a:cubicBezTo>
                    <a:pt x="3706" y="11085"/>
                    <a:pt x="3839" y="11066"/>
                    <a:pt x="3961" y="11066"/>
                  </a:cubicBezTo>
                  <a:cubicBezTo>
                    <a:pt x="4017" y="11066"/>
                    <a:pt x="4071" y="11070"/>
                    <a:pt x="4120" y="11081"/>
                  </a:cubicBezTo>
                  <a:cubicBezTo>
                    <a:pt x="4227" y="11093"/>
                    <a:pt x="4382" y="11201"/>
                    <a:pt x="4406" y="11284"/>
                  </a:cubicBezTo>
                  <a:cubicBezTo>
                    <a:pt x="4442" y="11379"/>
                    <a:pt x="4382" y="11570"/>
                    <a:pt x="4299" y="11629"/>
                  </a:cubicBezTo>
                  <a:cubicBezTo>
                    <a:pt x="4037" y="11820"/>
                    <a:pt x="3751" y="11998"/>
                    <a:pt x="3441" y="12141"/>
                  </a:cubicBezTo>
                  <a:cubicBezTo>
                    <a:pt x="2894" y="12403"/>
                    <a:pt x="2429" y="12760"/>
                    <a:pt x="2001" y="13189"/>
                  </a:cubicBezTo>
                  <a:cubicBezTo>
                    <a:pt x="1370" y="13820"/>
                    <a:pt x="1048" y="14570"/>
                    <a:pt x="1013" y="15475"/>
                  </a:cubicBezTo>
                  <a:cubicBezTo>
                    <a:pt x="953" y="17011"/>
                    <a:pt x="2001" y="19142"/>
                    <a:pt x="4346" y="19571"/>
                  </a:cubicBezTo>
                  <a:cubicBezTo>
                    <a:pt x="4595" y="19616"/>
                    <a:pt x="4837" y="19639"/>
                    <a:pt x="5070" y="19639"/>
                  </a:cubicBezTo>
                  <a:cubicBezTo>
                    <a:pt x="6410" y="19639"/>
                    <a:pt x="7469" y="18892"/>
                    <a:pt x="7966" y="17523"/>
                  </a:cubicBezTo>
                  <a:cubicBezTo>
                    <a:pt x="8085" y="17201"/>
                    <a:pt x="8097" y="16868"/>
                    <a:pt x="8168" y="16535"/>
                  </a:cubicBezTo>
                  <a:cubicBezTo>
                    <a:pt x="8252" y="16332"/>
                    <a:pt x="8323" y="16177"/>
                    <a:pt x="8383" y="16034"/>
                  </a:cubicBezTo>
                  <a:cubicBezTo>
                    <a:pt x="8740" y="16094"/>
                    <a:pt x="8871" y="16320"/>
                    <a:pt x="8978" y="16558"/>
                  </a:cubicBezTo>
                  <a:cubicBezTo>
                    <a:pt x="9121" y="16880"/>
                    <a:pt x="9240" y="17225"/>
                    <a:pt x="9406" y="17547"/>
                  </a:cubicBezTo>
                  <a:cubicBezTo>
                    <a:pt x="9883" y="18559"/>
                    <a:pt x="10669" y="19237"/>
                    <a:pt x="11716" y="19630"/>
                  </a:cubicBezTo>
                  <a:cubicBezTo>
                    <a:pt x="12118" y="19787"/>
                    <a:pt x="12512" y="19864"/>
                    <a:pt x="12899" y="19864"/>
                  </a:cubicBezTo>
                  <a:cubicBezTo>
                    <a:pt x="13510" y="19864"/>
                    <a:pt x="14100" y="19673"/>
                    <a:pt x="14669" y="19309"/>
                  </a:cubicBezTo>
                  <a:cubicBezTo>
                    <a:pt x="16419" y="18201"/>
                    <a:pt x="17669" y="15189"/>
                    <a:pt x="15895" y="12820"/>
                  </a:cubicBezTo>
                  <a:cubicBezTo>
                    <a:pt x="15788" y="12665"/>
                    <a:pt x="15657" y="12534"/>
                    <a:pt x="15562" y="12391"/>
                  </a:cubicBezTo>
                  <a:cubicBezTo>
                    <a:pt x="15407" y="12117"/>
                    <a:pt x="15526" y="11855"/>
                    <a:pt x="15836" y="11808"/>
                  </a:cubicBezTo>
                  <a:cubicBezTo>
                    <a:pt x="16006" y="11788"/>
                    <a:pt x="16177" y="11779"/>
                    <a:pt x="16345" y="11779"/>
                  </a:cubicBezTo>
                  <a:cubicBezTo>
                    <a:pt x="16483" y="11779"/>
                    <a:pt x="16619" y="11785"/>
                    <a:pt x="16753" y="11796"/>
                  </a:cubicBezTo>
                  <a:cubicBezTo>
                    <a:pt x="16779" y="11796"/>
                    <a:pt x="16806" y="11796"/>
                    <a:pt x="16832" y="11796"/>
                  </a:cubicBezTo>
                  <a:cubicBezTo>
                    <a:pt x="17659" y="11796"/>
                    <a:pt x="18418" y="11615"/>
                    <a:pt x="19122" y="11177"/>
                  </a:cubicBezTo>
                  <a:cubicBezTo>
                    <a:pt x="20646" y="10248"/>
                    <a:pt x="21039" y="8534"/>
                    <a:pt x="20110" y="7010"/>
                  </a:cubicBezTo>
                  <a:cubicBezTo>
                    <a:pt x="19451" y="5939"/>
                    <a:pt x="18063" y="5015"/>
                    <a:pt x="16531" y="5015"/>
                  </a:cubicBezTo>
                  <a:cubicBezTo>
                    <a:pt x="15712" y="5015"/>
                    <a:pt x="14851" y="5279"/>
                    <a:pt x="14038" y="5926"/>
                  </a:cubicBezTo>
                  <a:cubicBezTo>
                    <a:pt x="13871" y="6057"/>
                    <a:pt x="13740" y="6224"/>
                    <a:pt x="13562" y="6331"/>
                  </a:cubicBezTo>
                  <a:cubicBezTo>
                    <a:pt x="13482" y="6380"/>
                    <a:pt x="13370" y="6405"/>
                    <a:pt x="13266" y="6405"/>
                  </a:cubicBezTo>
                  <a:cubicBezTo>
                    <a:pt x="13245" y="6405"/>
                    <a:pt x="13224" y="6404"/>
                    <a:pt x="13205" y="6402"/>
                  </a:cubicBezTo>
                  <a:cubicBezTo>
                    <a:pt x="13026" y="6355"/>
                    <a:pt x="12978" y="6176"/>
                    <a:pt x="13026" y="6033"/>
                  </a:cubicBezTo>
                  <a:cubicBezTo>
                    <a:pt x="13097" y="5676"/>
                    <a:pt x="13216" y="5331"/>
                    <a:pt x="13312" y="4985"/>
                  </a:cubicBezTo>
                  <a:cubicBezTo>
                    <a:pt x="13574" y="3950"/>
                    <a:pt x="13514" y="2938"/>
                    <a:pt x="13085" y="1949"/>
                  </a:cubicBezTo>
                  <a:cubicBezTo>
                    <a:pt x="12565" y="802"/>
                    <a:pt x="11398" y="1"/>
                    <a:pt x="10174" y="1"/>
                  </a:cubicBezTo>
                  <a:close/>
                </a:path>
              </a:pathLst>
            </a:custGeom>
            <a:solidFill>
              <a:schemeClr val="accent2"/>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5" name="Google Shape;1337;p35"/>
            <p:cNvSpPr/>
            <p:nvPr/>
          </p:nvSpPr>
          <p:spPr>
            <a:xfrm>
              <a:off x="2036925" y="3220875"/>
              <a:ext cx="102425" cy="41725"/>
            </a:xfrm>
            <a:custGeom>
              <a:avLst/>
              <a:gdLst/>
              <a:ahLst/>
              <a:cxnLst/>
              <a:rect l="l" t="t" r="r" b="b"/>
              <a:pathLst>
                <a:path w="4097" h="1669" extrusionOk="0">
                  <a:moveTo>
                    <a:pt x="390" y="1"/>
                  </a:moveTo>
                  <a:cubicBezTo>
                    <a:pt x="317" y="1"/>
                    <a:pt x="245" y="16"/>
                    <a:pt x="191" y="49"/>
                  </a:cubicBezTo>
                  <a:cubicBezTo>
                    <a:pt x="60" y="120"/>
                    <a:pt x="1" y="299"/>
                    <a:pt x="84" y="442"/>
                  </a:cubicBezTo>
                  <a:cubicBezTo>
                    <a:pt x="167" y="597"/>
                    <a:pt x="274" y="763"/>
                    <a:pt x="405" y="882"/>
                  </a:cubicBezTo>
                  <a:cubicBezTo>
                    <a:pt x="941" y="1383"/>
                    <a:pt x="1560" y="1633"/>
                    <a:pt x="2334" y="1668"/>
                  </a:cubicBezTo>
                  <a:cubicBezTo>
                    <a:pt x="2775" y="1633"/>
                    <a:pt x="3227" y="1561"/>
                    <a:pt x="3632" y="1311"/>
                  </a:cubicBezTo>
                  <a:cubicBezTo>
                    <a:pt x="3775" y="1216"/>
                    <a:pt x="3930" y="1097"/>
                    <a:pt x="4037" y="966"/>
                  </a:cubicBezTo>
                  <a:cubicBezTo>
                    <a:pt x="4073" y="882"/>
                    <a:pt x="4096" y="704"/>
                    <a:pt x="4037" y="609"/>
                  </a:cubicBezTo>
                  <a:cubicBezTo>
                    <a:pt x="3989" y="537"/>
                    <a:pt x="3823" y="466"/>
                    <a:pt x="3715" y="466"/>
                  </a:cubicBezTo>
                  <a:cubicBezTo>
                    <a:pt x="3573" y="478"/>
                    <a:pt x="3418" y="549"/>
                    <a:pt x="3287" y="621"/>
                  </a:cubicBezTo>
                  <a:cubicBezTo>
                    <a:pt x="2945" y="793"/>
                    <a:pt x="2618" y="876"/>
                    <a:pt x="2302" y="876"/>
                  </a:cubicBezTo>
                  <a:cubicBezTo>
                    <a:pt x="1791" y="876"/>
                    <a:pt x="1309" y="661"/>
                    <a:pt x="846" y="263"/>
                  </a:cubicBezTo>
                  <a:cubicBezTo>
                    <a:pt x="763" y="180"/>
                    <a:pt x="667" y="73"/>
                    <a:pt x="548" y="25"/>
                  </a:cubicBezTo>
                  <a:cubicBezTo>
                    <a:pt x="502" y="10"/>
                    <a:pt x="446" y="1"/>
                    <a:pt x="390"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6" name="Google Shape;1338;p35"/>
            <p:cNvSpPr/>
            <p:nvPr/>
          </p:nvSpPr>
          <p:spPr>
            <a:xfrm>
              <a:off x="2011925" y="3155700"/>
              <a:ext cx="18775" cy="19275"/>
            </a:xfrm>
            <a:custGeom>
              <a:avLst/>
              <a:gdLst/>
              <a:ahLst/>
              <a:cxnLst/>
              <a:rect l="l" t="t" r="r" b="b"/>
              <a:pathLst>
                <a:path w="751" h="771" extrusionOk="0">
                  <a:moveTo>
                    <a:pt x="375" y="0"/>
                  </a:moveTo>
                  <a:cubicBezTo>
                    <a:pt x="369" y="0"/>
                    <a:pt x="363" y="1"/>
                    <a:pt x="358" y="1"/>
                  </a:cubicBezTo>
                  <a:cubicBezTo>
                    <a:pt x="167" y="13"/>
                    <a:pt x="1" y="215"/>
                    <a:pt x="1" y="418"/>
                  </a:cubicBezTo>
                  <a:cubicBezTo>
                    <a:pt x="1" y="608"/>
                    <a:pt x="151" y="771"/>
                    <a:pt x="335" y="771"/>
                  </a:cubicBezTo>
                  <a:cubicBezTo>
                    <a:pt x="358" y="771"/>
                    <a:pt x="382" y="768"/>
                    <a:pt x="405" y="763"/>
                  </a:cubicBezTo>
                  <a:cubicBezTo>
                    <a:pt x="620" y="715"/>
                    <a:pt x="751" y="525"/>
                    <a:pt x="715" y="311"/>
                  </a:cubicBezTo>
                  <a:cubicBezTo>
                    <a:pt x="703" y="161"/>
                    <a:pt x="536" y="0"/>
                    <a:pt x="375"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27" name="Google Shape;1339;p35"/>
            <p:cNvSpPr/>
            <p:nvPr/>
          </p:nvSpPr>
          <p:spPr>
            <a:xfrm>
              <a:off x="2153300" y="3182800"/>
              <a:ext cx="17900" cy="18775"/>
            </a:xfrm>
            <a:custGeom>
              <a:avLst/>
              <a:gdLst/>
              <a:ahLst/>
              <a:cxnLst/>
              <a:rect l="l" t="t" r="r" b="b"/>
              <a:pathLst>
                <a:path w="716" h="751" extrusionOk="0">
                  <a:moveTo>
                    <a:pt x="382" y="0"/>
                  </a:moveTo>
                  <a:cubicBezTo>
                    <a:pt x="180" y="0"/>
                    <a:pt x="1" y="179"/>
                    <a:pt x="25" y="405"/>
                  </a:cubicBezTo>
                  <a:cubicBezTo>
                    <a:pt x="25" y="596"/>
                    <a:pt x="168" y="751"/>
                    <a:pt x="346" y="751"/>
                  </a:cubicBezTo>
                  <a:cubicBezTo>
                    <a:pt x="561" y="751"/>
                    <a:pt x="715" y="572"/>
                    <a:pt x="703" y="346"/>
                  </a:cubicBezTo>
                  <a:cubicBezTo>
                    <a:pt x="692" y="167"/>
                    <a:pt x="537" y="0"/>
                    <a:pt x="382"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28" name="Google Shape;1340;p35"/>
          <p:cNvGrpSpPr/>
          <p:nvPr/>
        </p:nvGrpSpPr>
        <p:grpSpPr>
          <a:xfrm>
            <a:off x="7142456" y="303284"/>
            <a:ext cx="694072" cy="693096"/>
            <a:chOff x="1959000" y="1291425"/>
            <a:chExt cx="286025" cy="279000"/>
          </a:xfrm>
        </p:grpSpPr>
        <p:sp>
          <p:nvSpPr>
            <p:cNvPr id="29" name="Google Shape;1341;p35"/>
            <p:cNvSpPr/>
            <p:nvPr/>
          </p:nvSpPr>
          <p:spPr>
            <a:xfrm>
              <a:off x="1959000" y="1291425"/>
              <a:ext cx="286025" cy="279000"/>
            </a:xfrm>
            <a:custGeom>
              <a:avLst/>
              <a:gdLst/>
              <a:ahLst/>
              <a:cxnLst/>
              <a:rect l="l" t="t" r="r" b="b"/>
              <a:pathLst>
                <a:path w="11441" h="11160" extrusionOk="0">
                  <a:moveTo>
                    <a:pt x="5924" y="1014"/>
                  </a:moveTo>
                  <a:cubicBezTo>
                    <a:pt x="8501" y="1014"/>
                    <a:pt x="10513" y="3281"/>
                    <a:pt x="10142" y="5897"/>
                  </a:cubicBezTo>
                  <a:cubicBezTo>
                    <a:pt x="9845" y="8016"/>
                    <a:pt x="8356" y="9647"/>
                    <a:pt x="6320" y="10052"/>
                  </a:cubicBezTo>
                  <a:cubicBezTo>
                    <a:pt x="6035" y="10112"/>
                    <a:pt x="5737" y="10112"/>
                    <a:pt x="5439" y="10147"/>
                  </a:cubicBezTo>
                  <a:cubicBezTo>
                    <a:pt x="5432" y="10147"/>
                    <a:pt x="5425" y="10147"/>
                    <a:pt x="5418" y="10147"/>
                  </a:cubicBezTo>
                  <a:cubicBezTo>
                    <a:pt x="2821" y="10147"/>
                    <a:pt x="832" y="7973"/>
                    <a:pt x="1094" y="5409"/>
                  </a:cubicBezTo>
                  <a:cubicBezTo>
                    <a:pt x="1332" y="3063"/>
                    <a:pt x="3094" y="1289"/>
                    <a:pt x="5451" y="1039"/>
                  </a:cubicBezTo>
                  <a:cubicBezTo>
                    <a:pt x="5611" y="1022"/>
                    <a:pt x="5768" y="1014"/>
                    <a:pt x="5924" y="1014"/>
                  </a:cubicBezTo>
                  <a:close/>
                  <a:moveTo>
                    <a:pt x="5770" y="0"/>
                  </a:moveTo>
                  <a:cubicBezTo>
                    <a:pt x="2753" y="0"/>
                    <a:pt x="1" y="2577"/>
                    <a:pt x="58" y="5897"/>
                  </a:cubicBezTo>
                  <a:cubicBezTo>
                    <a:pt x="93" y="8838"/>
                    <a:pt x="2439" y="11100"/>
                    <a:pt x="5368" y="11159"/>
                  </a:cubicBezTo>
                  <a:cubicBezTo>
                    <a:pt x="5749" y="11112"/>
                    <a:pt x="6130" y="11088"/>
                    <a:pt x="6499" y="10993"/>
                  </a:cubicBezTo>
                  <a:cubicBezTo>
                    <a:pt x="9011" y="10505"/>
                    <a:pt x="11011" y="8302"/>
                    <a:pt x="11202" y="5849"/>
                  </a:cubicBezTo>
                  <a:cubicBezTo>
                    <a:pt x="11440" y="2754"/>
                    <a:pt x="9285" y="241"/>
                    <a:pt x="6166" y="15"/>
                  </a:cubicBezTo>
                  <a:cubicBezTo>
                    <a:pt x="6033" y="5"/>
                    <a:pt x="5901" y="0"/>
                    <a:pt x="5770"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0" name="Google Shape;1342;p35"/>
            <p:cNvSpPr/>
            <p:nvPr/>
          </p:nvSpPr>
          <p:spPr>
            <a:xfrm>
              <a:off x="1979800" y="1316750"/>
              <a:ext cx="242025" cy="228375"/>
            </a:xfrm>
            <a:custGeom>
              <a:avLst/>
              <a:gdLst/>
              <a:ahLst/>
              <a:cxnLst/>
              <a:rect l="l" t="t" r="r" b="b"/>
              <a:pathLst>
                <a:path w="9681" h="9135" extrusionOk="0">
                  <a:moveTo>
                    <a:pt x="5092" y="1"/>
                  </a:moveTo>
                  <a:cubicBezTo>
                    <a:pt x="4936" y="1"/>
                    <a:pt x="4779" y="9"/>
                    <a:pt x="4619" y="26"/>
                  </a:cubicBezTo>
                  <a:cubicBezTo>
                    <a:pt x="2262" y="276"/>
                    <a:pt x="500" y="2050"/>
                    <a:pt x="262" y="4396"/>
                  </a:cubicBezTo>
                  <a:cubicBezTo>
                    <a:pt x="0" y="6960"/>
                    <a:pt x="1989" y="9134"/>
                    <a:pt x="4586" y="9134"/>
                  </a:cubicBezTo>
                  <a:cubicBezTo>
                    <a:pt x="4593" y="9134"/>
                    <a:pt x="4600" y="9134"/>
                    <a:pt x="4607" y="9134"/>
                  </a:cubicBezTo>
                  <a:cubicBezTo>
                    <a:pt x="4905" y="9099"/>
                    <a:pt x="5203" y="9099"/>
                    <a:pt x="5488" y="9039"/>
                  </a:cubicBezTo>
                  <a:cubicBezTo>
                    <a:pt x="7524" y="8634"/>
                    <a:pt x="9013" y="7003"/>
                    <a:pt x="9310" y="4884"/>
                  </a:cubicBezTo>
                  <a:cubicBezTo>
                    <a:pt x="9681" y="2268"/>
                    <a:pt x="7669" y="1"/>
                    <a:pt x="5092" y="1"/>
                  </a:cubicBezTo>
                  <a:close/>
                </a:path>
              </a:pathLst>
            </a:custGeom>
            <a:solidFill>
              <a:schemeClr val="accent5"/>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1" name="Google Shape;1343;p35"/>
            <p:cNvSpPr/>
            <p:nvPr/>
          </p:nvSpPr>
          <p:spPr>
            <a:xfrm>
              <a:off x="2042875" y="1454000"/>
              <a:ext cx="96025" cy="43500"/>
            </a:xfrm>
            <a:custGeom>
              <a:avLst/>
              <a:gdLst/>
              <a:ahLst/>
              <a:cxnLst/>
              <a:rect l="l" t="t" r="r" b="b"/>
              <a:pathLst>
                <a:path w="3841" h="1740" extrusionOk="0">
                  <a:moveTo>
                    <a:pt x="3404" y="0"/>
                  </a:moveTo>
                  <a:cubicBezTo>
                    <a:pt x="3345" y="0"/>
                    <a:pt x="3281" y="12"/>
                    <a:pt x="3215" y="37"/>
                  </a:cubicBezTo>
                  <a:cubicBezTo>
                    <a:pt x="3037" y="120"/>
                    <a:pt x="2894" y="239"/>
                    <a:pt x="2739" y="358"/>
                  </a:cubicBezTo>
                  <a:cubicBezTo>
                    <a:pt x="2464" y="577"/>
                    <a:pt x="2185" y="688"/>
                    <a:pt x="1902" y="688"/>
                  </a:cubicBezTo>
                  <a:cubicBezTo>
                    <a:pt x="1648" y="688"/>
                    <a:pt x="1391" y="598"/>
                    <a:pt x="1132" y="418"/>
                  </a:cubicBezTo>
                  <a:cubicBezTo>
                    <a:pt x="1013" y="323"/>
                    <a:pt x="894" y="215"/>
                    <a:pt x="775" y="144"/>
                  </a:cubicBezTo>
                  <a:cubicBezTo>
                    <a:pt x="666" y="76"/>
                    <a:pt x="549" y="19"/>
                    <a:pt x="433" y="19"/>
                  </a:cubicBezTo>
                  <a:cubicBezTo>
                    <a:pt x="346" y="19"/>
                    <a:pt x="261" y="51"/>
                    <a:pt x="179" y="132"/>
                  </a:cubicBezTo>
                  <a:cubicBezTo>
                    <a:pt x="1" y="311"/>
                    <a:pt x="1" y="537"/>
                    <a:pt x="120" y="739"/>
                  </a:cubicBezTo>
                  <a:cubicBezTo>
                    <a:pt x="227" y="894"/>
                    <a:pt x="346" y="1049"/>
                    <a:pt x="477" y="1168"/>
                  </a:cubicBezTo>
                  <a:cubicBezTo>
                    <a:pt x="882" y="1525"/>
                    <a:pt x="1358" y="1692"/>
                    <a:pt x="1965" y="1739"/>
                  </a:cubicBezTo>
                  <a:cubicBezTo>
                    <a:pt x="2537" y="1704"/>
                    <a:pt x="3096" y="1513"/>
                    <a:pt x="3513" y="1013"/>
                  </a:cubicBezTo>
                  <a:cubicBezTo>
                    <a:pt x="3632" y="858"/>
                    <a:pt x="3716" y="680"/>
                    <a:pt x="3763" y="501"/>
                  </a:cubicBezTo>
                  <a:cubicBezTo>
                    <a:pt x="3840" y="212"/>
                    <a:pt x="3659" y="0"/>
                    <a:pt x="3404"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2" name="Google Shape;1344;p35"/>
            <p:cNvSpPr/>
            <p:nvPr/>
          </p:nvSpPr>
          <p:spPr>
            <a:xfrm>
              <a:off x="2140800" y="1387925"/>
              <a:ext cx="24450" cy="25950"/>
            </a:xfrm>
            <a:custGeom>
              <a:avLst/>
              <a:gdLst/>
              <a:ahLst/>
              <a:cxnLst/>
              <a:rect l="l" t="t" r="r" b="b"/>
              <a:pathLst>
                <a:path w="978" h="1038" extrusionOk="0">
                  <a:moveTo>
                    <a:pt x="471" y="0"/>
                  </a:moveTo>
                  <a:cubicBezTo>
                    <a:pt x="228" y="0"/>
                    <a:pt x="1" y="234"/>
                    <a:pt x="1" y="513"/>
                  </a:cubicBezTo>
                  <a:cubicBezTo>
                    <a:pt x="1" y="775"/>
                    <a:pt x="227" y="1013"/>
                    <a:pt x="477" y="1037"/>
                  </a:cubicBezTo>
                  <a:cubicBezTo>
                    <a:pt x="483" y="1037"/>
                    <a:pt x="489" y="1037"/>
                    <a:pt x="495" y="1037"/>
                  </a:cubicBezTo>
                  <a:cubicBezTo>
                    <a:pt x="750" y="1037"/>
                    <a:pt x="977" y="792"/>
                    <a:pt x="977" y="525"/>
                  </a:cubicBezTo>
                  <a:cubicBezTo>
                    <a:pt x="977" y="275"/>
                    <a:pt x="739" y="25"/>
                    <a:pt x="489" y="1"/>
                  </a:cubicBezTo>
                  <a:cubicBezTo>
                    <a:pt x="483" y="1"/>
                    <a:pt x="477" y="0"/>
                    <a:pt x="47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3" name="Google Shape;1345;p35"/>
            <p:cNvSpPr/>
            <p:nvPr/>
          </p:nvSpPr>
          <p:spPr>
            <a:xfrm>
              <a:off x="2035150" y="1384650"/>
              <a:ext cx="22350" cy="22650"/>
            </a:xfrm>
            <a:custGeom>
              <a:avLst/>
              <a:gdLst/>
              <a:ahLst/>
              <a:cxnLst/>
              <a:rect l="l" t="t" r="r" b="b"/>
              <a:pathLst>
                <a:path w="894" h="906" extrusionOk="0">
                  <a:moveTo>
                    <a:pt x="441" y="1"/>
                  </a:moveTo>
                  <a:cubicBezTo>
                    <a:pt x="203" y="1"/>
                    <a:pt x="0" y="191"/>
                    <a:pt x="0" y="441"/>
                  </a:cubicBezTo>
                  <a:cubicBezTo>
                    <a:pt x="0" y="680"/>
                    <a:pt x="203" y="906"/>
                    <a:pt x="441" y="906"/>
                  </a:cubicBezTo>
                  <a:cubicBezTo>
                    <a:pt x="667" y="906"/>
                    <a:pt x="893" y="703"/>
                    <a:pt x="893" y="465"/>
                  </a:cubicBezTo>
                  <a:cubicBezTo>
                    <a:pt x="893" y="227"/>
                    <a:pt x="679" y="13"/>
                    <a:pt x="441"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grpSp>
        <p:nvGrpSpPr>
          <p:cNvPr id="34" name="Google Shape;1352;p35"/>
          <p:cNvGrpSpPr/>
          <p:nvPr/>
        </p:nvGrpSpPr>
        <p:grpSpPr>
          <a:xfrm>
            <a:off x="6239917" y="602632"/>
            <a:ext cx="365587" cy="393748"/>
            <a:chOff x="713250" y="2576650"/>
            <a:chExt cx="273275" cy="294325"/>
          </a:xfrm>
        </p:grpSpPr>
        <p:sp>
          <p:nvSpPr>
            <p:cNvPr id="35" name="Google Shape;1353;p35"/>
            <p:cNvSpPr/>
            <p:nvPr/>
          </p:nvSpPr>
          <p:spPr>
            <a:xfrm>
              <a:off x="713250" y="2576650"/>
              <a:ext cx="273275" cy="294325"/>
            </a:xfrm>
            <a:custGeom>
              <a:avLst/>
              <a:gdLst/>
              <a:ahLst/>
              <a:cxnLst/>
              <a:rect l="l" t="t" r="r" b="b"/>
              <a:pathLst>
                <a:path w="10931" h="11773" extrusionOk="0">
                  <a:moveTo>
                    <a:pt x="4739" y="1065"/>
                  </a:moveTo>
                  <a:cubicBezTo>
                    <a:pt x="4894" y="1172"/>
                    <a:pt x="5049" y="1244"/>
                    <a:pt x="5156" y="1375"/>
                  </a:cubicBezTo>
                  <a:cubicBezTo>
                    <a:pt x="5382" y="1660"/>
                    <a:pt x="5585" y="1958"/>
                    <a:pt x="5799" y="2256"/>
                  </a:cubicBezTo>
                  <a:cubicBezTo>
                    <a:pt x="6137" y="2751"/>
                    <a:pt x="6344" y="2943"/>
                    <a:pt x="6724" y="2943"/>
                  </a:cubicBezTo>
                  <a:cubicBezTo>
                    <a:pt x="6893" y="2943"/>
                    <a:pt x="7095" y="2905"/>
                    <a:pt x="7359" y="2839"/>
                  </a:cubicBezTo>
                  <a:cubicBezTo>
                    <a:pt x="7656" y="2756"/>
                    <a:pt x="7954" y="2660"/>
                    <a:pt x="8252" y="2577"/>
                  </a:cubicBezTo>
                  <a:cubicBezTo>
                    <a:pt x="8496" y="2516"/>
                    <a:pt x="8659" y="2486"/>
                    <a:pt x="8827" y="2486"/>
                  </a:cubicBezTo>
                  <a:cubicBezTo>
                    <a:pt x="8987" y="2486"/>
                    <a:pt x="9151" y="2513"/>
                    <a:pt x="9395" y="2565"/>
                  </a:cubicBezTo>
                  <a:cubicBezTo>
                    <a:pt x="9549" y="2756"/>
                    <a:pt x="9478" y="2970"/>
                    <a:pt x="9383" y="3149"/>
                  </a:cubicBezTo>
                  <a:cubicBezTo>
                    <a:pt x="9204" y="3518"/>
                    <a:pt x="9025" y="3911"/>
                    <a:pt x="8799" y="4244"/>
                  </a:cubicBezTo>
                  <a:cubicBezTo>
                    <a:pt x="8347" y="4923"/>
                    <a:pt x="8406" y="5542"/>
                    <a:pt x="8847" y="6185"/>
                  </a:cubicBezTo>
                  <a:cubicBezTo>
                    <a:pt x="9121" y="6554"/>
                    <a:pt x="9335" y="6970"/>
                    <a:pt x="9549" y="7387"/>
                  </a:cubicBezTo>
                  <a:cubicBezTo>
                    <a:pt x="9740" y="7744"/>
                    <a:pt x="9930" y="8113"/>
                    <a:pt x="9907" y="8590"/>
                  </a:cubicBezTo>
                  <a:cubicBezTo>
                    <a:pt x="9795" y="8590"/>
                    <a:pt x="9684" y="8606"/>
                    <a:pt x="9584" y="8606"/>
                  </a:cubicBezTo>
                  <a:cubicBezTo>
                    <a:pt x="9533" y="8606"/>
                    <a:pt x="9486" y="8602"/>
                    <a:pt x="9442" y="8590"/>
                  </a:cubicBezTo>
                  <a:cubicBezTo>
                    <a:pt x="8621" y="8399"/>
                    <a:pt x="7775" y="8221"/>
                    <a:pt x="6978" y="7959"/>
                  </a:cubicBezTo>
                  <a:cubicBezTo>
                    <a:pt x="6774" y="7888"/>
                    <a:pt x="6584" y="7854"/>
                    <a:pt x="6406" y="7854"/>
                  </a:cubicBezTo>
                  <a:cubicBezTo>
                    <a:pt x="6011" y="7854"/>
                    <a:pt x="5674" y="8024"/>
                    <a:pt x="5370" y="8352"/>
                  </a:cubicBezTo>
                  <a:cubicBezTo>
                    <a:pt x="4858" y="8911"/>
                    <a:pt x="4358" y="9471"/>
                    <a:pt x="3834" y="10007"/>
                  </a:cubicBezTo>
                  <a:cubicBezTo>
                    <a:pt x="3608" y="10245"/>
                    <a:pt x="3406" y="10519"/>
                    <a:pt x="3060" y="10673"/>
                  </a:cubicBezTo>
                  <a:cubicBezTo>
                    <a:pt x="2906" y="10364"/>
                    <a:pt x="2894" y="10054"/>
                    <a:pt x="2894" y="9757"/>
                  </a:cubicBezTo>
                  <a:cubicBezTo>
                    <a:pt x="2894" y="9233"/>
                    <a:pt x="2929" y="8733"/>
                    <a:pt x="2953" y="8209"/>
                  </a:cubicBezTo>
                  <a:cubicBezTo>
                    <a:pt x="2977" y="7971"/>
                    <a:pt x="3001" y="7744"/>
                    <a:pt x="2989" y="7506"/>
                  </a:cubicBezTo>
                  <a:cubicBezTo>
                    <a:pt x="2953" y="7018"/>
                    <a:pt x="2703" y="6768"/>
                    <a:pt x="2215" y="6685"/>
                  </a:cubicBezTo>
                  <a:cubicBezTo>
                    <a:pt x="1929" y="6649"/>
                    <a:pt x="1644" y="6625"/>
                    <a:pt x="1370" y="6589"/>
                  </a:cubicBezTo>
                  <a:cubicBezTo>
                    <a:pt x="1322" y="6566"/>
                    <a:pt x="1275" y="6530"/>
                    <a:pt x="1215" y="6482"/>
                  </a:cubicBezTo>
                  <a:cubicBezTo>
                    <a:pt x="1346" y="6197"/>
                    <a:pt x="1608" y="6066"/>
                    <a:pt x="1858" y="5911"/>
                  </a:cubicBezTo>
                  <a:cubicBezTo>
                    <a:pt x="2275" y="5673"/>
                    <a:pt x="2703" y="5435"/>
                    <a:pt x="3144" y="5232"/>
                  </a:cubicBezTo>
                  <a:cubicBezTo>
                    <a:pt x="3668" y="4982"/>
                    <a:pt x="3918" y="4625"/>
                    <a:pt x="3953" y="4030"/>
                  </a:cubicBezTo>
                  <a:cubicBezTo>
                    <a:pt x="4001" y="3315"/>
                    <a:pt x="4144" y="2601"/>
                    <a:pt x="4275" y="1887"/>
                  </a:cubicBezTo>
                  <a:cubicBezTo>
                    <a:pt x="4334" y="1601"/>
                    <a:pt x="4418" y="1267"/>
                    <a:pt x="4739" y="1065"/>
                  </a:cubicBezTo>
                  <a:close/>
                  <a:moveTo>
                    <a:pt x="4667" y="0"/>
                  </a:moveTo>
                  <a:cubicBezTo>
                    <a:pt x="4298" y="0"/>
                    <a:pt x="3961" y="223"/>
                    <a:pt x="3691" y="648"/>
                  </a:cubicBezTo>
                  <a:cubicBezTo>
                    <a:pt x="3584" y="803"/>
                    <a:pt x="3477" y="1005"/>
                    <a:pt x="3418" y="1196"/>
                  </a:cubicBezTo>
                  <a:cubicBezTo>
                    <a:pt x="3299" y="1577"/>
                    <a:pt x="3168" y="1982"/>
                    <a:pt x="3096" y="2387"/>
                  </a:cubicBezTo>
                  <a:cubicBezTo>
                    <a:pt x="2989" y="2970"/>
                    <a:pt x="2929" y="3565"/>
                    <a:pt x="2822" y="4256"/>
                  </a:cubicBezTo>
                  <a:cubicBezTo>
                    <a:pt x="2560" y="4399"/>
                    <a:pt x="2275" y="4530"/>
                    <a:pt x="2025" y="4708"/>
                  </a:cubicBezTo>
                  <a:cubicBezTo>
                    <a:pt x="1608" y="4958"/>
                    <a:pt x="1191" y="5208"/>
                    <a:pt x="786" y="5494"/>
                  </a:cubicBezTo>
                  <a:cubicBezTo>
                    <a:pt x="489" y="5708"/>
                    <a:pt x="262" y="6006"/>
                    <a:pt x="143" y="6363"/>
                  </a:cubicBezTo>
                  <a:cubicBezTo>
                    <a:pt x="1" y="6804"/>
                    <a:pt x="132" y="7197"/>
                    <a:pt x="548" y="7399"/>
                  </a:cubicBezTo>
                  <a:cubicBezTo>
                    <a:pt x="739" y="7506"/>
                    <a:pt x="977" y="7554"/>
                    <a:pt x="1203" y="7613"/>
                  </a:cubicBezTo>
                  <a:cubicBezTo>
                    <a:pt x="1405" y="7673"/>
                    <a:pt x="1632" y="7697"/>
                    <a:pt x="1882" y="7756"/>
                  </a:cubicBezTo>
                  <a:cubicBezTo>
                    <a:pt x="1882" y="8066"/>
                    <a:pt x="1870" y="8352"/>
                    <a:pt x="1882" y="8637"/>
                  </a:cubicBezTo>
                  <a:cubicBezTo>
                    <a:pt x="1917" y="9280"/>
                    <a:pt x="1941" y="9935"/>
                    <a:pt x="2001" y="10566"/>
                  </a:cubicBezTo>
                  <a:cubicBezTo>
                    <a:pt x="2025" y="10780"/>
                    <a:pt x="2084" y="10983"/>
                    <a:pt x="2167" y="11161"/>
                  </a:cubicBezTo>
                  <a:cubicBezTo>
                    <a:pt x="2354" y="11558"/>
                    <a:pt x="2650" y="11773"/>
                    <a:pt x="2996" y="11773"/>
                  </a:cubicBezTo>
                  <a:cubicBezTo>
                    <a:pt x="3159" y="11773"/>
                    <a:pt x="3334" y="11725"/>
                    <a:pt x="3513" y="11626"/>
                  </a:cubicBezTo>
                  <a:cubicBezTo>
                    <a:pt x="3846" y="11435"/>
                    <a:pt x="4144" y="11185"/>
                    <a:pt x="4418" y="10900"/>
                  </a:cubicBezTo>
                  <a:cubicBezTo>
                    <a:pt x="4918" y="10352"/>
                    <a:pt x="5394" y="9768"/>
                    <a:pt x="5894" y="9197"/>
                  </a:cubicBezTo>
                  <a:cubicBezTo>
                    <a:pt x="5989" y="9066"/>
                    <a:pt x="6108" y="8947"/>
                    <a:pt x="6251" y="8804"/>
                  </a:cubicBezTo>
                  <a:cubicBezTo>
                    <a:pt x="6549" y="8887"/>
                    <a:pt x="6811" y="8983"/>
                    <a:pt x="7085" y="9054"/>
                  </a:cubicBezTo>
                  <a:cubicBezTo>
                    <a:pt x="7859" y="9245"/>
                    <a:pt x="8633" y="9435"/>
                    <a:pt x="9418" y="9602"/>
                  </a:cubicBezTo>
                  <a:cubicBezTo>
                    <a:pt x="9553" y="9624"/>
                    <a:pt x="9691" y="9636"/>
                    <a:pt x="9826" y="9636"/>
                  </a:cubicBezTo>
                  <a:cubicBezTo>
                    <a:pt x="9977" y="9636"/>
                    <a:pt x="10125" y="9621"/>
                    <a:pt x="10264" y="9590"/>
                  </a:cubicBezTo>
                  <a:cubicBezTo>
                    <a:pt x="10692" y="9518"/>
                    <a:pt x="10930" y="9221"/>
                    <a:pt x="10930" y="8768"/>
                  </a:cubicBezTo>
                  <a:cubicBezTo>
                    <a:pt x="10930" y="8471"/>
                    <a:pt x="10907" y="8149"/>
                    <a:pt x="10800" y="7863"/>
                  </a:cubicBezTo>
                  <a:cubicBezTo>
                    <a:pt x="10597" y="7328"/>
                    <a:pt x="10359" y="6816"/>
                    <a:pt x="10085" y="6316"/>
                  </a:cubicBezTo>
                  <a:cubicBezTo>
                    <a:pt x="9859" y="5899"/>
                    <a:pt x="9609" y="5506"/>
                    <a:pt x="9359" y="5089"/>
                  </a:cubicBezTo>
                  <a:cubicBezTo>
                    <a:pt x="9502" y="4851"/>
                    <a:pt x="9668" y="4649"/>
                    <a:pt x="9787" y="4423"/>
                  </a:cubicBezTo>
                  <a:cubicBezTo>
                    <a:pt x="10002" y="4018"/>
                    <a:pt x="10252" y="3601"/>
                    <a:pt x="10383" y="3172"/>
                  </a:cubicBezTo>
                  <a:cubicBezTo>
                    <a:pt x="10680" y="2172"/>
                    <a:pt x="10145" y="1494"/>
                    <a:pt x="9109" y="1458"/>
                  </a:cubicBezTo>
                  <a:cubicBezTo>
                    <a:pt x="8954" y="1458"/>
                    <a:pt x="8787" y="1482"/>
                    <a:pt x="8644" y="1506"/>
                  </a:cubicBezTo>
                  <a:cubicBezTo>
                    <a:pt x="8228" y="1601"/>
                    <a:pt x="7799" y="1696"/>
                    <a:pt x="7359" y="1791"/>
                  </a:cubicBezTo>
                  <a:cubicBezTo>
                    <a:pt x="7168" y="1839"/>
                    <a:pt x="6978" y="1863"/>
                    <a:pt x="6763" y="1898"/>
                  </a:cubicBezTo>
                  <a:cubicBezTo>
                    <a:pt x="6573" y="1625"/>
                    <a:pt x="6430" y="1375"/>
                    <a:pt x="6251" y="1160"/>
                  </a:cubicBezTo>
                  <a:cubicBezTo>
                    <a:pt x="6013" y="863"/>
                    <a:pt x="5751" y="553"/>
                    <a:pt x="5454" y="315"/>
                  </a:cubicBezTo>
                  <a:cubicBezTo>
                    <a:pt x="5184" y="103"/>
                    <a:pt x="4918" y="0"/>
                    <a:pt x="4667"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36" name="Google Shape;1354;p35"/>
            <p:cNvSpPr/>
            <p:nvPr/>
          </p:nvSpPr>
          <p:spPr>
            <a:xfrm>
              <a:off x="743600" y="2603275"/>
              <a:ext cx="217925" cy="240225"/>
            </a:xfrm>
            <a:custGeom>
              <a:avLst/>
              <a:gdLst/>
              <a:ahLst/>
              <a:cxnLst/>
              <a:rect l="l" t="t" r="r" b="b"/>
              <a:pathLst>
                <a:path w="8717" h="9609" extrusionOk="0">
                  <a:moveTo>
                    <a:pt x="3525" y="0"/>
                  </a:moveTo>
                  <a:cubicBezTo>
                    <a:pt x="3204" y="202"/>
                    <a:pt x="3120" y="536"/>
                    <a:pt x="3061" y="822"/>
                  </a:cubicBezTo>
                  <a:cubicBezTo>
                    <a:pt x="2930" y="1536"/>
                    <a:pt x="2787" y="2250"/>
                    <a:pt x="2739" y="2965"/>
                  </a:cubicBezTo>
                  <a:cubicBezTo>
                    <a:pt x="2704" y="3560"/>
                    <a:pt x="2454" y="3917"/>
                    <a:pt x="1930" y="4167"/>
                  </a:cubicBezTo>
                  <a:cubicBezTo>
                    <a:pt x="1489" y="4370"/>
                    <a:pt x="1061" y="4608"/>
                    <a:pt x="644" y="4846"/>
                  </a:cubicBezTo>
                  <a:cubicBezTo>
                    <a:pt x="394" y="5001"/>
                    <a:pt x="132" y="5132"/>
                    <a:pt x="1" y="5417"/>
                  </a:cubicBezTo>
                  <a:cubicBezTo>
                    <a:pt x="61" y="5465"/>
                    <a:pt x="108" y="5501"/>
                    <a:pt x="156" y="5524"/>
                  </a:cubicBezTo>
                  <a:cubicBezTo>
                    <a:pt x="430" y="5560"/>
                    <a:pt x="715" y="5584"/>
                    <a:pt x="1001" y="5620"/>
                  </a:cubicBezTo>
                  <a:cubicBezTo>
                    <a:pt x="1489" y="5703"/>
                    <a:pt x="1739" y="5953"/>
                    <a:pt x="1775" y="6441"/>
                  </a:cubicBezTo>
                  <a:cubicBezTo>
                    <a:pt x="1787" y="6679"/>
                    <a:pt x="1763" y="6906"/>
                    <a:pt x="1739" y="7144"/>
                  </a:cubicBezTo>
                  <a:cubicBezTo>
                    <a:pt x="1715" y="7668"/>
                    <a:pt x="1680" y="8168"/>
                    <a:pt x="1680" y="8692"/>
                  </a:cubicBezTo>
                  <a:cubicBezTo>
                    <a:pt x="1680" y="8989"/>
                    <a:pt x="1692" y="9299"/>
                    <a:pt x="1846" y="9608"/>
                  </a:cubicBezTo>
                  <a:cubicBezTo>
                    <a:pt x="2192" y="9454"/>
                    <a:pt x="2394" y="9180"/>
                    <a:pt x="2620" y="8942"/>
                  </a:cubicBezTo>
                  <a:cubicBezTo>
                    <a:pt x="3144" y="8406"/>
                    <a:pt x="3644" y="7846"/>
                    <a:pt x="4156" y="7287"/>
                  </a:cubicBezTo>
                  <a:cubicBezTo>
                    <a:pt x="4460" y="6959"/>
                    <a:pt x="4797" y="6789"/>
                    <a:pt x="5192" y="6789"/>
                  </a:cubicBezTo>
                  <a:cubicBezTo>
                    <a:pt x="5370" y="6789"/>
                    <a:pt x="5560" y="6823"/>
                    <a:pt x="5764" y="6894"/>
                  </a:cubicBezTo>
                  <a:cubicBezTo>
                    <a:pt x="6561" y="7156"/>
                    <a:pt x="7407" y="7334"/>
                    <a:pt x="8228" y="7525"/>
                  </a:cubicBezTo>
                  <a:cubicBezTo>
                    <a:pt x="8272" y="7537"/>
                    <a:pt x="8319" y="7541"/>
                    <a:pt x="8370" y="7541"/>
                  </a:cubicBezTo>
                  <a:cubicBezTo>
                    <a:pt x="8470" y="7541"/>
                    <a:pt x="8581" y="7525"/>
                    <a:pt x="8693" y="7525"/>
                  </a:cubicBezTo>
                  <a:cubicBezTo>
                    <a:pt x="8716" y="7048"/>
                    <a:pt x="8526" y="6679"/>
                    <a:pt x="8335" y="6322"/>
                  </a:cubicBezTo>
                  <a:cubicBezTo>
                    <a:pt x="8121" y="5905"/>
                    <a:pt x="7907" y="5489"/>
                    <a:pt x="7633" y="5120"/>
                  </a:cubicBezTo>
                  <a:cubicBezTo>
                    <a:pt x="7192" y="4477"/>
                    <a:pt x="7133" y="3858"/>
                    <a:pt x="7585" y="3179"/>
                  </a:cubicBezTo>
                  <a:cubicBezTo>
                    <a:pt x="7811" y="2846"/>
                    <a:pt x="7990" y="2453"/>
                    <a:pt x="8169" y="2084"/>
                  </a:cubicBezTo>
                  <a:cubicBezTo>
                    <a:pt x="8264" y="1905"/>
                    <a:pt x="8335" y="1691"/>
                    <a:pt x="8181" y="1500"/>
                  </a:cubicBezTo>
                  <a:cubicBezTo>
                    <a:pt x="7937" y="1448"/>
                    <a:pt x="7773" y="1421"/>
                    <a:pt x="7613" y="1421"/>
                  </a:cubicBezTo>
                  <a:cubicBezTo>
                    <a:pt x="7445" y="1421"/>
                    <a:pt x="7282" y="1451"/>
                    <a:pt x="7038" y="1512"/>
                  </a:cubicBezTo>
                  <a:cubicBezTo>
                    <a:pt x="6740" y="1595"/>
                    <a:pt x="6442" y="1691"/>
                    <a:pt x="6145" y="1774"/>
                  </a:cubicBezTo>
                  <a:cubicBezTo>
                    <a:pt x="5881" y="1840"/>
                    <a:pt x="5679" y="1878"/>
                    <a:pt x="5510" y="1878"/>
                  </a:cubicBezTo>
                  <a:cubicBezTo>
                    <a:pt x="5130" y="1878"/>
                    <a:pt x="4923" y="1686"/>
                    <a:pt x="4585" y="1191"/>
                  </a:cubicBezTo>
                  <a:cubicBezTo>
                    <a:pt x="4371" y="893"/>
                    <a:pt x="4168" y="595"/>
                    <a:pt x="3942" y="310"/>
                  </a:cubicBezTo>
                  <a:cubicBezTo>
                    <a:pt x="3835" y="179"/>
                    <a:pt x="3680" y="107"/>
                    <a:pt x="3525" y="0"/>
                  </a:cubicBezTo>
                  <a:close/>
                </a:path>
              </a:pathLst>
            </a:custGeom>
            <a:solidFill>
              <a:schemeClr val="dk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37" name="Picture 36">
            <a:extLst>
              <a:ext uri="{FF2B5EF4-FFF2-40B4-BE49-F238E27FC236}">
                <a16:creationId xmlns:a16="http://schemas.microsoft.com/office/drawing/2014/main" id="{759B9D0F-746E-8E10-55B9-4EFCA93F9A17}"/>
              </a:ext>
            </a:extLst>
          </p:cNvPr>
          <p:cNvPicPr>
            <a:picLocks noChangeAspect="1"/>
          </p:cNvPicPr>
          <p:nvPr/>
        </p:nvPicPr>
        <p:blipFill>
          <a:blip r:embed="rId2"/>
          <a:stretch>
            <a:fillRect/>
          </a:stretch>
        </p:blipFill>
        <p:spPr>
          <a:xfrm>
            <a:off x="10928501" y="0"/>
            <a:ext cx="1173607" cy="1161988"/>
          </a:xfrm>
          <a:prstGeom prst="rect">
            <a:avLst/>
          </a:prstGeom>
        </p:spPr>
      </p:pic>
      <p:grpSp>
        <p:nvGrpSpPr>
          <p:cNvPr id="38" name="Google Shape;1346;p35"/>
          <p:cNvGrpSpPr/>
          <p:nvPr/>
        </p:nvGrpSpPr>
        <p:grpSpPr>
          <a:xfrm>
            <a:off x="981229" y="5044825"/>
            <a:ext cx="2255591" cy="1703238"/>
            <a:chOff x="6096075" y="734650"/>
            <a:chExt cx="709025" cy="447625"/>
          </a:xfrm>
        </p:grpSpPr>
        <p:sp>
          <p:nvSpPr>
            <p:cNvPr id="39" name="Google Shape;1347;p35"/>
            <p:cNvSpPr/>
            <p:nvPr/>
          </p:nvSpPr>
          <p:spPr>
            <a:xfrm>
              <a:off x="6107675" y="747100"/>
              <a:ext cx="697425" cy="423575"/>
            </a:xfrm>
            <a:custGeom>
              <a:avLst/>
              <a:gdLst/>
              <a:ahLst/>
              <a:cxnLst/>
              <a:rect l="l" t="t" r="r" b="b"/>
              <a:pathLst>
                <a:path w="27897" h="16943" extrusionOk="0">
                  <a:moveTo>
                    <a:pt x="14333" y="1"/>
                  </a:moveTo>
                  <a:cubicBezTo>
                    <a:pt x="14082" y="1"/>
                    <a:pt x="13829" y="12"/>
                    <a:pt x="13574" y="36"/>
                  </a:cubicBezTo>
                  <a:cubicBezTo>
                    <a:pt x="12085" y="190"/>
                    <a:pt x="10776" y="726"/>
                    <a:pt x="9740" y="1845"/>
                  </a:cubicBezTo>
                  <a:cubicBezTo>
                    <a:pt x="9168" y="2452"/>
                    <a:pt x="8656" y="3072"/>
                    <a:pt x="8299" y="3845"/>
                  </a:cubicBezTo>
                  <a:cubicBezTo>
                    <a:pt x="8169" y="4112"/>
                    <a:pt x="8071" y="4229"/>
                    <a:pt x="7936" y="4229"/>
                  </a:cubicBezTo>
                  <a:cubicBezTo>
                    <a:pt x="7836" y="4229"/>
                    <a:pt x="7717" y="4165"/>
                    <a:pt x="7549" y="4048"/>
                  </a:cubicBezTo>
                  <a:cubicBezTo>
                    <a:pt x="7263" y="3834"/>
                    <a:pt x="6966" y="3595"/>
                    <a:pt x="6644" y="3476"/>
                  </a:cubicBezTo>
                  <a:cubicBezTo>
                    <a:pt x="5969" y="3222"/>
                    <a:pt x="5305" y="3093"/>
                    <a:pt x="4658" y="3093"/>
                  </a:cubicBezTo>
                  <a:cubicBezTo>
                    <a:pt x="3605" y="3093"/>
                    <a:pt x="2595" y="3435"/>
                    <a:pt x="1644" y="4143"/>
                  </a:cubicBezTo>
                  <a:cubicBezTo>
                    <a:pt x="524" y="4965"/>
                    <a:pt x="1" y="6131"/>
                    <a:pt x="60" y="7513"/>
                  </a:cubicBezTo>
                  <a:cubicBezTo>
                    <a:pt x="120" y="9108"/>
                    <a:pt x="917" y="10025"/>
                    <a:pt x="2417" y="10334"/>
                  </a:cubicBezTo>
                  <a:cubicBezTo>
                    <a:pt x="3453" y="10513"/>
                    <a:pt x="3453" y="10537"/>
                    <a:pt x="3441" y="11680"/>
                  </a:cubicBezTo>
                  <a:cubicBezTo>
                    <a:pt x="3418" y="12478"/>
                    <a:pt x="3560" y="13299"/>
                    <a:pt x="3894" y="14061"/>
                  </a:cubicBezTo>
                  <a:cubicBezTo>
                    <a:pt x="4489" y="15430"/>
                    <a:pt x="5418" y="16454"/>
                    <a:pt x="6942" y="16799"/>
                  </a:cubicBezTo>
                  <a:cubicBezTo>
                    <a:pt x="7369" y="16892"/>
                    <a:pt x="7791" y="16942"/>
                    <a:pt x="8203" y="16942"/>
                  </a:cubicBezTo>
                  <a:cubicBezTo>
                    <a:pt x="9168" y="16942"/>
                    <a:pt x="10084" y="16668"/>
                    <a:pt x="10919" y="16026"/>
                  </a:cubicBezTo>
                  <a:cubicBezTo>
                    <a:pt x="11097" y="15871"/>
                    <a:pt x="11288" y="15740"/>
                    <a:pt x="11466" y="15597"/>
                  </a:cubicBezTo>
                  <a:cubicBezTo>
                    <a:pt x="11647" y="15460"/>
                    <a:pt x="11752" y="15388"/>
                    <a:pt x="11858" y="15388"/>
                  </a:cubicBezTo>
                  <a:cubicBezTo>
                    <a:pt x="11954" y="15388"/>
                    <a:pt x="12051" y="15448"/>
                    <a:pt x="12204" y="15573"/>
                  </a:cubicBezTo>
                  <a:cubicBezTo>
                    <a:pt x="12669" y="15930"/>
                    <a:pt x="13181" y="16168"/>
                    <a:pt x="13728" y="16335"/>
                  </a:cubicBezTo>
                  <a:cubicBezTo>
                    <a:pt x="14328" y="16517"/>
                    <a:pt x="14933" y="16593"/>
                    <a:pt x="15540" y="16593"/>
                  </a:cubicBezTo>
                  <a:cubicBezTo>
                    <a:pt x="15884" y="16593"/>
                    <a:pt x="16229" y="16569"/>
                    <a:pt x="16574" y="16526"/>
                  </a:cubicBezTo>
                  <a:cubicBezTo>
                    <a:pt x="18193" y="16311"/>
                    <a:pt x="19396" y="15478"/>
                    <a:pt x="20086" y="13942"/>
                  </a:cubicBezTo>
                  <a:cubicBezTo>
                    <a:pt x="20170" y="13751"/>
                    <a:pt x="20241" y="13549"/>
                    <a:pt x="20336" y="13370"/>
                  </a:cubicBezTo>
                  <a:cubicBezTo>
                    <a:pt x="20534" y="12966"/>
                    <a:pt x="20664" y="12833"/>
                    <a:pt x="20961" y="12833"/>
                  </a:cubicBezTo>
                  <a:cubicBezTo>
                    <a:pt x="21058" y="12833"/>
                    <a:pt x="21173" y="12847"/>
                    <a:pt x="21313" y="12870"/>
                  </a:cubicBezTo>
                  <a:cubicBezTo>
                    <a:pt x="21456" y="12882"/>
                    <a:pt x="21575" y="12930"/>
                    <a:pt x="21694" y="12954"/>
                  </a:cubicBezTo>
                  <a:cubicBezTo>
                    <a:pt x="21983" y="13001"/>
                    <a:pt x="22267" y="13024"/>
                    <a:pt x="22546" y="13024"/>
                  </a:cubicBezTo>
                  <a:cubicBezTo>
                    <a:pt x="23474" y="13024"/>
                    <a:pt x="24349" y="12767"/>
                    <a:pt x="25182" y="12263"/>
                  </a:cubicBezTo>
                  <a:cubicBezTo>
                    <a:pt x="27075" y="11108"/>
                    <a:pt x="27897" y="8013"/>
                    <a:pt x="25944" y="6155"/>
                  </a:cubicBezTo>
                  <a:cubicBezTo>
                    <a:pt x="25018" y="5283"/>
                    <a:pt x="23981" y="4651"/>
                    <a:pt x="22707" y="4651"/>
                  </a:cubicBezTo>
                  <a:cubicBezTo>
                    <a:pt x="22590" y="4651"/>
                    <a:pt x="22470" y="4656"/>
                    <a:pt x="22349" y="4667"/>
                  </a:cubicBezTo>
                  <a:cubicBezTo>
                    <a:pt x="22279" y="4674"/>
                    <a:pt x="22214" y="4678"/>
                    <a:pt x="22152" y="4678"/>
                  </a:cubicBezTo>
                  <a:cubicBezTo>
                    <a:pt x="21700" y="4678"/>
                    <a:pt x="21427" y="4482"/>
                    <a:pt x="21217" y="4000"/>
                  </a:cubicBezTo>
                  <a:cubicBezTo>
                    <a:pt x="20622" y="2691"/>
                    <a:pt x="19646" y="1702"/>
                    <a:pt x="18372" y="1036"/>
                  </a:cubicBezTo>
                  <a:cubicBezTo>
                    <a:pt x="17097" y="368"/>
                    <a:pt x="15753" y="1"/>
                    <a:pt x="14333" y="1"/>
                  </a:cubicBezTo>
                  <a:close/>
                </a:path>
              </a:pathLst>
            </a:custGeom>
            <a:solidFill>
              <a:srgbClr val="FFFFFF"/>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0" name="Google Shape;1348;p35"/>
            <p:cNvSpPr/>
            <p:nvPr/>
          </p:nvSpPr>
          <p:spPr>
            <a:xfrm>
              <a:off x="6096075" y="734650"/>
              <a:ext cx="703075" cy="447625"/>
            </a:xfrm>
            <a:custGeom>
              <a:avLst/>
              <a:gdLst/>
              <a:ahLst/>
              <a:cxnLst/>
              <a:rect l="l" t="t" r="r" b="b"/>
              <a:pathLst>
                <a:path w="28123" h="17905" extrusionOk="0">
                  <a:moveTo>
                    <a:pt x="14866" y="931"/>
                  </a:moveTo>
                  <a:cubicBezTo>
                    <a:pt x="16123" y="931"/>
                    <a:pt x="17387" y="1262"/>
                    <a:pt x="18610" y="1903"/>
                  </a:cubicBezTo>
                  <a:cubicBezTo>
                    <a:pt x="19836" y="2558"/>
                    <a:pt x="20705" y="3486"/>
                    <a:pt x="21241" y="4665"/>
                  </a:cubicBezTo>
                  <a:cubicBezTo>
                    <a:pt x="21542" y="5300"/>
                    <a:pt x="21980" y="5604"/>
                    <a:pt x="22632" y="5604"/>
                  </a:cubicBezTo>
                  <a:cubicBezTo>
                    <a:pt x="22702" y="5604"/>
                    <a:pt x="22774" y="5601"/>
                    <a:pt x="22848" y="5594"/>
                  </a:cubicBezTo>
                  <a:cubicBezTo>
                    <a:pt x="22973" y="5581"/>
                    <a:pt x="23096" y="5574"/>
                    <a:pt x="23217" y="5574"/>
                  </a:cubicBezTo>
                  <a:cubicBezTo>
                    <a:pt x="24218" y="5574"/>
                    <a:pt x="25111" y="6016"/>
                    <a:pt x="26099" y="6951"/>
                  </a:cubicBezTo>
                  <a:cubicBezTo>
                    <a:pt x="26825" y="7653"/>
                    <a:pt x="27158" y="8582"/>
                    <a:pt x="27051" y="9630"/>
                  </a:cubicBezTo>
                  <a:cubicBezTo>
                    <a:pt x="26932" y="10761"/>
                    <a:pt x="26301" y="11785"/>
                    <a:pt x="25420" y="12321"/>
                  </a:cubicBezTo>
                  <a:cubicBezTo>
                    <a:pt x="24661" y="12796"/>
                    <a:pt x="23867" y="13026"/>
                    <a:pt x="23021" y="13026"/>
                  </a:cubicBezTo>
                  <a:cubicBezTo>
                    <a:pt x="22766" y="13026"/>
                    <a:pt x="22506" y="13005"/>
                    <a:pt x="22241" y="12964"/>
                  </a:cubicBezTo>
                  <a:cubicBezTo>
                    <a:pt x="22193" y="12964"/>
                    <a:pt x="22134" y="12952"/>
                    <a:pt x="22086" y="12940"/>
                  </a:cubicBezTo>
                  <a:lnTo>
                    <a:pt x="21872" y="12892"/>
                  </a:lnTo>
                  <a:cubicBezTo>
                    <a:pt x="21720" y="12869"/>
                    <a:pt x="21584" y="12856"/>
                    <a:pt x="21462" y="12856"/>
                  </a:cubicBezTo>
                  <a:cubicBezTo>
                    <a:pt x="20962" y="12856"/>
                    <a:pt x="20683" y="13071"/>
                    <a:pt x="20396" y="13654"/>
                  </a:cubicBezTo>
                  <a:cubicBezTo>
                    <a:pt x="20324" y="13797"/>
                    <a:pt x="20265" y="13928"/>
                    <a:pt x="20205" y="14083"/>
                  </a:cubicBezTo>
                  <a:lnTo>
                    <a:pt x="20122" y="14249"/>
                  </a:lnTo>
                  <a:cubicBezTo>
                    <a:pt x="19526" y="15595"/>
                    <a:pt x="18502" y="16357"/>
                    <a:pt x="16990" y="16559"/>
                  </a:cubicBezTo>
                  <a:cubicBezTo>
                    <a:pt x="16664" y="16605"/>
                    <a:pt x="16342" y="16627"/>
                    <a:pt x="16028" y="16627"/>
                  </a:cubicBezTo>
                  <a:cubicBezTo>
                    <a:pt x="15438" y="16627"/>
                    <a:pt x="14871" y="16548"/>
                    <a:pt x="14335" y="16393"/>
                  </a:cubicBezTo>
                  <a:cubicBezTo>
                    <a:pt x="13811" y="16226"/>
                    <a:pt x="13359" y="16000"/>
                    <a:pt x="12966" y="15702"/>
                  </a:cubicBezTo>
                  <a:cubicBezTo>
                    <a:pt x="12715" y="15507"/>
                    <a:pt x="12513" y="15421"/>
                    <a:pt x="12322" y="15421"/>
                  </a:cubicBezTo>
                  <a:cubicBezTo>
                    <a:pt x="12106" y="15421"/>
                    <a:pt x="11903" y="15531"/>
                    <a:pt x="11656" y="15714"/>
                  </a:cubicBezTo>
                  <a:lnTo>
                    <a:pt x="11299" y="15988"/>
                  </a:lnTo>
                  <a:lnTo>
                    <a:pt x="11097" y="16154"/>
                  </a:lnTo>
                  <a:cubicBezTo>
                    <a:pt x="10381" y="16702"/>
                    <a:pt x="9587" y="16969"/>
                    <a:pt x="8683" y="16969"/>
                  </a:cubicBezTo>
                  <a:cubicBezTo>
                    <a:pt x="8309" y="16969"/>
                    <a:pt x="7916" y="16924"/>
                    <a:pt x="7501" y="16833"/>
                  </a:cubicBezTo>
                  <a:cubicBezTo>
                    <a:pt x="6287" y="16547"/>
                    <a:pt x="5394" y="15750"/>
                    <a:pt x="4786" y="14369"/>
                  </a:cubicBezTo>
                  <a:cubicBezTo>
                    <a:pt x="4489" y="13678"/>
                    <a:pt x="4334" y="12916"/>
                    <a:pt x="4370" y="12190"/>
                  </a:cubicBezTo>
                  <a:lnTo>
                    <a:pt x="4370" y="12178"/>
                  </a:lnTo>
                  <a:cubicBezTo>
                    <a:pt x="4382" y="10809"/>
                    <a:pt x="4227" y="10594"/>
                    <a:pt x="2965" y="10344"/>
                  </a:cubicBezTo>
                  <a:cubicBezTo>
                    <a:pt x="1667" y="10082"/>
                    <a:pt x="1048" y="9320"/>
                    <a:pt x="988" y="7951"/>
                  </a:cubicBezTo>
                  <a:cubicBezTo>
                    <a:pt x="941" y="6701"/>
                    <a:pt x="1405" y="5701"/>
                    <a:pt x="2381" y="4975"/>
                  </a:cubicBezTo>
                  <a:cubicBezTo>
                    <a:pt x="3251" y="4332"/>
                    <a:pt x="4155" y="4022"/>
                    <a:pt x="5132" y="4022"/>
                  </a:cubicBezTo>
                  <a:cubicBezTo>
                    <a:pt x="5703" y="4022"/>
                    <a:pt x="6322" y="4141"/>
                    <a:pt x="6930" y="4367"/>
                  </a:cubicBezTo>
                  <a:cubicBezTo>
                    <a:pt x="7156" y="4439"/>
                    <a:pt x="7370" y="4605"/>
                    <a:pt x="7608" y="4784"/>
                  </a:cubicBezTo>
                  <a:lnTo>
                    <a:pt x="7727" y="4867"/>
                  </a:lnTo>
                  <a:cubicBezTo>
                    <a:pt x="7869" y="4979"/>
                    <a:pt x="8114" y="5159"/>
                    <a:pt x="8404" y="5159"/>
                  </a:cubicBezTo>
                  <a:cubicBezTo>
                    <a:pt x="8455" y="5159"/>
                    <a:pt x="8507" y="5154"/>
                    <a:pt x="8561" y="5141"/>
                  </a:cubicBezTo>
                  <a:cubicBezTo>
                    <a:pt x="8870" y="5046"/>
                    <a:pt x="9037" y="4772"/>
                    <a:pt x="9168" y="4498"/>
                  </a:cubicBezTo>
                  <a:cubicBezTo>
                    <a:pt x="9513" y="3748"/>
                    <a:pt x="10049" y="3129"/>
                    <a:pt x="10525" y="2617"/>
                  </a:cubicBezTo>
                  <a:cubicBezTo>
                    <a:pt x="11430" y="1653"/>
                    <a:pt x="12597" y="1117"/>
                    <a:pt x="14085" y="974"/>
                  </a:cubicBezTo>
                  <a:cubicBezTo>
                    <a:pt x="14345" y="945"/>
                    <a:pt x="14606" y="931"/>
                    <a:pt x="14866" y="931"/>
                  </a:cubicBezTo>
                  <a:close/>
                  <a:moveTo>
                    <a:pt x="14849" y="1"/>
                  </a:moveTo>
                  <a:cubicBezTo>
                    <a:pt x="14563" y="1"/>
                    <a:pt x="14277" y="15"/>
                    <a:pt x="13990" y="45"/>
                  </a:cubicBezTo>
                  <a:cubicBezTo>
                    <a:pt x="12287" y="224"/>
                    <a:pt x="10930" y="855"/>
                    <a:pt x="9859" y="1998"/>
                  </a:cubicBezTo>
                  <a:cubicBezTo>
                    <a:pt x="9335" y="2558"/>
                    <a:pt x="8739" y="3260"/>
                    <a:pt x="8335" y="4129"/>
                  </a:cubicBezTo>
                  <a:cubicBezTo>
                    <a:pt x="8335" y="4129"/>
                    <a:pt x="8323" y="4141"/>
                    <a:pt x="8323" y="4153"/>
                  </a:cubicBezTo>
                  <a:cubicBezTo>
                    <a:pt x="8323" y="4141"/>
                    <a:pt x="8311" y="4141"/>
                    <a:pt x="8299" y="4129"/>
                  </a:cubicBezTo>
                  <a:lnTo>
                    <a:pt x="8180" y="4034"/>
                  </a:lnTo>
                  <a:cubicBezTo>
                    <a:pt x="7906" y="3843"/>
                    <a:pt x="7608" y="3617"/>
                    <a:pt x="7275" y="3486"/>
                  </a:cubicBezTo>
                  <a:cubicBezTo>
                    <a:pt x="6554" y="3215"/>
                    <a:pt x="5840" y="3080"/>
                    <a:pt x="5143" y="3080"/>
                  </a:cubicBezTo>
                  <a:cubicBezTo>
                    <a:pt x="3975" y="3080"/>
                    <a:pt x="2855" y="3459"/>
                    <a:pt x="1834" y="4213"/>
                  </a:cubicBezTo>
                  <a:cubicBezTo>
                    <a:pt x="619" y="5117"/>
                    <a:pt x="0" y="6427"/>
                    <a:pt x="72" y="7975"/>
                  </a:cubicBezTo>
                  <a:cubicBezTo>
                    <a:pt x="143" y="9761"/>
                    <a:pt x="1084" y="10892"/>
                    <a:pt x="2786" y="11249"/>
                  </a:cubicBezTo>
                  <a:cubicBezTo>
                    <a:pt x="3060" y="11297"/>
                    <a:pt x="3370" y="11368"/>
                    <a:pt x="3417" y="11404"/>
                  </a:cubicBezTo>
                  <a:cubicBezTo>
                    <a:pt x="3441" y="11487"/>
                    <a:pt x="3441" y="11844"/>
                    <a:pt x="3441" y="12166"/>
                  </a:cubicBezTo>
                  <a:cubicBezTo>
                    <a:pt x="3417" y="13023"/>
                    <a:pt x="3572" y="13916"/>
                    <a:pt x="3941" y="14738"/>
                  </a:cubicBezTo>
                  <a:cubicBezTo>
                    <a:pt x="4656" y="16393"/>
                    <a:pt x="5799" y="17405"/>
                    <a:pt x="7311" y="17738"/>
                  </a:cubicBezTo>
                  <a:cubicBezTo>
                    <a:pt x="7787" y="17845"/>
                    <a:pt x="8251" y="17905"/>
                    <a:pt x="8680" y="17905"/>
                  </a:cubicBezTo>
                  <a:cubicBezTo>
                    <a:pt x="9799" y="17905"/>
                    <a:pt x="10799" y="17559"/>
                    <a:pt x="11680" y="16845"/>
                  </a:cubicBezTo>
                  <a:lnTo>
                    <a:pt x="11883" y="16690"/>
                  </a:lnTo>
                  <a:cubicBezTo>
                    <a:pt x="12002" y="16595"/>
                    <a:pt x="12109" y="16500"/>
                    <a:pt x="12228" y="16416"/>
                  </a:cubicBezTo>
                  <a:cubicBezTo>
                    <a:pt x="12276" y="16393"/>
                    <a:pt x="12299" y="16357"/>
                    <a:pt x="12335" y="16345"/>
                  </a:cubicBezTo>
                  <a:cubicBezTo>
                    <a:pt x="12347" y="16357"/>
                    <a:pt x="12371" y="16369"/>
                    <a:pt x="12406" y="16404"/>
                  </a:cubicBezTo>
                  <a:cubicBezTo>
                    <a:pt x="12895" y="16774"/>
                    <a:pt x="13430" y="17036"/>
                    <a:pt x="14073" y="17238"/>
                  </a:cubicBezTo>
                  <a:cubicBezTo>
                    <a:pt x="14689" y="17425"/>
                    <a:pt x="15341" y="17520"/>
                    <a:pt x="16018" y="17520"/>
                  </a:cubicBezTo>
                  <a:cubicBezTo>
                    <a:pt x="16375" y="17520"/>
                    <a:pt x="16739" y="17494"/>
                    <a:pt x="17109" y="17440"/>
                  </a:cubicBezTo>
                  <a:cubicBezTo>
                    <a:pt x="18943" y="17202"/>
                    <a:pt x="20253" y="16238"/>
                    <a:pt x="20979" y="14583"/>
                  </a:cubicBezTo>
                  <a:lnTo>
                    <a:pt x="21050" y="14428"/>
                  </a:lnTo>
                  <a:cubicBezTo>
                    <a:pt x="21098" y="14309"/>
                    <a:pt x="21158" y="14166"/>
                    <a:pt x="21217" y="14047"/>
                  </a:cubicBezTo>
                  <a:cubicBezTo>
                    <a:pt x="21324" y="13833"/>
                    <a:pt x="21384" y="13773"/>
                    <a:pt x="21384" y="13773"/>
                  </a:cubicBezTo>
                  <a:cubicBezTo>
                    <a:pt x="21396" y="13773"/>
                    <a:pt x="21417" y="13767"/>
                    <a:pt x="21464" y="13767"/>
                  </a:cubicBezTo>
                  <a:cubicBezTo>
                    <a:pt x="21512" y="13767"/>
                    <a:pt x="21586" y="13773"/>
                    <a:pt x="21705" y="13797"/>
                  </a:cubicBezTo>
                  <a:cubicBezTo>
                    <a:pt x="21765" y="13797"/>
                    <a:pt x="21812" y="13809"/>
                    <a:pt x="21860" y="13821"/>
                  </a:cubicBezTo>
                  <a:cubicBezTo>
                    <a:pt x="21931" y="13845"/>
                    <a:pt x="22015" y="13857"/>
                    <a:pt x="22098" y="13868"/>
                  </a:cubicBezTo>
                  <a:cubicBezTo>
                    <a:pt x="22409" y="13918"/>
                    <a:pt x="22716" y="13943"/>
                    <a:pt x="23019" y="13943"/>
                  </a:cubicBezTo>
                  <a:cubicBezTo>
                    <a:pt x="24031" y="13943"/>
                    <a:pt x="24999" y="13668"/>
                    <a:pt x="25896" y="13118"/>
                  </a:cubicBezTo>
                  <a:cubicBezTo>
                    <a:pt x="27015" y="12428"/>
                    <a:pt x="27825" y="11130"/>
                    <a:pt x="27968" y="9737"/>
                  </a:cubicBezTo>
                  <a:cubicBezTo>
                    <a:pt x="28123" y="8415"/>
                    <a:pt x="27670" y="7177"/>
                    <a:pt x="26742" y="6284"/>
                  </a:cubicBezTo>
                  <a:cubicBezTo>
                    <a:pt x="25577" y="5173"/>
                    <a:pt x="24442" y="4657"/>
                    <a:pt x="23197" y="4657"/>
                  </a:cubicBezTo>
                  <a:cubicBezTo>
                    <a:pt x="23055" y="4657"/>
                    <a:pt x="22911" y="4663"/>
                    <a:pt x="22765" y="4677"/>
                  </a:cubicBezTo>
                  <a:cubicBezTo>
                    <a:pt x="22714" y="4680"/>
                    <a:pt x="22668" y="4683"/>
                    <a:pt x="22625" y="4683"/>
                  </a:cubicBezTo>
                  <a:cubicBezTo>
                    <a:pt x="22374" y="4683"/>
                    <a:pt x="22242" y="4607"/>
                    <a:pt x="22110" y="4272"/>
                  </a:cubicBezTo>
                  <a:cubicBezTo>
                    <a:pt x="21503" y="2903"/>
                    <a:pt x="20467" y="1831"/>
                    <a:pt x="19050" y="1093"/>
                  </a:cubicBezTo>
                  <a:cubicBezTo>
                    <a:pt x="17682" y="369"/>
                    <a:pt x="16272" y="1"/>
                    <a:pt x="14849"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1" name="Google Shape;1349;p35"/>
            <p:cNvSpPr/>
            <p:nvPr/>
          </p:nvSpPr>
          <p:spPr>
            <a:xfrm>
              <a:off x="6357700" y="1003450"/>
              <a:ext cx="136650" cy="47850"/>
            </a:xfrm>
            <a:custGeom>
              <a:avLst/>
              <a:gdLst/>
              <a:ahLst/>
              <a:cxnLst/>
              <a:rect l="l" t="t" r="r" b="b"/>
              <a:pathLst>
                <a:path w="5466" h="1914" extrusionOk="0">
                  <a:moveTo>
                    <a:pt x="421" y="0"/>
                  </a:moveTo>
                  <a:cubicBezTo>
                    <a:pt x="354" y="0"/>
                    <a:pt x="292" y="24"/>
                    <a:pt x="227" y="68"/>
                  </a:cubicBezTo>
                  <a:cubicBezTo>
                    <a:pt x="1" y="235"/>
                    <a:pt x="36" y="521"/>
                    <a:pt x="334" y="854"/>
                  </a:cubicBezTo>
                  <a:cubicBezTo>
                    <a:pt x="953" y="1604"/>
                    <a:pt x="1811" y="1854"/>
                    <a:pt x="2644" y="1914"/>
                  </a:cubicBezTo>
                  <a:cubicBezTo>
                    <a:pt x="3561" y="1902"/>
                    <a:pt x="4430" y="1569"/>
                    <a:pt x="5001" y="1021"/>
                  </a:cubicBezTo>
                  <a:cubicBezTo>
                    <a:pt x="5168" y="878"/>
                    <a:pt x="5299" y="700"/>
                    <a:pt x="5406" y="497"/>
                  </a:cubicBezTo>
                  <a:cubicBezTo>
                    <a:pt x="5466" y="402"/>
                    <a:pt x="5454" y="199"/>
                    <a:pt x="5382" y="128"/>
                  </a:cubicBezTo>
                  <a:cubicBezTo>
                    <a:pt x="5322" y="77"/>
                    <a:pt x="5207" y="37"/>
                    <a:pt x="5106" y="37"/>
                  </a:cubicBezTo>
                  <a:cubicBezTo>
                    <a:pt x="5068" y="37"/>
                    <a:pt x="5031" y="43"/>
                    <a:pt x="5001" y="57"/>
                  </a:cubicBezTo>
                  <a:cubicBezTo>
                    <a:pt x="4799" y="128"/>
                    <a:pt x="4632" y="283"/>
                    <a:pt x="4454" y="414"/>
                  </a:cubicBezTo>
                  <a:cubicBezTo>
                    <a:pt x="3885" y="846"/>
                    <a:pt x="3313" y="1061"/>
                    <a:pt x="2749" y="1061"/>
                  </a:cubicBezTo>
                  <a:cubicBezTo>
                    <a:pt x="2133" y="1061"/>
                    <a:pt x="1526" y="804"/>
                    <a:pt x="941" y="295"/>
                  </a:cubicBezTo>
                  <a:cubicBezTo>
                    <a:pt x="706" y="90"/>
                    <a:pt x="553" y="0"/>
                    <a:pt x="421" y="0"/>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2" name="Google Shape;1350;p35"/>
            <p:cNvSpPr/>
            <p:nvPr/>
          </p:nvSpPr>
          <p:spPr>
            <a:xfrm>
              <a:off x="6339550" y="940550"/>
              <a:ext cx="20550" cy="23300"/>
            </a:xfrm>
            <a:custGeom>
              <a:avLst/>
              <a:gdLst/>
              <a:ahLst/>
              <a:cxnLst/>
              <a:rect l="l" t="t" r="r" b="b"/>
              <a:pathLst>
                <a:path w="822" h="932" extrusionOk="0">
                  <a:moveTo>
                    <a:pt x="358" y="1"/>
                  </a:moveTo>
                  <a:cubicBezTo>
                    <a:pt x="155" y="13"/>
                    <a:pt x="0" y="239"/>
                    <a:pt x="0" y="501"/>
                  </a:cubicBezTo>
                  <a:cubicBezTo>
                    <a:pt x="34" y="758"/>
                    <a:pt x="194" y="932"/>
                    <a:pt x="391" y="932"/>
                  </a:cubicBezTo>
                  <a:cubicBezTo>
                    <a:pt x="404" y="932"/>
                    <a:pt x="416" y="931"/>
                    <a:pt x="429" y="930"/>
                  </a:cubicBezTo>
                  <a:cubicBezTo>
                    <a:pt x="632" y="918"/>
                    <a:pt x="810" y="715"/>
                    <a:pt x="810" y="513"/>
                  </a:cubicBezTo>
                  <a:cubicBezTo>
                    <a:pt x="822" y="251"/>
                    <a:pt x="584" y="1"/>
                    <a:pt x="358"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43" name="Google Shape;1351;p35"/>
            <p:cNvSpPr/>
            <p:nvPr/>
          </p:nvSpPr>
          <p:spPr>
            <a:xfrm>
              <a:off x="6513375" y="940450"/>
              <a:ext cx="22050" cy="22875"/>
            </a:xfrm>
            <a:custGeom>
              <a:avLst/>
              <a:gdLst/>
              <a:ahLst/>
              <a:cxnLst/>
              <a:rect l="l" t="t" r="r" b="b"/>
              <a:pathLst>
                <a:path w="882" h="915" extrusionOk="0">
                  <a:moveTo>
                    <a:pt x="467" y="1"/>
                  </a:moveTo>
                  <a:cubicBezTo>
                    <a:pt x="249" y="1"/>
                    <a:pt x="46" y="182"/>
                    <a:pt x="25" y="433"/>
                  </a:cubicBezTo>
                  <a:cubicBezTo>
                    <a:pt x="1" y="672"/>
                    <a:pt x="167" y="874"/>
                    <a:pt x="370" y="910"/>
                  </a:cubicBezTo>
                  <a:cubicBezTo>
                    <a:pt x="390" y="913"/>
                    <a:pt x="410" y="914"/>
                    <a:pt x="430" y="914"/>
                  </a:cubicBezTo>
                  <a:cubicBezTo>
                    <a:pt x="655" y="914"/>
                    <a:pt x="847" y="734"/>
                    <a:pt x="858" y="493"/>
                  </a:cubicBezTo>
                  <a:cubicBezTo>
                    <a:pt x="882" y="255"/>
                    <a:pt x="727" y="64"/>
                    <a:pt x="525" y="5"/>
                  </a:cubicBezTo>
                  <a:cubicBezTo>
                    <a:pt x="505" y="2"/>
                    <a:pt x="486" y="1"/>
                    <a:pt x="467" y="1"/>
                  </a:cubicBezTo>
                  <a:close/>
                </a:path>
              </a:pathLst>
            </a:custGeom>
            <a:solidFill>
              <a:schemeClr val="accent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grpSp>
      <p:pic>
        <p:nvPicPr>
          <p:cNvPr id="44" name="Picture 43">
            <a:extLst>
              <a:ext uri="{FF2B5EF4-FFF2-40B4-BE49-F238E27FC236}">
                <a16:creationId xmlns:a16="http://schemas.microsoft.com/office/drawing/2014/main" id="{708AB5E3-08E3-A35A-25FD-861E492D99CD}"/>
              </a:ext>
            </a:extLst>
          </p:cNvPr>
          <p:cNvPicPr>
            <a:picLocks noChangeAspect="1"/>
          </p:cNvPicPr>
          <p:nvPr/>
        </p:nvPicPr>
        <p:blipFill>
          <a:blip r:embed="rId3"/>
          <a:stretch>
            <a:fillRect/>
          </a:stretch>
        </p:blipFill>
        <p:spPr>
          <a:xfrm>
            <a:off x="7259590" y="2943232"/>
            <a:ext cx="6178141" cy="4597871"/>
          </a:xfrm>
          <a:prstGeom prst="rect">
            <a:avLst/>
          </a:prstGeom>
        </p:spPr>
      </p:pic>
      <p:pic>
        <p:nvPicPr>
          <p:cNvPr id="45" name="Picture 44"/>
          <p:cNvPicPr>
            <a:picLocks noChangeAspect="1"/>
          </p:cNvPicPr>
          <p:nvPr/>
        </p:nvPicPr>
        <p:blipFill>
          <a:blip r:embed="rId4"/>
          <a:stretch>
            <a:fillRect/>
          </a:stretch>
        </p:blipFill>
        <p:spPr>
          <a:xfrm>
            <a:off x="611760" y="1251302"/>
            <a:ext cx="8266892" cy="4060288"/>
          </a:xfrm>
          <a:prstGeom prst="rect">
            <a:avLst/>
          </a:prstGeom>
        </p:spPr>
      </p:pic>
    </p:spTree>
    <p:extLst>
      <p:ext uri="{BB962C8B-B14F-4D97-AF65-F5344CB8AC3E}">
        <p14:creationId xmlns:p14="http://schemas.microsoft.com/office/powerpoint/2010/main" val="17401274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290828" y="194300"/>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Đàn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g</a:t>
            </a: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hi-ta</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8" name="Picture 7">
            <a:hlinkClick r:id="rId2" action="ppaction://hlinksldjump"/>
          </p:cNvPr>
          <p:cNvPicPr>
            <a:picLocks noChangeAspect="1"/>
          </p:cNvPicPr>
          <p:nvPr/>
        </p:nvPicPr>
        <p:blipFill>
          <a:blip r:embed="rId3" cstate="print">
            <a:biLevel thresh="75000"/>
            <a:extLst>
              <a:ext uri="{BEBA8EAE-BF5A-486C-A8C5-ECC9F3942E4B}">
                <a14:imgProps xmlns:a14="http://schemas.microsoft.com/office/drawing/2010/main">
                  <a14:imgLayer r:embed="rId4">
                    <a14:imgEffect>
                      <a14:colorTemperature colorTemp="59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rot="20105964">
            <a:off x="2127121" y="734351"/>
            <a:ext cx="2827315" cy="5654630"/>
          </a:xfrm>
          <a:prstGeom prst="heart">
            <a:avLst/>
          </a:prstGeom>
        </p:spPr>
      </p:pic>
      <p:pic>
        <p:nvPicPr>
          <p:cNvPr id="9" name="Picture 8">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105964">
            <a:off x="2139821" y="785151"/>
            <a:ext cx="2827315" cy="5654630"/>
          </a:xfrm>
          <a:prstGeom prst="rect">
            <a:avLst/>
          </a:prstGeom>
        </p:spPr>
      </p:pic>
    </p:spTree>
    <p:extLst>
      <p:ext uri="{BB962C8B-B14F-4D97-AF65-F5344CB8AC3E}">
        <p14:creationId xmlns:p14="http://schemas.microsoft.com/office/powerpoint/2010/main" val="225415143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ntr" presetSubtype="0" fill="hold" grpId="0"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down)">
                                      <p:cBhvr>
                                        <p:cTn id="20" dur="580">
                                          <p:stCondLst>
                                            <p:cond delay="0"/>
                                          </p:stCondLst>
                                        </p:cTn>
                                        <p:tgtEl>
                                          <p:spTgt spid="7"/>
                                        </p:tgtEl>
                                      </p:cBhvr>
                                    </p:animEffect>
                                    <p:anim calcmode="lin" valueType="num">
                                      <p:cBhvr>
                                        <p:cTn id="2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6" dur="26">
                                          <p:stCondLst>
                                            <p:cond delay="650"/>
                                          </p:stCondLst>
                                        </p:cTn>
                                        <p:tgtEl>
                                          <p:spTgt spid="7"/>
                                        </p:tgtEl>
                                      </p:cBhvr>
                                      <p:to x="100000" y="60000"/>
                                    </p:animScale>
                                    <p:animScale>
                                      <p:cBhvr>
                                        <p:cTn id="27" dur="166" decel="50000">
                                          <p:stCondLst>
                                            <p:cond delay="676"/>
                                          </p:stCondLst>
                                        </p:cTn>
                                        <p:tgtEl>
                                          <p:spTgt spid="7"/>
                                        </p:tgtEl>
                                      </p:cBhvr>
                                      <p:to x="100000" y="100000"/>
                                    </p:animScale>
                                    <p:animScale>
                                      <p:cBhvr>
                                        <p:cTn id="28" dur="26">
                                          <p:stCondLst>
                                            <p:cond delay="1312"/>
                                          </p:stCondLst>
                                        </p:cTn>
                                        <p:tgtEl>
                                          <p:spTgt spid="7"/>
                                        </p:tgtEl>
                                      </p:cBhvr>
                                      <p:to x="100000" y="80000"/>
                                    </p:animScale>
                                    <p:animScale>
                                      <p:cBhvr>
                                        <p:cTn id="29" dur="166" decel="50000">
                                          <p:stCondLst>
                                            <p:cond delay="1338"/>
                                          </p:stCondLst>
                                        </p:cTn>
                                        <p:tgtEl>
                                          <p:spTgt spid="7"/>
                                        </p:tgtEl>
                                      </p:cBhvr>
                                      <p:to x="100000" y="100000"/>
                                    </p:animScale>
                                    <p:animScale>
                                      <p:cBhvr>
                                        <p:cTn id="30" dur="26">
                                          <p:stCondLst>
                                            <p:cond delay="1642"/>
                                          </p:stCondLst>
                                        </p:cTn>
                                        <p:tgtEl>
                                          <p:spTgt spid="7"/>
                                        </p:tgtEl>
                                      </p:cBhvr>
                                      <p:to x="100000" y="90000"/>
                                    </p:animScale>
                                    <p:animScale>
                                      <p:cBhvr>
                                        <p:cTn id="31" dur="166" decel="50000">
                                          <p:stCondLst>
                                            <p:cond delay="1668"/>
                                          </p:stCondLst>
                                        </p:cTn>
                                        <p:tgtEl>
                                          <p:spTgt spid="7"/>
                                        </p:tgtEl>
                                      </p:cBhvr>
                                      <p:to x="100000" y="100000"/>
                                    </p:animScale>
                                    <p:animScale>
                                      <p:cBhvr>
                                        <p:cTn id="32" dur="26">
                                          <p:stCondLst>
                                            <p:cond delay="1808"/>
                                          </p:stCondLst>
                                        </p:cTn>
                                        <p:tgtEl>
                                          <p:spTgt spid="7"/>
                                        </p:tgtEl>
                                      </p:cBhvr>
                                      <p:to x="100000" y="95000"/>
                                    </p:animScale>
                                    <p:animScale>
                                      <p:cBhvr>
                                        <p:cTn id="33" dur="166" decel="50000">
                                          <p:stCondLst>
                                            <p:cond delay="1834"/>
                                          </p:stCondLst>
                                        </p:cTn>
                                        <p:tgtEl>
                                          <p:spTgt spid="7"/>
                                        </p:tgtEl>
                                      </p:cBhvr>
                                      <p:to x="100000" y="100000"/>
                                    </p:animScale>
                                  </p:childTnLst>
                                </p:cTn>
                              </p:par>
                            </p:childTnLst>
                          </p:cTn>
                        </p:par>
                      </p:childTnLst>
                    </p:cTn>
                  </p:par>
                  <p:par>
                    <p:cTn id="34" fill="hold">
                      <p:stCondLst>
                        <p:cond delay="indefinite"/>
                      </p:stCondLst>
                      <p:childTnLst>
                        <p:par>
                          <p:cTn id="35" fill="hold">
                            <p:stCondLst>
                              <p:cond delay="0"/>
                            </p:stCondLst>
                            <p:childTnLst>
                              <p:par>
                                <p:cTn id="36" presetID="53" presetClass="entr" presetSubtype="16" fill="hold" nodeType="clickEffect">
                                  <p:stCondLst>
                                    <p:cond delay="0"/>
                                  </p:stCondLst>
                                  <p:childTnLst>
                                    <p:set>
                                      <p:cBhvr>
                                        <p:cTn id="37" dur="1" fill="hold">
                                          <p:stCondLst>
                                            <p:cond delay="0"/>
                                          </p:stCondLst>
                                        </p:cTn>
                                        <p:tgtEl>
                                          <p:spTgt spid="9"/>
                                        </p:tgtEl>
                                        <p:attrNameLst>
                                          <p:attrName>style.visibility</p:attrName>
                                        </p:attrNameLst>
                                      </p:cBhvr>
                                      <p:to>
                                        <p:strVal val="visible"/>
                                      </p:to>
                                    </p:set>
                                    <p:anim calcmode="lin" valueType="num">
                                      <p:cBhvr>
                                        <p:cTn id="38" dur="500" fill="hold"/>
                                        <p:tgtEl>
                                          <p:spTgt spid="9"/>
                                        </p:tgtEl>
                                        <p:attrNameLst>
                                          <p:attrName>ppt_w</p:attrName>
                                        </p:attrNameLst>
                                      </p:cBhvr>
                                      <p:tavLst>
                                        <p:tav tm="0">
                                          <p:val>
                                            <p:fltVal val="0"/>
                                          </p:val>
                                        </p:tav>
                                        <p:tav tm="100000">
                                          <p:val>
                                            <p:strVal val="#ppt_w"/>
                                          </p:val>
                                        </p:tav>
                                      </p:tavLst>
                                    </p:anim>
                                    <p:anim calcmode="lin" valueType="num">
                                      <p:cBhvr>
                                        <p:cTn id="39" dur="500" fill="hold"/>
                                        <p:tgtEl>
                                          <p:spTgt spid="9"/>
                                        </p:tgtEl>
                                        <p:attrNameLst>
                                          <p:attrName>ppt_h</p:attrName>
                                        </p:attrNameLst>
                                      </p:cBhvr>
                                      <p:tavLst>
                                        <p:tav tm="0">
                                          <p:val>
                                            <p:fltVal val="0"/>
                                          </p:val>
                                        </p:tav>
                                        <p:tav tm="100000">
                                          <p:val>
                                            <p:strVal val="#ppt_h"/>
                                          </p:val>
                                        </p:tav>
                                      </p:tavLst>
                                    </p:anim>
                                    <p:animEffect transition="in" filter="fade">
                                      <p:cBhvr>
                                        <p:cTn id="4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355600" y="1015316"/>
            <a:ext cx="6883400" cy="5397500"/>
          </a:xfrm>
          <a:prstGeom prst="roundRect">
            <a:avLst/>
          </a:prstGeom>
          <a:solidFill>
            <a:schemeClr val="accent6"/>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A9BD"/>
              </a:solidFill>
              <a:effectLst/>
              <a:uLnTx/>
              <a:uFillTx/>
              <a:latin typeface="Arial"/>
              <a:ea typeface="+mn-ea"/>
              <a:cs typeface="+mn-cs"/>
            </a:endParaRPr>
          </a:p>
        </p:txBody>
      </p:sp>
      <p:sp>
        <p:nvSpPr>
          <p:cNvPr id="6" name="TextBox 5"/>
          <p:cNvSpPr txBox="1"/>
          <p:nvPr/>
        </p:nvSpPr>
        <p:spPr>
          <a:xfrm>
            <a:off x="1127903" y="91986"/>
            <a:ext cx="966470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5400" b="0" i="0" u="none" strike="noStrike" kern="1200" cap="none" spc="0" normalizeH="0" baseline="0" noProof="0" dirty="0" smtClean="0">
                <a:ln>
                  <a:noFill/>
                </a:ln>
                <a:solidFill>
                  <a:srgbClr val="002060"/>
                </a:solidFill>
                <a:effectLst/>
                <a:uLnTx/>
                <a:uFillTx/>
                <a:latin typeface="Calibri" panose="020F0502020204030204" pitchFamily="34" charset="0"/>
                <a:cs typeface="Calibri" panose="020F0502020204030204" pitchFamily="34" charset="0"/>
              </a:rPr>
              <a:t>Hãy đoán xem đây là nhạc cụ gì?</a:t>
            </a:r>
            <a:endParaRPr kumimoji="0" lang="en-US" sz="5400" b="0" i="0" u="none" strike="noStrike" kern="1200" cap="none" spc="0" normalizeH="0" baseline="0" noProof="0" dirty="0">
              <a:ln>
                <a:noFill/>
              </a:ln>
              <a:solidFill>
                <a:srgbClr val="002060"/>
              </a:solidFill>
              <a:effectLst/>
              <a:uLnTx/>
              <a:uFillTx/>
              <a:latin typeface="Calibri" panose="020F0502020204030204" pitchFamily="34" charset="0"/>
              <a:cs typeface="Calibri" panose="020F0502020204030204" pitchFamily="34" charset="0"/>
            </a:endParaRPr>
          </a:p>
        </p:txBody>
      </p:sp>
      <p:sp>
        <p:nvSpPr>
          <p:cNvPr id="7" name="Oval 6"/>
          <p:cNvSpPr/>
          <p:nvPr/>
        </p:nvSpPr>
        <p:spPr>
          <a:xfrm>
            <a:off x="7416800" y="2380566"/>
            <a:ext cx="4356100" cy="2667000"/>
          </a:xfrm>
          <a:prstGeom prst="ellipse">
            <a:avLst/>
          </a:prstGeom>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0" i="0" u="none" strike="noStrike" kern="1200" cap="none" spc="0" normalizeH="0" baseline="0" noProof="0" dirty="0" smtClean="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rPr>
              <a:t>Trống</a:t>
            </a:r>
            <a:endParaRPr kumimoji="0" lang="en-US" sz="6000" b="0" i="0" u="none" strike="noStrike" kern="1200" cap="none" spc="0" normalizeH="0" baseline="0" noProof="0" dirty="0">
              <a:ln>
                <a:noFill/>
              </a:ln>
              <a:solidFill>
                <a:srgbClr val="FF7259"/>
              </a:solidFill>
              <a:effectLst/>
              <a:uLnTx/>
              <a:uFillTx/>
              <a:latin typeface="Calibri" panose="020F0502020204030204" pitchFamily="34" charset="0"/>
              <a:ea typeface="Cambria" panose="02040503050406030204" pitchFamily="18" charset="0"/>
              <a:cs typeface="Calibri" panose="020F0502020204030204" pitchFamily="34" charset="0"/>
            </a:endParaRPr>
          </a:p>
        </p:txBody>
      </p:sp>
      <p:pic>
        <p:nvPicPr>
          <p:cNvPr id="10" name="Picture 9">
            <a:hlinkClick r:id="rId2" action="ppaction://hlinksldjump"/>
          </p:cNvPr>
          <p:cNvPicPr>
            <a:picLocks noChangeAspect="1"/>
          </p:cNvPicPr>
          <p:nvPr/>
        </p:nvPicPr>
        <p:blipFill>
          <a:blip r:embed="rId3" cstate="print">
            <a:extLst>
              <a:ext uri="{BEBA8EAE-BF5A-486C-A8C5-ECC9F3942E4B}">
                <a14:imgProps xmlns:a14="http://schemas.microsoft.com/office/drawing/2010/main">
                  <a14:imgLayer r:embed="rId4">
                    <a14:imgEffect>
                      <a14:artisticLineDrawing/>
                    </a14:imgEffect>
                    <a14:imgEffect>
                      <a14:saturation sat="66000"/>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1127904" y="1674827"/>
            <a:ext cx="5276331" cy="4582871"/>
          </a:xfrm>
          <a:prstGeom prst="rect">
            <a:avLst/>
          </a:prstGeom>
        </p:spPr>
      </p:pic>
      <p:pic>
        <p:nvPicPr>
          <p:cNvPr id="11" name="Picture 10">
            <a:hlinkClick r:id="rId2" action="ppaction://hlinksldjump"/>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27903" y="1674826"/>
            <a:ext cx="5276331" cy="4582871"/>
          </a:xfrm>
          <a:prstGeom prst="rect">
            <a:avLst/>
          </a:prstGeom>
        </p:spPr>
      </p:pic>
    </p:spTree>
    <p:extLst>
      <p:ext uri="{BB962C8B-B14F-4D97-AF65-F5344CB8AC3E}">
        <p14:creationId xmlns:p14="http://schemas.microsoft.com/office/powerpoint/2010/main" val="126087255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53" presetClass="entr" presetSubtype="16"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6"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80">
                                          <p:stCondLst>
                                            <p:cond delay="0"/>
                                          </p:stCondLst>
                                        </p:cTn>
                                        <p:tgtEl>
                                          <p:spTgt spid="7"/>
                                        </p:tgtEl>
                                      </p:cBhvr>
                                    </p:animEffect>
                                    <p:anim calcmode="lin" valueType="num">
                                      <p:cBhvr>
                                        <p:cTn id="2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3" dur="26">
                                          <p:stCondLst>
                                            <p:cond delay="650"/>
                                          </p:stCondLst>
                                        </p:cTn>
                                        <p:tgtEl>
                                          <p:spTgt spid="7"/>
                                        </p:tgtEl>
                                      </p:cBhvr>
                                      <p:to x="100000" y="60000"/>
                                    </p:animScale>
                                    <p:animScale>
                                      <p:cBhvr>
                                        <p:cTn id="34" dur="166" decel="50000">
                                          <p:stCondLst>
                                            <p:cond delay="676"/>
                                          </p:stCondLst>
                                        </p:cTn>
                                        <p:tgtEl>
                                          <p:spTgt spid="7"/>
                                        </p:tgtEl>
                                      </p:cBhvr>
                                      <p:to x="100000" y="100000"/>
                                    </p:animScale>
                                    <p:animScale>
                                      <p:cBhvr>
                                        <p:cTn id="35" dur="26">
                                          <p:stCondLst>
                                            <p:cond delay="1312"/>
                                          </p:stCondLst>
                                        </p:cTn>
                                        <p:tgtEl>
                                          <p:spTgt spid="7"/>
                                        </p:tgtEl>
                                      </p:cBhvr>
                                      <p:to x="100000" y="80000"/>
                                    </p:animScale>
                                    <p:animScale>
                                      <p:cBhvr>
                                        <p:cTn id="36" dur="166" decel="50000">
                                          <p:stCondLst>
                                            <p:cond delay="1338"/>
                                          </p:stCondLst>
                                        </p:cTn>
                                        <p:tgtEl>
                                          <p:spTgt spid="7"/>
                                        </p:tgtEl>
                                      </p:cBhvr>
                                      <p:to x="100000" y="100000"/>
                                    </p:animScale>
                                    <p:animScale>
                                      <p:cBhvr>
                                        <p:cTn id="37" dur="26">
                                          <p:stCondLst>
                                            <p:cond delay="1642"/>
                                          </p:stCondLst>
                                        </p:cTn>
                                        <p:tgtEl>
                                          <p:spTgt spid="7"/>
                                        </p:tgtEl>
                                      </p:cBhvr>
                                      <p:to x="100000" y="90000"/>
                                    </p:animScale>
                                    <p:animScale>
                                      <p:cBhvr>
                                        <p:cTn id="38" dur="166" decel="50000">
                                          <p:stCondLst>
                                            <p:cond delay="1668"/>
                                          </p:stCondLst>
                                        </p:cTn>
                                        <p:tgtEl>
                                          <p:spTgt spid="7"/>
                                        </p:tgtEl>
                                      </p:cBhvr>
                                      <p:to x="100000" y="100000"/>
                                    </p:animScale>
                                    <p:animScale>
                                      <p:cBhvr>
                                        <p:cTn id="39" dur="26">
                                          <p:stCondLst>
                                            <p:cond delay="1808"/>
                                          </p:stCondLst>
                                        </p:cTn>
                                        <p:tgtEl>
                                          <p:spTgt spid="7"/>
                                        </p:tgtEl>
                                      </p:cBhvr>
                                      <p:to x="100000" y="95000"/>
                                    </p:animScale>
                                    <p:animScale>
                                      <p:cBhvr>
                                        <p:cTn id="4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p:bldP spid="7"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374741" y="240169"/>
            <a:ext cx="9664700" cy="2123658"/>
          </a:xfrm>
          <a:prstGeom prst="rect">
            <a:avLst/>
          </a:prstGeom>
          <a:noFill/>
        </p:spPr>
        <p:txBody>
          <a:bodyPr wrap="square" rtlCol="0">
            <a:spAutoFit/>
          </a:bodyPr>
          <a:lstStyle/>
          <a:p>
            <a:pPr algn="ctr">
              <a:defRPr/>
            </a:pPr>
            <a:r>
              <a:rPr kumimoji="0" lang="vi-VN"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 thích chơi loại nhạc cụ nào</a:t>
            </a:r>
            <a:r>
              <a:rPr kumimoji="0" lang="en-US" sz="4400" b="0" i="0" u="none" strike="noStrike" kern="1200" cap="none" spc="0" normalizeH="0" baseline="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p>
          <a:p>
            <a:pPr algn="ctr">
              <a:defRPr/>
            </a:pPr>
            <a:r>
              <a:rPr kumimoji="0" lang="en-US" sz="4400" b="0" i="0" u="none" strike="noStrike" kern="1200" cap="none" spc="0" normalizeH="0" baseline="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Nêu</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lí</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do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vì</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sao</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em</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thích</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nhạc</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cụ</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 </a:t>
            </a:r>
            <a:r>
              <a:rPr kumimoji="0" lang="en-US" sz="4400" b="0" i="0" u="none" strike="noStrike" kern="1200" cap="none" spc="0" normalizeH="0" noProof="0" dirty="0" err="1"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đó</a:t>
            </a:r>
            <a:r>
              <a:rPr kumimoji="0" lang="en-US" sz="4400" b="0" i="0" u="none" strike="noStrike" kern="1200" cap="none" spc="0" normalizeH="0" noProof="0" dirty="0" smtClean="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rPr>
              <a:t>.</a:t>
            </a:r>
            <a:r>
              <a:rPr lang="en-US" sz="4400" i="1" dirty="0" smtClean="0">
                <a:latin typeface="Cambria" panose="02040503050406030204" pitchFamily="18" charset="0"/>
              </a:rPr>
              <a:t> </a:t>
            </a:r>
            <a:endParaRPr lang="en-US" sz="4400" dirty="0">
              <a:latin typeface="Cambria" panose="02040503050406030204" pitchFamily="18"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4400" b="0" i="0" u="none" strike="noStrike" kern="1200" cap="none" spc="0" normalizeH="0" baseline="0" noProof="0" dirty="0">
              <a:ln>
                <a:noFill/>
              </a:ln>
              <a:solidFill>
                <a:srgbClr val="002060"/>
              </a:solidFill>
              <a:effectLst/>
              <a:uLnTx/>
              <a:uFillTx/>
              <a:latin typeface="Cambria" panose="02040503050406030204" pitchFamily="18" charset="0"/>
              <a:ea typeface="Open Sans" panose="020B0606030504020204" pitchFamily="34" charset="0"/>
              <a:cs typeface="Calibri" panose="020F0502020204030204" pitchFamily="34" charset="0"/>
            </a:endParaRPr>
          </a:p>
        </p:txBody>
      </p:sp>
      <p:pic>
        <p:nvPicPr>
          <p:cNvPr id="8" name="图片 92" descr="图层 3"/>
          <p:cNvPicPr>
            <a:picLocks noChangeAspect="1"/>
          </p:cNvPicPr>
          <p:nvPr/>
        </p:nvPicPr>
        <p:blipFill>
          <a:blip r:embed="rId2"/>
          <a:stretch>
            <a:fillRect/>
          </a:stretch>
        </p:blipFill>
        <p:spPr>
          <a:xfrm>
            <a:off x="5459095" y="5903348"/>
            <a:ext cx="231140" cy="324485"/>
          </a:xfrm>
          <a:prstGeom prst="rect">
            <a:avLst/>
          </a:prstGeom>
        </p:spPr>
      </p:pic>
      <p:grpSp>
        <p:nvGrpSpPr>
          <p:cNvPr id="9" name="组合 4"/>
          <p:cNvGrpSpPr/>
          <p:nvPr/>
        </p:nvGrpSpPr>
        <p:grpSpPr>
          <a:xfrm>
            <a:off x="1378585" y="1609478"/>
            <a:ext cx="9662160" cy="4658360"/>
            <a:chOff x="1992" y="1832"/>
            <a:chExt cx="15216" cy="7336"/>
          </a:xfrm>
          <a:solidFill>
            <a:schemeClr val="accent6"/>
          </a:solidFill>
        </p:grpSpPr>
        <p:sp>
          <p:nvSpPr>
            <p:cNvPr id="12" name="圆角矩形 3"/>
            <p:cNvSpPr/>
            <p:nvPr/>
          </p:nvSpPr>
          <p:spPr>
            <a:xfrm>
              <a:off x="1992" y="20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sp>
          <p:nvSpPr>
            <p:cNvPr id="13" name="圆角矩形 1"/>
            <p:cNvSpPr/>
            <p:nvPr/>
          </p:nvSpPr>
          <p:spPr>
            <a:xfrm>
              <a:off x="1992" y="1832"/>
              <a:ext cx="15217" cy="7137"/>
            </a:xfrm>
            <a:prstGeom prst="roundRect">
              <a:avLst>
                <a:gd name="adj" fmla="val 11328"/>
              </a:avLst>
            </a:prstGeom>
            <a:grp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srgbClr val="011673"/>
                </a:solidFill>
                <a:effectLst/>
                <a:uLnTx/>
                <a:uFillTx/>
                <a:latin typeface="字魂20号-石头体" panose="00000500000000000000" charset="-122"/>
                <a:ea typeface="字魂20号-石头体" panose="00000500000000000000" charset="-122"/>
                <a:cs typeface="+mn-ea"/>
                <a:sym typeface="+mn-lt"/>
              </a:endParaRPr>
            </a:p>
          </p:txBody>
        </p:sp>
      </p:grpSp>
      <p:sp>
        <p:nvSpPr>
          <p:cNvPr id="14" name="Google Shape;861;p45"/>
          <p:cNvSpPr/>
          <p:nvPr/>
        </p:nvSpPr>
        <p:spPr>
          <a:xfrm rot="1680000">
            <a:off x="9298305" y="1531373"/>
            <a:ext cx="372745" cy="1155065"/>
          </a:xfrm>
          <a:custGeom>
            <a:avLst/>
            <a:gdLst/>
            <a:ahLst/>
            <a:cxnLst/>
            <a:rect l="l" t="t" r="r" b="b"/>
            <a:pathLst>
              <a:path w="16071" h="49802" extrusionOk="0">
                <a:moveTo>
                  <a:pt x="11090" y="4395"/>
                </a:moveTo>
                <a:lnTo>
                  <a:pt x="11216" y="4437"/>
                </a:lnTo>
                <a:lnTo>
                  <a:pt x="11467" y="4520"/>
                </a:lnTo>
                <a:lnTo>
                  <a:pt x="11676" y="4688"/>
                </a:lnTo>
                <a:lnTo>
                  <a:pt x="11885" y="4939"/>
                </a:lnTo>
                <a:lnTo>
                  <a:pt x="12095" y="5232"/>
                </a:lnTo>
                <a:lnTo>
                  <a:pt x="12262" y="5566"/>
                </a:lnTo>
                <a:lnTo>
                  <a:pt x="12346" y="5901"/>
                </a:lnTo>
                <a:lnTo>
                  <a:pt x="12430" y="6320"/>
                </a:lnTo>
                <a:lnTo>
                  <a:pt x="12430" y="6738"/>
                </a:lnTo>
                <a:lnTo>
                  <a:pt x="12430" y="7240"/>
                </a:lnTo>
                <a:lnTo>
                  <a:pt x="12304" y="7743"/>
                </a:lnTo>
                <a:lnTo>
                  <a:pt x="12178" y="8329"/>
                </a:lnTo>
                <a:lnTo>
                  <a:pt x="11927" y="8956"/>
                </a:lnTo>
                <a:lnTo>
                  <a:pt x="11634" y="9584"/>
                </a:lnTo>
                <a:lnTo>
                  <a:pt x="11258" y="10296"/>
                </a:lnTo>
                <a:lnTo>
                  <a:pt x="10797" y="11091"/>
                </a:lnTo>
                <a:lnTo>
                  <a:pt x="10211" y="11886"/>
                </a:lnTo>
                <a:lnTo>
                  <a:pt x="9584" y="12765"/>
                </a:lnTo>
                <a:lnTo>
                  <a:pt x="8830" y="13685"/>
                </a:lnTo>
                <a:lnTo>
                  <a:pt x="8621" y="11635"/>
                </a:lnTo>
                <a:lnTo>
                  <a:pt x="8496" y="9835"/>
                </a:lnTo>
                <a:lnTo>
                  <a:pt x="8496" y="8329"/>
                </a:lnTo>
                <a:lnTo>
                  <a:pt x="8496" y="7701"/>
                </a:lnTo>
                <a:lnTo>
                  <a:pt x="8537" y="7115"/>
                </a:lnTo>
                <a:lnTo>
                  <a:pt x="8621" y="6613"/>
                </a:lnTo>
                <a:lnTo>
                  <a:pt x="8747" y="6194"/>
                </a:lnTo>
                <a:lnTo>
                  <a:pt x="8914" y="5818"/>
                </a:lnTo>
                <a:lnTo>
                  <a:pt x="9082" y="5483"/>
                </a:lnTo>
                <a:lnTo>
                  <a:pt x="9291" y="5232"/>
                </a:lnTo>
                <a:lnTo>
                  <a:pt x="9500" y="5022"/>
                </a:lnTo>
                <a:lnTo>
                  <a:pt x="9751" y="4813"/>
                </a:lnTo>
                <a:lnTo>
                  <a:pt x="9960" y="4688"/>
                </a:lnTo>
                <a:lnTo>
                  <a:pt x="10170" y="4604"/>
                </a:lnTo>
                <a:lnTo>
                  <a:pt x="10421" y="4520"/>
                </a:lnTo>
                <a:lnTo>
                  <a:pt x="10797" y="4437"/>
                </a:lnTo>
                <a:lnTo>
                  <a:pt x="11090" y="4395"/>
                </a:lnTo>
                <a:close/>
                <a:moveTo>
                  <a:pt x="10756" y="26952"/>
                </a:moveTo>
                <a:lnTo>
                  <a:pt x="11007" y="26994"/>
                </a:lnTo>
                <a:lnTo>
                  <a:pt x="11258" y="27077"/>
                </a:lnTo>
                <a:lnTo>
                  <a:pt x="11509" y="27161"/>
                </a:lnTo>
                <a:lnTo>
                  <a:pt x="11718" y="27286"/>
                </a:lnTo>
                <a:lnTo>
                  <a:pt x="11969" y="27454"/>
                </a:lnTo>
                <a:lnTo>
                  <a:pt x="12178" y="27621"/>
                </a:lnTo>
                <a:lnTo>
                  <a:pt x="12555" y="28040"/>
                </a:lnTo>
                <a:lnTo>
                  <a:pt x="12932" y="28500"/>
                </a:lnTo>
                <a:lnTo>
                  <a:pt x="13225" y="29086"/>
                </a:lnTo>
                <a:lnTo>
                  <a:pt x="13434" y="29672"/>
                </a:lnTo>
                <a:lnTo>
                  <a:pt x="13601" y="30300"/>
                </a:lnTo>
                <a:lnTo>
                  <a:pt x="13727" y="31011"/>
                </a:lnTo>
                <a:lnTo>
                  <a:pt x="13769" y="31681"/>
                </a:lnTo>
                <a:lnTo>
                  <a:pt x="13727" y="32392"/>
                </a:lnTo>
                <a:lnTo>
                  <a:pt x="13559" y="33062"/>
                </a:lnTo>
                <a:lnTo>
                  <a:pt x="13350" y="33731"/>
                </a:lnTo>
                <a:lnTo>
                  <a:pt x="13225" y="34066"/>
                </a:lnTo>
                <a:lnTo>
                  <a:pt x="13057" y="34359"/>
                </a:lnTo>
                <a:lnTo>
                  <a:pt x="12848" y="34652"/>
                </a:lnTo>
                <a:lnTo>
                  <a:pt x="12597" y="34945"/>
                </a:lnTo>
                <a:lnTo>
                  <a:pt x="12388" y="35238"/>
                </a:lnTo>
                <a:lnTo>
                  <a:pt x="12095" y="35489"/>
                </a:lnTo>
                <a:lnTo>
                  <a:pt x="11467" y="31471"/>
                </a:lnTo>
                <a:lnTo>
                  <a:pt x="10756" y="26952"/>
                </a:lnTo>
                <a:close/>
                <a:moveTo>
                  <a:pt x="8496" y="19209"/>
                </a:moveTo>
                <a:lnTo>
                  <a:pt x="8914" y="21762"/>
                </a:lnTo>
                <a:lnTo>
                  <a:pt x="9333" y="24399"/>
                </a:lnTo>
                <a:lnTo>
                  <a:pt x="9040" y="24399"/>
                </a:lnTo>
                <a:lnTo>
                  <a:pt x="8705" y="24441"/>
                </a:lnTo>
                <a:lnTo>
                  <a:pt x="8328" y="24524"/>
                </a:lnTo>
                <a:lnTo>
                  <a:pt x="7910" y="24650"/>
                </a:lnTo>
                <a:lnTo>
                  <a:pt x="7491" y="24817"/>
                </a:lnTo>
                <a:lnTo>
                  <a:pt x="7073" y="25027"/>
                </a:lnTo>
                <a:lnTo>
                  <a:pt x="6612" y="25320"/>
                </a:lnTo>
                <a:lnTo>
                  <a:pt x="6194" y="25654"/>
                </a:lnTo>
                <a:lnTo>
                  <a:pt x="5775" y="26031"/>
                </a:lnTo>
                <a:lnTo>
                  <a:pt x="5357" y="26408"/>
                </a:lnTo>
                <a:lnTo>
                  <a:pt x="5022" y="26868"/>
                </a:lnTo>
                <a:lnTo>
                  <a:pt x="4729" y="27412"/>
                </a:lnTo>
                <a:lnTo>
                  <a:pt x="4604" y="27663"/>
                </a:lnTo>
                <a:lnTo>
                  <a:pt x="4478" y="27998"/>
                </a:lnTo>
                <a:lnTo>
                  <a:pt x="4436" y="28291"/>
                </a:lnTo>
                <a:lnTo>
                  <a:pt x="4353" y="28626"/>
                </a:lnTo>
                <a:lnTo>
                  <a:pt x="4353" y="28960"/>
                </a:lnTo>
                <a:lnTo>
                  <a:pt x="4353" y="29337"/>
                </a:lnTo>
                <a:lnTo>
                  <a:pt x="4394" y="29756"/>
                </a:lnTo>
                <a:lnTo>
                  <a:pt x="4478" y="30174"/>
                </a:lnTo>
                <a:lnTo>
                  <a:pt x="4562" y="30509"/>
                </a:lnTo>
                <a:lnTo>
                  <a:pt x="4729" y="30844"/>
                </a:lnTo>
                <a:lnTo>
                  <a:pt x="4938" y="31137"/>
                </a:lnTo>
                <a:lnTo>
                  <a:pt x="5231" y="31430"/>
                </a:lnTo>
                <a:lnTo>
                  <a:pt x="5524" y="31639"/>
                </a:lnTo>
                <a:lnTo>
                  <a:pt x="5859" y="31806"/>
                </a:lnTo>
                <a:lnTo>
                  <a:pt x="6194" y="31890"/>
                </a:lnTo>
                <a:lnTo>
                  <a:pt x="6571" y="31890"/>
                </a:lnTo>
                <a:lnTo>
                  <a:pt x="7073" y="31806"/>
                </a:lnTo>
                <a:lnTo>
                  <a:pt x="7491" y="31639"/>
                </a:lnTo>
                <a:lnTo>
                  <a:pt x="7826" y="31430"/>
                </a:lnTo>
                <a:lnTo>
                  <a:pt x="8077" y="31179"/>
                </a:lnTo>
                <a:lnTo>
                  <a:pt x="8286" y="30844"/>
                </a:lnTo>
                <a:lnTo>
                  <a:pt x="8412" y="30551"/>
                </a:lnTo>
                <a:lnTo>
                  <a:pt x="8496" y="30174"/>
                </a:lnTo>
                <a:lnTo>
                  <a:pt x="8537" y="29839"/>
                </a:lnTo>
                <a:lnTo>
                  <a:pt x="8496" y="29463"/>
                </a:lnTo>
                <a:lnTo>
                  <a:pt x="8370" y="29170"/>
                </a:lnTo>
                <a:lnTo>
                  <a:pt x="8203" y="28877"/>
                </a:lnTo>
                <a:lnTo>
                  <a:pt x="7993" y="28626"/>
                </a:lnTo>
                <a:lnTo>
                  <a:pt x="7742" y="28416"/>
                </a:lnTo>
                <a:lnTo>
                  <a:pt x="7449" y="28249"/>
                </a:lnTo>
                <a:lnTo>
                  <a:pt x="7115" y="28123"/>
                </a:lnTo>
                <a:lnTo>
                  <a:pt x="6738" y="28123"/>
                </a:lnTo>
                <a:lnTo>
                  <a:pt x="6738" y="27998"/>
                </a:lnTo>
                <a:lnTo>
                  <a:pt x="6947" y="27789"/>
                </a:lnTo>
                <a:lnTo>
                  <a:pt x="7073" y="27621"/>
                </a:lnTo>
                <a:lnTo>
                  <a:pt x="7282" y="27454"/>
                </a:lnTo>
                <a:lnTo>
                  <a:pt x="7575" y="27286"/>
                </a:lnTo>
                <a:lnTo>
                  <a:pt x="7910" y="27077"/>
                </a:lnTo>
                <a:lnTo>
                  <a:pt x="8203" y="26952"/>
                </a:lnTo>
                <a:lnTo>
                  <a:pt x="8496" y="26910"/>
                </a:lnTo>
                <a:lnTo>
                  <a:pt x="8789" y="26868"/>
                </a:lnTo>
                <a:lnTo>
                  <a:pt x="8998" y="26826"/>
                </a:lnTo>
                <a:lnTo>
                  <a:pt x="9416" y="26868"/>
                </a:lnTo>
                <a:lnTo>
                  <a:pt x="9709" y="26952"/>
                </a:lnTo>
                <a:lnTo>
                  <a:pt x="10504" y="31639"/>
                </a:lnTo>
                <a:lnTo>
                  <a:pt x="10881" y="33899"/>
                </a:lnTo>
                <a:lnTo>
                  <a:pt x="11216" y="36075"/>
                </a:lnTo>
                <a:lnTo>
                  <a:pt x="11090" y="36159"/>
                </a:lnTo>
                <a:lnTo>
                  <a:pt x="10672" y="36368"/>
                </a:lnTo>
                <a:lnTo>
                  <a:pt x="10253" y="36493"/>
                </a:lnTo>
                <a:lnTo>
                  <a:pt x="9877" y="36619"/>
                </a:lnTo>
                <a:lnTo>
                  <a:pt x="9458" y="36703"/>
                </a:lnTo>
                <a:lnTo>
                  <a:pt x="9040" y="36786"/>
                </a:lnTo>
                <a:lnTo>
                  <a:pt x="8203" y="36786"/>
                </a:lnTo>
                <a:lnTo>
                  <a:pt x="7826" y="36745"/>
                </a:lnTo>
                <a:lnTo>
                  <a:pt x="7408" y="36703"/>
                </a:lnTo>
                <a:lnTo>
                  <a:pt x="7031" y="36577"/>
                </a:lnTo>
                <a:lnTo>
                  <a:pt x="6654" y="36452"/>
                </a:lnTo>
                <a:lnTo>
                  <a:pt x="6278" y="36326"/>
                </a:lnTo>
                <a:lnTo>
                  <a:pt x="5943" y="36159"/>
                </a:lnTo>
                <a:lnTo>
                  <a:pt x="5566" y="35949"/>
                </a:lnTo>
                <a:lnTo>
                  <a:pt x="5231" y="35698"/>
                </a:lnTo>
                <a:lnTo>
                  <a:pt x="4897" y="35447"/>
                </a:lnTo>
                <a:lnTo>
                  <a:pt x="4604" y="35196"/>
                </a:lnTo>
                <a:lnTo>
                  <a:pt x="4311" y="34903"/>
                </a:lnTo>
                <a:lnTo>
                  <a:pt x="4018" y="34568"/>
                </a:lnTo>
                <a:lnTo>
                  <a:pt x="3767" y="34234"/>
                </a:lnTo>
                <a:lnTo>
                  <a:pt x="3516" y="33857"/>
                </a:lnTo>
                <a:lnTo>
                  <a:pt x="3264" y="33480"/>
                </a:lnTo>
                <a:lnTo>
                  <a:pt x="3055" y="33104"/>
                </a:lnTo>
                <a:lnTo>
                  <a:pt x="2888" y="32685"/>
                </a:lnTo>
                <a:lnTo>
                  <a:pt x="2679" y="32267"/>
                </a:lnTo>
                <a:lnTo>
                  <a:pt x="2553" y="31806"/>
                </a:lnTo>
                <a:lnTo>
                  <a:pt x="2427" y="31346"/>
                </a:lnTo>
                <a:lnTo>
                  <a:pt x="2344" y="30844"/>
                </a:lnTo>
                <a:lnTo>
                  <a:pt x="2260" y="30383"/>
                </a:lnTo>
                <a:lnTo>
                  <a:pt x="2218" y="29881"/>
                </a:lnTo>
                <a:lnTo>
                  <a:pt x="2176" y="29337"/>
                </a:lnTo>
                <a:lnTo>
                  <a:pt x="2218" y="28835"/>
                </a:lnTo>
                <a:lnTo>
                  <a:pt x="2260" y="28165"/>
                </a:lnTo>
                <a:lnTo>
                  <a:pt x="2386" y="27538"/>
                </a:lnTo>
                <a:lnTo>
                  <a:pt x="2553" y="26910"/>
                </a:lnTo>
                <a:lnTo>
                  <a:pt x="2804" y="26324"/>
                </a:lnTo>
                <a:lnTo>
                  <a:pt x="3097" y="25696"/>
                </a:lnTo>
                <a:lnTo>
                  <a:pt x="3432" y="25110"/>
                </a:lnTo>
                <a:lnTo>
                  <a:pt x="3808" y="24524"/>
                </a:lnTo>
                <a:lnTo>
                  <a:pt x="4227" y="23939"/>
                </a:lnTo>
                <a:lnTo>
                  <a:pt x="4687" y="23353"/>
                </a:lnTo>
                <a:lnTo>
                  <a:pt x="5190" y="22767"/>
                </a:lnTo>
                <a:lnTo>
                  <a:pt x="6236" y="21595"/>
                </a:lnTo>
                <a:lnTo>
                  <a:pt x="8496" y="19209"/>
                </a:lnTo>
                <a:close/>
                <a:moveTo>
                  <a:pt x="11341" y="0"/>
                </a:moveTo>
                <a:lnTo>
                  <a:pt x="11090" y="84"/>
                </a:lnTo>
                <a:lnTo>
                  <a:pt x="10756" y="210"/>
                </a:lnTo>
                <a:lnTo>
                  <a:pt x="10463" y="335"/>
                </a:lnTo>
                <a:lnTo>
                  <a:pt x="10211" y="545"/>
                </a:lnTo>
                <a:lnTo>
                  <a:pt x="9919" y="754"/>
                </a:lnTo>
                <a:lnTo>
                  <a:pt x="9709" y="1005"/>
                </a:lnTo>
                <a:lnTo>
                  <a:pt x="9458" y="1298"/>
                </a:lnTo>
                <a:lnTo>
                  <a:pt x="9082" y="1926"/>
                </a:lnTo>
                <a:lnTo>
                  <a:pt x="8998" y="2009"/>
                </a:lnTo>
                <a:lnTo>
                  <a:pt x="8956" y="2135"/>
                </a:lnTo>
                <a:lnTo>
                  <a:pt x="8579" y="2888"/>
                </a:lnTo>
                <a:lnTo>
                  <a:pt x="8537" y="3014"/>
                </a:lnTo>
                <a:lnTo>
                  <a:pt x="8496" y="3097"/>
                </a:lnTo>
                <a:lnTo>
                  <a:pt x="8245" y="3809"/>
                </a:lnTo>
                <a:lnTo>
                  <a:pt x="8035" y="4520"/>
                </a:lnTo>
                <a:lnTo>
                  <a:pt x="7868" y="5148"/>
                </a:lnTo>
                <a:lnTo>
                  <a:pt x="7742" y="5734"/>
                </a:lnTo>
                <a:lnTo>
                  <a:pt x="7617" y="6655"/>
                </a:lnTo>
                <a:lnTo>
                  <a:pt x="7575" y="6989"/>
                </a:lnTo>
                <a:lnTo>
                  <a:pt x="7491" y="7701"/>
                </a:lnTo>
                <a:lnTo>
                  <a:pt x="7449" y="8454"/>
                </a:lnTo>
                <a:lnTo>
                  <a:pt x="7449" y="9333"/>
                </a:lnTo>
                <a:lnTo>
                  <a:pt x="7449" y="10296"/>
                </a:lnTo>
                <a:lnTo>
                  <a:pt x="7617" y="12430"/>
                </a:lnTo>
                <a:lnTo>
                  <a:pt x="7868" y="14815"/>
                </a:lnTo>
                <a:lnTo>
                  <a:pt x="6696" y="16071"/>
                </a:lnTo>
                <a:lnTo>
                  <a:pt x="5524" y="17326"/>
                </a:lnTo>
                <a:lnTo>
                  <a:pt x="4478" y="18624"/>
                </a:lnTo>
                <a:lnTo>
                  <a:pt x="3474" y="19963"/>
                </a:lnTo>
                <a:lnTo>
                  <a:pt x="2637" y="21302"/>
                </a:lnTo>
                <a:lnTo>
                  <a:pt x="2218" y="21972"/>
                </a:lnTo>
                <a:lnTo>
                  <a:pt x="1883" y="22641"/>
                </a:lnTo>
                <a:lnTo>
                  <a:pt x="1549" y="23311"/>
                </a:lnTo>
                <a:lnTo>
                  <a:pt x="1214" y="23980"/>
                </a:lnTo>
                <a:lnTo>
                  <a:pt x="963" y="24692"/>
                </a:lnTo>
                <a:lnTo>
                  <a:pt x="712" y="25361"/>
                </a:lnTo>
                <a:lnTo>
                  <a:pt x="502" y="26031"/>
                </a:lnTo>
                <a:lnTo>
                  <a:pt x="335" y="26659"/>
                </a:lnTo>
                <a:lnTo>
                  <a:pt x="209" y="27328"/>
                </a:lnTo>
                <a:lnTo>
                  <a:pt x="126" y="27998"/>
                </a:lnTo>
                <a:lnTo>
                  <a:pt x="42" y="28626"/>
                </a:lnTo>
                <a:lnTo>
                  <a:pt x="0" y="29295"/>
                </a:lnTo>
                <a:lnTo>
                  <a:pt x="42" y="29923"/>
                </a:lnTo>
                <a:lnTo>
                  <a:pt x="84" y="30551"/>
                </a:lnTo>
                <a:lnTo>
                  <a:pt x="168" y="31179"/>
                </a:lnTo>
                <a:lnTo>
                  <a:pt x="293" y="31764"/>
                </a:lnTo>
                <a:lnTo>
                  <a:pt x="460" y="32350"/>
                </a:lnTo>
                <a:lnTo>
                  <a:pt x="670" y="32936"/>
                </a:lnTo>
                <a:lnTo>
                  <a:pt x="921" y="33522"/>
                </a:lnTo>
                <a:lnTo>
                  <a:pt x="1256" y="34066"/>
                </a:lnTo>
                <a:lnTo>
                  <a:pt x="1590" y="34610"/>
                </a:lnTo>
                <a:lnTo>
                  <a:pt x="1967" y="35112"/>
                </a:lnTo>
                <a:lnTo>
                  <a:pt x="2427" y="35615"/>
                </a:lnTo>
                <a:lnTo>
                  <a:pt x="2888" y="36117"/>
                </a:lnTo>
                <a:lnTo>
                  <a:pt x="3390" y="36535"/>
                </a:lnTo>
                <a:lnTo>
                  <a:pt x="3892" y="36954"/>
                </a:lnTo>
                <a:lnTo>
                  <a:pt x="4436" y="37289"/>
                </a:lnTo>
                <a:lnTo>
                  <a:pt x="4980" y="37582"/>
                </a:lnTo>
                <a:lnTo>
                  <a:pt x="5482" y="37791"/>
                </a:lnTo>
                <a:lnTo>
                  <a:pt x="6027" y="38000"/>
                </a:lnTo>
                <a:lnTo>
                  <a:pt x="6571" y="38167"/>
                </a:lnTo>
                <a:lnTo>
                  <a:pt x="7115" y="38293"/>
                </a:lnTo>
                <a:lnTo>
                  <a:pt x="7659" y="38335"/>
                </a:lnTo>
                <a:lnTo>
                  <a:pt x="8203" y="38377"/>
                </a:lnTo>
                <a:lnTo>
                  <a:pt x="8747" y="38377"/>
                </a:lnTo>
                <a:lnTo>
                  <a:pt x="9291" y="38293"/>
                </a:lnTo>
                <a:lnTo>
                  <a:pt x="9793" y="38209"/>
                </a:lnTo>
                <a:lnTo>
                  <a:pt x="10337" y="38084"/>
                </a:lnTo>
                <a:lnTo>
                  <a:pt x="10839" y="37916"/>
                </a:lnTo>
                <a:lnTo>
                  <a:pt x="11300" y="37707"/>
                </a:lnTo>
                <a:lnTo>
                  <a:pt x="11467" y="38628"/>
                </a:lnTo>
                <a:lnTo>
                  <a:pt x="11593" y="39883"/>
                </a:lnTo>
                <a:lnTo>
                  <a:pt x="11718" y="41306"/>
                </a:lnTo>
                <a:lnTo>
                  <a:pt x="11760" y="42059"/>
                </a:lnTo>
                <a:lnTo>
                  <a:pt x="11760" y="42813"/>
                </a:lnTo>
                <a:lnTo>
                  <a:pt x="11718" y="43524"/>
                </a:lnTo>
                <a:lnTo>
                  <a:pt x="11676" y="44236"/>
                </a:lnTo>
                <a:lnTo>
                  <a:pt x="11593" y="44905"/>
                </a:lnTo>
                <a:lnTo>
                  <a:pt x="11425" y="45491"/>
                </a:lnTo>
                <a:lnTo>
                  <a:pt x="11216" y="46035"/>
                </a:lnTo>
                <a:lnTo>
                  <a:pt x="11090" y="46286"/>
                </a:lnTo>
                <a:lnTo>
                  <a:pt x="10965" y="46495"/>
                </a:lnTo>
                <a:lnTo>
                  <a:pt x="10797" y="46663"/>
                </a:lnTo>
                <a:lnTo>
                  <a:pt x="10630" y="46830"/>
                </a:lnTo>
                <a:lnTo>
                  <a:pt x="10463" y="46956"/>
                </a:lnTo>
                <a:lnTo>
                  <a:pt x="10253" y="47040"/>
                </a:lnTo>
                <a:lnTo>
                  <a:pt x="9667" y="47207"/>
                </a:lnTo>
                <a:lnTo>
                  <a:pt x="9165" y="47291"/>
                </a:lnTo>
                <a:lnTo>
                  <a:pt x="8663" y="47332"/>
                </a:lnTo>
                <a:lnTo>
                  <a:pt x="8245" y="47291"/>
                </a:lnTo>
                <a:lnTo>
                  <a:pt x="7868" y="47165"/>
                </a:lnTo>
                <a:lnTo>
                  <a:pt x="7533" y="47040"/>
                </a:lnTo>
                <a:lnTo>
                  <a:pt x="7240" y="46872"/>
                </a:lnTo>
                <a:lnTo>
                  <a:pt x="7031" y="46705"/>
                </a:lnTo>
                <a:lnTo>
                  <a:pt x="7408" y="46412"/>
                </a:lnTo>
                <a:lnTo>
                  <a:pt x="7575" y="46203"/>
                </a:lnTo>
                <a:lnTo>
                  <a:pt x="7742" y="45993"/>
                </a:lnTo>
                <a:lnTo>
                  <a:pt x="7868" y="45784"/>
                </a:lnTo>
                <a:lnTo>
                  <a:pt x="7993" y="45491"/>
                </a:lnTo>
                <a:lnTo>
                  <a:pt x="8119" y="45240"/>
                </a:lnTo>
                <a:lnTo>
                  <a:pt x="8203" y="44905"/>
                </a:lnTo>
                <a:lnTo>
                  <a:pt x="8286" y="44361"/>
                </a:lnTo>
                <a:lnTo>
                  <a:pt x="8245" y="43817"/>
                </a:lnTo>
                <a:lnTo>
                  <a:pt x="8161" y="43315"/>
                </a:lnTo>
                <a:lnTo>
                  <a:pt x="7952" y="42855"/>
                </a:lnTo>
                <a:lnTo>
                  <a:pt x="7700" y="42394"/>
                </a:lnTo>
                <a:lnTo>
                  <a:pt x="7408" y="42018"/>
                </a:lnTo>
                <a:lnTo>
                  <a:pt x="7031" y="41683"/>
                </a:lnTo>
                <a:lnTo>
                  <a:pt x="6654" y="41432"/>
                </a:lnTo>
                <a:lnTo>
                  <a:pt x="6194" y="41264"/>
                </a:lnTo>
                <a:lnTo>
                  <a:pt x="5734" y="41139"/>
                </a:lnTo>
                <a:lnTo>
                  <a:pt x="5273" y="41097"/>
                </a:lnTo>
                <a:lnTo>
                  <a:pt x="4771" y="41139"/>
                </a:lnTo>
                <a:lnTo>
                  <a:pt x="4311" y="41306"/>
                </a:lnTo>
                <a:lnTo>
                  <a:pt x="4060" y="41432"/>
                </a:lnTo>
                <a:lnTo>
                  <a:pt x="3850" y="41557"/>
                </a:lnTo>
                <a:lnTo>
                  <a:pt x="3599" y="41725"/>
                </a:lnTo>
                <a:lnTo>
                  <a:pt x="3390" y="41934"/>
                </a:lnTo>
                <a:lnTo>
                  <a:pt x="3181" y="42143"/>
                </a:lnTo>
                <a:lnTo>
                  <a:pt x="2971" y="42394"/>
                </a:lnTo>
                <a:lnTo>
                  <a:pt x="2679" y="42813"/>
                </a:lnTo>
                <a:lnTo>
                  <a:pt x="2511" y="43273"/>
                </a:lnTo>
                <a:lnTo>
                  <a:pt x="2344" y="43692"/>
                </a:lnTo>
                <a:lnTo>
                  <a:pt x="2302" y="44152"/>
                </a:lnTo>
                <a:lnTo>
                  <a:pt x="2260" y="44612"/>
                </a:lnTo>
                <a:lnTo>
                  <a:pt x="2302" y="45114"/>
                </a:lnTo>
                <a:lnTo>
                  <a:pt x="2353" y="45394"/>
                </a:lnTo>
                <a:lnTo>
                  <a:pt x="2344" y="45366"/>
                </a:lnTo>
                <a:lnTo>
                  <a:pt x="2358" y="45421"/>
                </a:lnTo>
                <a:lnTo>
                  <a:pt x="2386" y="45575"/>
                </a:lnTo>
                <a:lnTo>
                  <a:pt x="2511" y="46035"/>
                </a:lnTo>
                <a:lnTo>
                  <a:pt x="2595" y="46244"/>
                </a:lnTo>
                <a:lnTo>
                  <a:pt x="2637" y="46370"/>
                </a:lnTo>
                <a:lnTo>
                  <a:pt x="2846" y="46872"/>
                </a:lnTo>
                <a:lnTo>
                  <a:pt x="3097" y="47332"/>
                </a:lnTo>
                <a:lnTo>
                  <a:pt x="3432" y="47793"/>
                </a:lnTo>
                <a:lnTo>
                  <a:pt x="3808" y="48169"/>
                </a:lnTo>
                <a:lnTo>
                  <a:pt x="4185" y="48546"/>
                </a:lnTo>
                <a:lnTo>
                  <a:pt x="4687" y="48923"/>
                </a:lnTo>
                <a:lnTo>
                  <a:pt x="5190" y="49216"/>
                </a:lnTo>
                <a:lnTo>
                  <a:pt x="5734" y="49425"/>
                </a:lnTo>
                <a:lnTo>
                  <a:pt x="6361" y="49634"/>
                </a:lnTo>
                <a:lnTo>
                  <a:pt x="6989" y="49760"/>
                </a:lnTo>
                <a:lnTo>
                  <a:pt x="7700" y="49802"/>
                </a:lnTo>
                <a:lnTo>
                  <a:pt x="8454" y="49802"/>
                </a:lnTo>
                <a:lnTo>
                  <a:pt x="9249" y="49718"/>
                </a:lnTo>
                <a:lnTo>
                  <a:pt x="10086" y="49551"/>
                </a:lnTo>
                <a:lnTo>
                  <a:pt x="10546" y="49425"/>
                </a:lnTo>
                <a:lnTo>
                  <a:pt x="10965" y="49216"/>
                </a:lnTo>
                <a:lnTo>
                  <a:pt x="11341" y="49006"/>
                </a:lnTo>
                <a:lnTo>
                  <a:pt x="11718" y="48755"/>
                </a:lnTo>
                <a:lnTo>
                  <a:pt x="12011" y="48462"/>
                </a:lnTo>
                <a:lnTo>
                  <a:pt x="12304" y="48169"/>
                </a:lnTo>
                <a:lnTo>
                  <a:pt x="12555" y="47793"/>
                </a:lnTo>
                <a:lnTo>
                  <a:pt x="12764" y="47458"/>
                </a:lnTo>
                <a:lnTo>
                  <a:pt x="12974" y="47040"/>
                </a:lnTo>
                <a:lnTo>
                  <a:pt x="13141" y="46621"/>
                </a:lnTo>
                <a:lnTo>
                  <a:pt x="13267" y="46203"/>
                </a:lnTo>
                <a:lnTo>
                  <a:pt x="13392" y="45742"/>
                </a:lnTo>
                <a:lnTo>
                  <a:pt x="13559" y="44780"/>
                </a:lnTo>
                <a:lnTo>
                  <a:pt x="13601" y="43817"/>
                </a:lnTo>
                <a:lnTo>
                  <a:pt x="13643" y="42813"/>
                </a:lnTo>
                <a:lnTo>
                  <a:pt x="13559" y="41808"/>
                </a:lnTo>
                <a:lnTo>
                  <a:pt x="13476" y="40846"/>
                </a:lnTo>
                <a:lnTo>
                  <a:pt x="13308" y="39883"/>
                </a:lnTo>
                <a:lnTo>
                  <a:pt x="13183" y="39004"/>
                </a:lnTo>
                <a:lnTo>
                  <a:pt x="12974" y="38209"/>
                </a:lnTo>
                <a:lnTo>
                  <a:pt x="12639" y="36912"/>
                </a:lnTo>
                <a:lnTo>
                  <a:pt x="13015" y="36619"/>
                </a:lnTo>
                <a:lnTo>
                  <a:pt x="13392" y="36326"/>
                </a:lnTo>
                <a:lnTo>
                  <a:pt x="13769" y="35949"/>
                </a:lnTo>
                <a:lnTo>
                  <a:pt x="14104" y="35615"/>
                </a:lnTo>
                <a:lnTo>
                  <a:pt x="14438" y="35196"/>
                </a:lnTo>
                <a:lnTo>
                  <a:pt x="14731" y="34778"/>
                </a:lnTo>
                <a:lnTo>
                  <a:pt x="14982" y="34359"/>
                </a:lnTo>
                <a:lnTo>
                  <a:pt x="15233" y="33899"/>
                </a:lnTo>
                <a:lnTo>
                  <a:pt x="15485" y="33397"/>
                </a:lnTo>
                <a:lnTo>
                  <a:pt x="15652" y="32894"/>
                </a:lnTo>
                <a:lnTo>
                  <a:pt x="15819" y="32392"/>
                </a:lnTo>
                <a:lnTo>
                  <a:pt x="15945" y="31806"/>
                </a:lnTo>
                <a:lnTo>
                  <a:pt x="16029" y="31220"/>
                </a:lnTo>
                <a:lnTo>
                  <a:pt x="16070" y="30634"/>
                </a:lnTo>
                <a:lnTo>
                  <a:pt x="16070" y="30007"/>
                </a:lnTo>
                <a:lnTo>
                  <a:pt x="16029" y="29337"/>
                </a:lnTo>
                <a:lnTo>
                  <a:pt x="15945" y="28751"/>
                </a:lnTo>
                <a:lnTo>
                  <a:pt x="15777" y="28207"/>
                </a:lnTo>
                <a:lnTo>
                  <a:pt x="15568" y="27663"/>
                </a:lnTo>
                <a:lnTo>
                  <a:pt x="15275" y="27161"/>
                </a:lnTo>
                <a:lnTo>
                  <a:pt x="14941" y="26659"/>
                </a:lnTo>
                <a:lnTo>
                  <a:pt x="14606" y="26240"/>
                </a:lnTo>
                <a:lnTo>
                  <a:pt x="14187" y="25822"/>
                </a:lnTo>
                <a:lnTo>
                  <a:pt x="13769" y="25445"/>
                </a:lnTo>
                <a:lnTo>
                  <a:pt x="13350" y="25152"/>
                </a:lnTo>
                <a:lnTo>
                  <a:pt x="12890" y="24859"/>
                </a:lnTo>
                <a:lnTo>
                  <a:pt x="12430" y="24650"/>
                </a:lnTo>
                <a:lnTo>
                  <a:pt x="11969" y="24441"/>
                </a:lnTo>
                <a:lnTo>
                  <a:pt x="11551" y="24315"/>
                </a:lnTo>
                <a:lnTo>
                  <a:pt x="11090" y="24273"/>
                </a:lnTo>
                <a:lnTo>
                  <a:pt x="10672" y="24231"/>
                </a:lnTo>
                <a:lnTo>
                  <a:pt x="10295" y="24273"/>
                </a:lnTo>
                <a:lnTo>
                  <a:pt x="9835" y="21260"/>
                </a:lnTo>
                <a:lnTo>
                  <a:pt x="9416" y="18289"/>
                </a:lnTo>
                <a:lnTo>
                  <a:pt x="10588" y="16950"/>
                </a:lnTo>
                <a:lnTo>
                  <a:pt x="11174" y="16280"/>
                </a:lnTo>
                <a:lnTo>
                  <a:pt x="11718" y="15569"/>
                </a:lnTo>
                <a:lnTo>
                  <a:pt x="12262" y="14857"/>
                </a:lnTo>
                <a:lnTo>
                  <a:pt x="12764" y="14146"/>
                </a:lnTo>
                <a:lnTo>
                  <a:pt x="13225" y="13392"/>
                </a:lnTo>
                <a:lnTo>
                  <a:pt x="13685" y="12597"/>
                </a:lnTo>
                <a:lnTo>
                  <a:pt x="13978" y="11970"/>
                </a:lnTo>
                <a:lnTo>
                  <a:pt x="14271" y="11342"/>
                </a:lnTo>
                <a:lnTo>
                  <a:pt x="14480" y="10714"/>
                </a:lnTo>
                <a:lnTo>
                  <a:pt x="14689" y="10128"/>
                </a:lnTo>
                <a:lnTo>
                  <a:pt x="14857" y="9500"/>
                </a:lnTo>
                <a:lnTo>
                  <a:pt x="14982" y="8914"/>
                </a:lnTo>
                <a:lnTo>
                  <a:pt x="15108" y="8287"/>
                </a:lnTo>
                <a:lnTo>
                  <a:pt x="15150" y="7701"/>
                </a:lnTo>
                <a:lnTo>
                  <a:pt x="15192" y="7157"/>
                </a:lnTo>
                <a:lnTo>
                  <a:pt x="15233" y="6571"/>
                </a:lnTo>
                <a:lnTo>
                  <a:pt x="15192" y="6027"/>
                </a:lnTo>
                <a:lnTo>
                  <a:pt x="15192" y="5483"/>
                </a:lnTo>
                <a:lnTo>
                  <a:pt x="15108" y="4981"/>
                </a:lnTo>
                <a:lnTo>
                  <a:pt x="15024" y="4478"/>
                </a:lnTo>
                <a:lnTo>
                  <a:pt x="14773" y="3516"/>
                </a:lnTo>
                <a:lnTo>
                  <a:pt x="14480" y="2637"/>
                </a:lnTo>
                <a:lnTo>
                  <a:pt x="14313" y="2260"/>
                </a:lnTo>
                <a:lnTo>
                  <a:pt x="14104" y="1884"/>
                </a:lnTo>
                <a:lnTo>
                  <a:pt x="13894" y="1549"/>
                </a:lnTo>
                <a:lnTo>
                  <a:pt x="13685" y="1256"/>
                </a:lnTo>
                <a:lnTo>
                  <a:pt x="13476" y="963"/>
                </a:lnTo>
                <a:lnTo>
                  <a:pt x="13225" y="712"/>
                </a:lnTo>
                <a:lnTo>
                  <a:pt x="12974" y="503"/>
                </a:lnTo>
                <a:lnTo>
                  <a:pt x="12722" y="335"/>
                </a:lnTo>
                <a:lnTo>
                  <a:pt x="12430" y="168"/>
                </a:lnTo>
                <a:lnTo>
                  <a:pt x="12178" y="84"/>
                </a:lnTo>
                <a:lnTo>
                  <a:pt x="11885" y="0"/>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5" name="Google Shape;860;p45"/>
          <p:cNvSpPr/>
          <p:nvPr/>
        </p:nvSpPr>
        <p:spPr>
          <a:xfrm>
            <a:off x="648970" y="2027943"/>
            <a:ext cx="531495" cy="678815"/>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bg1"/>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6" name="Google Shape;868;p45"/>
          <p:cNvSpPr/>
          <p:nvPr/>
        </p:nvSpPr>
        <p:spPr>
          <a:xfrm rot="1200000">
            <a:off x="10294131" y="5397630"/>
            <a:ext cx="503555" cy="678180"/>
          </a:xfrm>
          <a:custGeom>
            <a:avLst/>
            <a:gdLst/>
            <a:ahLst/>
            <a:cxnLst/>
            <a:rect l="l" t="t" r="r" b="b"/>
            <a:pathLst>
              <a:path w="13519" h="18206" extrusionOk="0">
                <a:moveTo>
                  <a:pt x="13016" y="2344"/>
                </a:moveTo>
                <a:lnTo>
                  <a:pt x="13016" y="3767"/>
                </a:lnTo>
                <a:lnTo>
                  <a:pt x="4521" y="6027"/>
                </a:lnTo>
                <a:lnTo>
                  <a:pt x="4521" y="4479"/>
                </a:lnTo>
                <a:lnTo>
                  <a:pt x="13016" y="2344"/>
                </a:lnTo>
                <a:close/>
                <a:moveTo>
                  <a:pt x="13477" y="1"/>
                </a:moveTo>
                <a:lnTo>
                  <a:pt x="13016" y="126"/>
                </a:lnTo>
                <a:lnTo>
                  <a:pt x="4479" y="2093"/>
                </a:lnTo>
                <a:lnTo>
                  <a:pt x="4019" y="2219"/>
                </a:lnTo>
                <a:lnTo>
                  <a:pt x="4019" y="4604"/>
                </a:lnTo>
                <a:lnTo>
                  <a:pt x="4019" y="14146"/>
                </a:lnTo>
                <a:lnTo>
                  <a:pt x="3767" y="14020"/>
                </a:lnTo>
                <a:lnTo>
                  <a:pt x="3474" y="13978"/>
                </a:lnTo>
                <a:lnTo>
                  <a:pt x="3140" y="13978"/>
                </a:lnTo>
                <a:lnTo>
                  <a:pt x="2763" y="14020"/>
                </a:lnTo>
                <a:lnTo>
                  <a:pt x="2386" y="14146"/>
                </a:lnTo>
                <a:lnTo>
                  <a:pt x="2010" y="14313"/>
                </a:lnTo>
                <a:lnTo>
                  <a:pt x="1633" y="14523"/>
                </a:lnTo>
                <a:lnTo>
                  <a:pt x="1256" y="14815"/>
                </a:lnTo>
                <a:lnTo>
                  <a:pt x="838" y="15192"/>
                </a:lnTo>
                <a:lnTo>
                  <a:pt x="545" y="15569"/>
                </a:lnTo>
                <a:lnTo>
                  <a:pt x="294" y="15987"/>
                </a:lnTo>
                <a:lnTo>
                  <a:pt x="85" y="16406"/>
                </a:lnTo>
                <a:lnTo>
                  <a:pt x="1" y="16782"/>
                </a:lnTo>
                <a:lnTo>
                  <a:pt x="1" y="17159"/>
                </a:lnTo>
                <a:lnTo>
                  <a:pt x="43" y="17494"/>
                </a:lnTo>
                <a:lnTo>
                  <a:pt x="127" y="17661"/>
                </a:lnTo>
                <a:lnTo>
                  <a:pt x="210" y="17787"/>
                </a:lnTo>
                <a:lnTo>
                  <a:pt x="336" y="17912"/>
                </a:lnTo>
                <a:lnTo>
                  <a:pt x="461" y="17996"/>
                </a:lnTo>
                <a:lnTo>
                  <a:pt x="754" y="18163"/>
                </a:lnTo>
                <a:lnTo>
                  <a:pt x="1131" y="18205"/>
                </a:lnTo>
                <a:lnTo>
                  <a:pt x="1508" y="18205"/>
                </a:lnTo>
                <a:lnTo>
                  <a:pt x="1968" y="18122"/>
                </a:lnTo>
                <a:lnTo>
                  <a:pt x="2386" y="17912"/>
                </a:lnTo>
                <a:lnTo>
                  <a:pt x="2847" y="17703"/>
                </a:lnTo>
                <a:lnTo>
                  <a:pt x="3265" y="17368"/>
                </a:lnTo>
                <a:lnTo>
                  <a:pt x="3558" y="17117"/>
                </a:lnTo>
                <a:lnTo>
                  <a:pt x="3809" y="16824"/>
                </a:lnTo>
                <a:lnTo>
                  <a:pt x="4019" y="16573"/>
                </a:lnTo>
                <a:lnTo>
                  <a:pt x="4186" y="16280"/>
                </a:lnTo>
                <a:lnTo>
                  <a:pt x="4311" y="15987"/>
                </a:lnTo>
                <a:lnTo>
                  <a:pt x="4437" y="15694"/>
                </a:lnTo>
                <a:lnTo>
                  <a:pt x="4479" y="15401"/>
                </a:lnTo>
                <a:lnTo>
                  <a:pt x="4521" y="15150"/>
                </a:lnTo>
                <a:lnTo>
                  <a:pt x="4521" y="7366"/>
                </a:lnTo>
                <a:lnTo>
                  <a:pt x="13016" y="5274"/>
                </a:lnTo>
                <a:lnTo>
                  <a:pt x="13016" y="12053"/>
                </a:lnTo>
                <a:lnTo>
                  <a:pt x="12765" y="11928"/>
                </a:lnTo>
                <a:lnTo>
                  <a:pt x="12430" y="11886"/>
                </a:lnTo>
                <a:lnTo>
                  <a:pt x="12096" y="11886"/>
                </a:lnTo>
                <a:lnTo>
                  <a:pt x="11761" y="11928"/>
                </a:lnTo>
                <a:lnTo>
                  <a:pt x="11384" y="12053"/>
                </a:lnTo>
                <a:lnTo>
                  <a:pt x="10966" y="12221"/>
                </a:lnTo>
                <a:lnTo>
                  <a:pt x="10589" y="12430"/>
                </a:lnTo>
                <a:lnTo>
                  <a:pt x="10212" y="12723"/>
                </a:lnTo>
                <a:lnTo>
                  <a:pt x="9836" y="13100"/>
                </a:lnTo>
                <a:lnTo>
                  <a:pt x="9501" y="13476"/>
                </a:lnTo>
                <a:lnTo>
                  <a:pt x="9250" y="13895"/>
                </a:lnTo>
                <a:lnTo>
                  <a:pt x="9082" y="14313"/>
                </a:lnTo>
                <a:lnTo>
                  <a:pt x="8999" y="14690"/>
                </a:lnTo>
                <a:lnTo>
                  <a:pt x="8957" y="15067"/>
                </a:lnTo>
                <a:lnTo>
                  <a:pt x="9041" y="15401"/>
                </a:lnTo>
                <a:lnTo>
                  <a:pt x="9124" y="15569"/>
                </a:lnTo>
                <a:lnTo>
                  <a:pt x="9208" y="15694"/>
                </a:lnTo>
                <a:lnTo>
                  <a:pt x="9333" y="15820"/>
                </a:lnTo>
                <a:lnTo>
                  <a:pt x="9459" y="15904"/>
                </a:lnTo>
                <a:lnTo>
                  <a:pt x="9752" y="16071"/>
                </a:lnTo>
                <a:lnTo>
                  <a:pt x="10129" y="16113"/>
                </a:lnTo>
                <a:lnTo>
                  <a:pt x="10505" y="16113"/>
                </a:lnTo>
                <a:lnTo>
                  <a:pt x="10924" y="16029"/>
                </a:lnTo>
                <a:lnTo>
                  <a:pt x="11384" y="15820"/>
                </a:lnTo>
                <a:lnTo>
                  <a:pt x="11803" y="15611"/>
                </a:lnTo>
                <a:lnTo>
                  <a:pt x="12263" y="15276"/>
                </a:lnTo>
                <a:lnTo>
                  <a:pt x="12514" y="15025"/>
                </a:lnTo>
                <a:lnTo>
                  <a:pt x="12765" y="14732"/>
                </a:lnTo>
                <a:lnTo>
                  <a:pt x="12974" y="14481"/>
                </a:lnTo>
                <a:lnTo>
                  <a:pt x="13184" y="14188"/>
                </a:lnTo>
                <a:lnTo>
                  <a:pt x="13309" y="13895"/>
                </a:lnTo>
                <a:lnTo>
                  <a:pt x="13435" y="13602"/>
                </a:lnTo>
                <a:lnTo>
                  <a:pt x="13477" y="13309"/>
                </a:lnTo>
                <a:lnTo>
                  <a:pt x="13518" y="13058"/>
                </a:lnTo>
                <a:lnTo>
                  <a:pt x="13477" y="2386"/>
                </a:lnTo>
                <a:lnTo>
                  <a:pt x="13477" y="1"/>
                </a:lnTo>
                <a:close/>
              </a:path>
            </a:pathLst>
          </a:custGeom>
          <a:solidFill>
            <a:srgbClr val="387FF0"/>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sp>
        <p:nvSpPr>
          <p:cNvPr id="17" name="Google Shape;860;p45"/>
          <p:cNvSpPr/>
          <p:nvPr/>
        </p:nvSpPr>
        <p:spPr>
          <a:xfrm rot="20640000">
            <a:off x="843915" y="1420883"/>
            <a:ext cx="3585845" cy="4575810"/>
          </a:xfrm>
          <a:custGeom>
            <a:avLst/>
            <a:gdLst/>
            <a:ahLst/>
            <a:cxnLst/>
            <a:rect l="l" t="t" r="r" b="b"/>
            <a:pathLst>
              <a:path w="13351" h="17034" extrusionOk="0">
                <a:moveTo>
                  <a:pt x="10881" y="1"/>
                </a:moveTo>
                <a:lnTo>
                  <a:pt x="5482" y="13811"/>
                </a:lnTo>
                <a:lnTo>
                  <a:pt x="5273" y="13476"/>
                </a:lnTo>
                <a:lnTo>
                  <a:pt x="5022" y="13183"/>
                </a:lnTo>
                <a:lnTo>
                  <a:pt x="4687" y="12932"/>
                </a:lnTo>
                <a:lnTo>
                  <a:pt x="4269" y="12765"/>
                </a:lnTo>
                <a:lnTo>
                  <a:pt x="3850" y="12639"/>
                </a:lnTo>
                <a:lnTo>
                  <a:pt x="3390" y="12556"/>
                </a:lnTo>
                <a:lnTo>
                  <a:pt x="2930" y="12556"/>
                </a:lnTo>
                <a:lnTo>
                  <a:pt x="2427" y="12597"/>
                </a:lnTo>
                <a:lnTo>
                  <a:pt x="1841" y="12765"/>
                </a:lnTo>
                <a:lnTo>
                  <a:pt x="1339" y="12974"/>
                </a:lnTo>
                <a:lnTo>
                  <a:pt x="921" y="13267"/>
                </a:lnTo>
                <a:lnTo>
                  <a:pt x="544" y="13644"/>
                </a:lnTo>
                <a:lnTo>
                  <a:pt x="293" y="14020"/>
                </a:lnTo>
                <a:lnTo>
                  <a:pt x="167" y="14230"/>
                </a:lnTo>
                <a:lnTo>
                  <a:pt x="84" y="14439"/>
                </a:lnTo>
                <a:lnTo>
                  <a:pt x="42" y="14648"/>
                </a:lnTo>
                <a:lnTo>
                  <a:pt x="0" y="14899"/>
                </a:lnTo>
                <a:lnTo>
                  <a:pt x="0" y="15108"/>
                </a:lnTo>
                <a:lnTo>
                  <a:pt x="42" y="15318"/>
                </a:lnTo>
                <a:lnTo>
                  <a:pt x="84" y="15569"/>
                </a:lnTo>
                <a:lnTo>
                  <a:pt x="167" y="15778"/>
                </a:lnTo>
                <a:lnTo>
                  <a:pt x="293" y="15945"/>
                </a:lnTo>
                <a:lnTo>
                  <a:pt x="419" y="16155"/>
                </a:lnTo>
                <a:lnTo>
                  <a:pt x="586" y="16322"/>
                </a:lnTo>
                <a:lnTo>
                  <a:pt x="753" y="16448"/>
                </a:lnTo>
                <a:lnTo>
                  <a:pt x="1172" y="16741"/>
                </a:lnTo>
                <a:lnTo>
                  <a:pt x="1632" y="16908"/>
                </a:lnTo>
                <a:lnTo>
                  <a:pt x="2134" y="17033"/>
                </a:lnTo>
                <a:lnTo>
                  <a:pt x="2678" y="17033"/>
                </a:lnTo>
                <a:lnTo>
                  <a:pt x="3264" y="16992"/>
                </a:lnTo>
                <a:lnTo>
                  <a:pt x="3683" y="16866"/>
                </a:lnTo>
                <a:lnTo>
                  <a:pt x="4018" y="16741"/>
                </a:lnTo>
                <a:lnTo>
                  <a:pt x="4394" y="16573"/>
                </a:lnTo>
                <a:lnTo>
                  <a:pt x="4687" y="16364"/>
                </a:lnTo>
                <a:lnTo>
                  <a:pt x="4938" y="16113"/>
                </a:lnTo>
                <a:lnTo>
                  <a:pt x="5189" y="15862"/>
                </a:lnTo>
                <a:lnTo>
                  <a:pt x="5399" y="15569"/>
                </a:lnTo>
                <a:lnTo>
                  <a:pt x="5524" y="15276"/>
                </a:lnTo>
                <a:lnTo>
                  <a:pt x="8496" y="7659"/>
                </a:lnTo>
                <a:lnTo>
                  <a:pt x="9040" y="8078"/>
                </a:lnTo>
                <a:lnTo>
                  <a:pt x="9374" y="8329"/>
                </a:lnTo>
                <a:lnTo>
                  <a:pt x="9751" y="8622"/>
                </a:lnTo>
                <a:lnTo>
                  <a:pt x="10086" y="8956"/>
                </a:lnTo>
                <a:lnTo>
                  <a:pt x="10421" y="9333"/>
                </a:lnTo>
                <a:lnTo>
                  <a:pt x="10672" y="9752"/>
                </a:lnTo>
                <a:lnTo>
                  <a:pt x="10755" y="9961"/>
                </a:lnTo>
                <a:lnTo>
                  <a:pt x="10839" y="10212"/>
                </a:lnTo>
                <a:lnTo>
                  <a:pt x="10881" y="10630"/>
                </a:lnTo>
                <a:lnTo>
                  <a:pt x="10923" y="11049"/>
                </a:lnTo>
                <a:lnTo>
                  <a:pt x="10881" y="11467"/>
                </a:lnTo>
                <a:lnTo>
                  <a:pt x="10839" y="11844"/>
                </a:lnTo>
                <a:lnTo>
                  <a:pt x="10714" y="12597"/>
                </a:lnTo>
                <a:lnTo>
                  <a:pt x="10463" y="13225"/>
                </a:lnTo>
                <a:lnTo>
                  <a:pt x="10253" y="13769"/>
                </a:lnTo>
                <a:lnTo>
                  <a:pt x="10002" y="14188"/>
                </a:lnTo>
                <a:lnTo>
                  <a:pt x="9793" y="14564"/>
                </a:lnTo>
                <a:lnTo>
                  <a:pt x="9751" y="15318"/>
                </a:lnTo>
                <a:lnTo>
                  <a:pt x="10044" y="14983"/>
                </a:lnTo>
                <a:lnTo>
                  <a:pt x="10379" y="14522"/>
                </a:lnTo>
                <a:lnTo>
                  <a:pt x="10714" y="13937"/>
                </a:lnTo>
                <a:lnTo>
                  <a:pt x="11048" y="13225"/>
                </a:lnTo>
                <a:lnTo>
                  <a:pt x="11174" y="12849"/>
                </a:lnTo>
                <a:lnTo>
                  <a:pt x="11299" y="12388"/>
                </a:lnTo>
                <a:lnTo>
                  <a:pt x="11383" y="11970"/>
                </a:lnTo>
                <a:lnTo>
                  <a:pt x="11425" y="11467"/>
                </a:lnTo>
                <a:lnTo>
                  <a:pt x="11425" y="10965"/>
                </a:lnTo>
                <a:lnTo>
                  <a:pt x="11383" y="10463"/>
                </a:lnTo>
                <a:lnTo>
                  <a:pt x="11216" y="9417"/>
                </a:lnTo>
                <a:lnTo>
                  <a:pt x="10965" y="8371"/>
                </a:lnTo>
                <a:lnTo>
                  <a:pt x="10672" y="7408"/>
                </a:lnTo>
                <a:lnTo>
                  <a:pt x="10379" y="6529"/>
                </a:lnTo>
                <a:lnTo>
                  <a:pt x="9877" y="5232"/>
                </a:lnTo>
                <a:lnTo>
                  <a:pt x="9626" y="4730"/>
                </a:lnTo>
                <a:lnTo>
                  <a:pt x="10086" y="3600"/>
                </a:lnTo>
                <a:lnTo>
                  <a:pt x="10672" y="4018"/>
                </a:lnTo>
                <a:lnTo>
                  <a:pt x="11048" y="4311"/>
                </a:lnTo>
                <a:lnTo>
                  <a:pt x="11467" y="4688"/>
                </a:lnTo>
                <a:lnTo>
                  <a:pt x="11885" y="5064"/>
                </a:lnTo>
                <a:lnTo>
                  <a:pt x="12262" y="5525"/>
                </a:lnTo>
                <a:lnTo>
                  <a:pt x="12388" y="5734"/>
                </a:lnTo>
                <a:lnTo>
                  <a:pt x="12555" y="5985"/>
                </a:lnTo>
                <a:lnTo>
                  <a:pt x="12639" y="6236"/>
                </a:lnTo>
                <a:lnTo>
                  <a:pt x="12722" y="6487"/>
                </a:lnTo>
                <a:lnTo>
                  <a:pt x="12764" y="6906"/>
                </a:lnTo>
                <a:lnTo>
                  <a:pt x="12806" y="7283"/>
                </a:lnTo>
                <a:lnTo>
                  <a:pt x="12806" y="7659"/>
                </a:lnTo>
                <a:lnTo>
                  <a:pt x="12764" y="8036"/>
                </a:lnTo>
                <a:lnTo>
                  <a:pt x="12639" y="8705"/>
                </a:lnTo>
                <a:lnTo>
                  <a:pt x="12471" y="9291"/>
                </a:lnTo>
                <a:lnTo>
                  <a:pt x="12304" y="9793"/>
                </a:lnTo>
                <a:lnTo>
                  <a:pt x="12095" y="10170"/>
                </a:lnTo>
                <a:lnTo>
                  <a:pt x="11927" y="10463"/>
                </a:lnTo>
                <a:lnTo>
                  <a:pt x="11927" y="11216"/>
                </a:lnTo>
                <a:lnTo>
                  <a:pt x="12220" y="10840"/>
                </a:lnTo>
                <a:lnTo>
                  <a:pt x="12471" y="10379"/>
                </a:lnTo>
                <a:lnTo>
                  <a:pt x="12806" y="9752"/>
                </a:lnTo>
                <a:lnTo>
                  <a:pt x="13057" y="9040"/>
                </a:lnTo>
                <a:lnTo>
                  <a:pt x="13183" y="8622"/>
                </a:lnTo>
                <a:lnTo>
                  <a:pt x="13266" y="8203"/>
                </a:lnTo>
                <a:lnTo>
                  <a:pt x="13308" y="7743"/>
                </a:lnTo>
                <a:lnTo>
                  <a:pt x="13350" y="7241"/>
                </a:lnTo>
                <a:lnTo>
                  <a:pt x="13308" y="6738"/>
                </a:lnTo>
                <a:lnTo>
                  <a:pt x="13225" y="6236"/>
                </a:lnTo>
                <a:lnTo>
                  <a:pt x="13015" y="5357"/>
                </a:lnTo>
                <a:lnTo>
                  <a:pt x="12764" y="4479"/>
                </a:lnTo>
                <a:lnTo>
                  <a:pt x="12471" y="3642"/>
                </a:lnTo>
                <a:lnTo>
                  <a:pt x="12136" y="2888"/>
                </a:lnTo>
                <a:lnTo>
                  <a:pt x="11592" y="1633"/>
                </a:lnTo>
                <a:lnTo>
                  <a:pt x="11174" y="838"/>
                </a:lnTo>
                <a:lnTo>
                  <a:pt x="11425" y="210"/>
                </a:lnTo>
                <a:lnTo>
                  <a:pt x="10881" y="1"/>
                </a:lnTo>
                <a:close/>
              </a:path>
            </a:pathLst>
          </a:custGeom>
          <a:solidFill>
            <a:schemeClr val="tx1">
              <a:alpha val="5000"/>
            </a:schemeClr>
          </a:solidFill>
          <a:ln>
            <a:noFill/>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a:ln>
                <a:noFill/>
              </a:ln>
              <a:solidFill>
                <a:srgbClr val="FF7259"/>
              </a:solidFill>
              <a:effectLst/>
              <a:uLnTx/>
              <a:uFillTx/>
              <a:latin typeface="Arial"/>
              <a:ea typeface="+mn-ea"/>
              <a:cs typeface="+mn-cs"/>
            </a:endParaRPr>
          </a:p>
        </p:txBody>
      </p:sp>
      <p:pic>
        <p:nvPicPr>
          <p:cNvPr id="18" name="Picture 17">
            <a:hlinkClick r:id="rId3" action="ppaction://hlinksldjump"/>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579345" y="1711236"/>
            <a:ext cx="2532865" cy="1790834"/>
          </a:xfrm>
          <a:prstGeom prst="rect">
            <a:avLst/>
          </a:prstGeom>
        </p:spPr>
      </p:pic>
      <p:pic>
        <p:nvPicPr>
          <p:cNvPr id="19" name="Picture 18">
            <a:hlinkClick r:id="rId5" action="ppaction://hlinksldjump"/>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602755" y="3553724"/>
            <a:ext cx="1250460" cy="2500920"/>
          </a:xfrm>
          <a:prstGeom prst="rect">
            <a:avLst/>
          </a:prstGeom>
        </p:spPr>
      </p:pic>
      <p:pic>
        <p:nvPicPr>
          <p:cNvPr id="20" name="Picture 19">
            <a:hlinkClick r:id="rId7" action="ppaction://hlinksldjump"/>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784042" y="3727613"/>
            <a:ext cx="2267532" cy="2267532"/>
          </a:xfrm>
          <a:prstGeom prst="rect">
            <a:avLst/>
          </a:prstGeom>
        </p:spPr>
      </p:pic>
      <p:pic>
        <p:nvPicPr>
          <p:cNvPr id="21" name="Picture 20">
            <a:hlinkClick r:id="rId9" action="ppaction://hlinksldjump"/>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441969" y="3709756"/>
            <a:ext cx="2752623" cy="2390850"/>
          </a:xfrm>
          <a:prstGeom prst="rect">
            <a:avLst/>
          </a:prstGeom>
        </p:spPr>
      </p:pic>
      <p:pic>
        <p:nvPicPr>
          <p:cNvPr id="22" name="Picture 21">
            <a:hlinkClick r:id="rId11" action="ppaction://hlinksldjump"/>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317937" y="2434774"/>
            <a:ext cx="3477972" cy="1959258"/>
          </a:xfrm>
          <a:prstGeom prst="rect">
            <a:avLst/>
          </a:prstGeom>
        </p:spPr>
      </p:pic>
      <p:pic>
        <p:nvPicPr>
          <p:cNvPr id="23" name="Picture 22">
            <a:hlinkClick r:id="rId13" action="ppaction://hlinksldjump"/>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546698" y="1669695"/>
            <a:ext cx="2875833" cy="1178969"/>
          </a:xfrm>
          <a:prstGeom prst="rect">
            <a:avLst/>
          </a:prstGeom>
        </p:spPr>
      </p:pic>
      <p:pic>
        <p:nvPicPr>
          <p:cNvPr id="24" name="Picture 23">
            <a:hlinkClick r:id="rId15" action="ppaction://hlinksldjump"/>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6916919" y="2922055"/>
            <a:ext cx="4122522" cy="3140969"/>
          </a:xfrm>
          <a:prstGeom prst="rect">
            <a:avLst/>
          </a:prstGeom>
        </p:spPr>
      </p:pic>
      <p:pic>
        <p:nvPicPr>
          <p:cNvPr id="25" name="Picture 24">
            <a:hlinkClick r:id="rId17" action="ppaction://hlinksldjump"/>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584659" y="1772478"/>
            <a:ext cx="1408289" cy="2201154"/>
          </a:xfrm>
          <a:prstGeom prst="rect">
            <a:avLst/>
          </a:prstGeom>
        </p:spPr>
      </p:pic>
    </p:spTree>
    <p:extLst>
      <p:ext uri="{BB962C8B-B14F-4D97-AF65-F5344CB8AC3E}">
        <p14:creationId xmlns:p14="http://schemas.microsoft.com/office/powerpoint/2010/main" val="34141225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fade">
                                      <p:cBhvr>
                                        <p:cTn id="12"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P spid="16" grpId="0" animBg="1"/>
      <p:bldP spid="1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45924" y="2829313"/>
            <a:ext cx="5673348" cy="1446550"/>
          </a:xfrm>
          <a:prstGeom prst="rect">
            <a:avLst/>
          </a:prstGeom>
          <a:noFill/>
        </p:spPr>
        <p:txBody>
          <a:bodyPr wrap="none" lIns="91440" tIns="45720" rIns="91440" bIns="45720">
            <a:spAutoFit/>
          </a:bodyPr>
          <a:lstStyle/>
          <a:p>
            <a:pPr algn="ctr"/>
            <a:r>
              <a:rPr lang="en-US" sz="8800" b="1" cap="none" spc="0" dirty="0" smtClean="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rPr>
              <a:t>KHÁM PHÁ</a:t>
            </a:r>
            <a:endParaRPr lang="en-US" sz="8800" b="1" cap="none" spc="0" dirty="0">
              <a:ln w="9525">
                <a:solidFill>
                  <a:schemeClr val="bg1"/>
                </a:solidFill>
                <a:prstDash val="solid"/>
              </a:ln>
              <a:solidFill>
                <a:srgbClr val="FFC000"/>
              </a:solidFill>
              <a:effectLst>
                <a:outerShdw blurRad="12700" dist="38100" dir="2700000" algn="tl" rotWithShape="0">
                  <a:schemeClr val="accent5">
                    <a:lumMod val="60000"/>
                    <a:lumOff val="40000"/>
                  </a:schemeClr>
                </a:outerShdw>
              </a:effectLst>
              <a:latin typeface="iCiel Cadena" panose="02000503000000020004" pitchFamily="50" charset="0"/>
            </a:endParaRPr>
          </a:p>
        </p:txBody>
      </p:sp>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backgroundRemoval t="4002" b="93936" l="9947" r="89908"/>
                    </a14:imgEffect>
                  </a14:imgLayer>
                </a14:imgProps>
              </a:ext>
              <a:ext uri="{28A0092B-C50C-407E-A947-70E740481C1C}">
                <a14:useLocalDpi xmlns:a14="http://schemas.microsoft.com/office/drawing/2010/main" val="0"/>
              </a:ext>
            </a:extLst>
          </a:blip>
          <a:stretch>
            <a:fillRect/>
          </a:stretch>
        </p:blipFill>
        <p:spPr>
          <a:xfrm>
            <a:off x="-1138178" y="2604809"/>
            <a:ext cx="5812786" cy="4650006"/>
          </a:xfrm>
          <a:prstGeom prst="rect">
            <a:avLst/>
          </a:prstGeom>
        </p:spPr>
      </p:pic>
    </p:spTree>
    <p:extLst>
      <p:ext uri="{BB962C8B-B14F-4D97-AF65-F5344CB8AC3E}">
        <p14:creationId xmlns:p14="http://schemas.microsoft.com/office/powerpoint/2010/main" val="386681864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图形">
            <a:extLst>
              <a:ext uri="{FF2B5EF4-FFF2-40B4-BE49-F238E27FC236}">
                <a16:creationId xmlns:a16="http://schemas.microsoft.com/office/drawing/2014/main" id="{50F22875-C3E9-1A49-9241-2F213BE02CE5}"/>
              </a:ext>
            </a:extLst>
          </p:cNvPr>
          <p:cNvSpPr txBox="1"/>
          <p:nvPr/>
        </p:nvSpPr>
        <p:spPr>
          <a:xfrm>
            <a:off x="3623094" y="394167"/>
            <a:ext cx="5210353" cy="919401"/>
          </a:xfrm>
          <a:prstGeom prst="round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Yêu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cầu</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cần</a:t>
            </a:r>
            <a:r>
              <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 </a:t>
            </a:r>
            <a:r>
              <a:rPr kumimoji="0" lang="en-US" altLang="zh-CN" sz="4800" i="0" u="none" strike="noStrike" kern="1200" normalizeH="0" baseline="0" noProof="0" dirty="0" err="1">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rPr>
              <a:t>đạt</a:t>
            </a:r>
            <a:endParaRPr kumimoji="0" lang="en-US" altLang="zh-CN" sz="4800" i="0" u="none" strike="noStrike" kern="1200" normalizeH="0" baseline="0" noProof="0" dirty="0">
              <a:ln w="0"/>
              <a:effectLst>
                <a:outerShdw blurRad="38100" dist="19050" dir="2700000" algn="tl" rotWithShape="0">
                  <a:schemeClr val="dk1">
                    <a:alpha val="40000"/>
                  </a:schemeClr>
                </a:outerShdw>
              </a:effectLst>
              <a:uLnTx/>
              <a:uFillTx/>
              <a:latin typeface="Vogue-ExtraBold" panose="020B0500000000000000" pitchFamily="34" charset="0"/>
              <a:ea typeface="Vogue-ExtraBold" panose="020B0500000000000000" pitchFamily="34" charset="0"/>
              <a:cs typeface="Vogue-ExtraBold" panose="020B0500000000000000" pitchFamily="34" charset="0"/>
            </a:endParaRPr>
          </a:p>
        </p:txBody>
      </p:sp>
      <p:sp>
        <p:nvSpPr>
          <p:cNvPr id="6" name="TextBox 5"/>
          <p:cNvSpPr txBox="1"/>
          <p:nvPr/>
        </p:nvSpPr>
        <p:spPr>
          <a:xfrm>
            <a:off x="1017915" y="1624120"/>
            <a:ext cx="10420710" cy="4460796"/>
          </a:xfrm>
          <a:prstGeom prst="roundRect">
            <a:avLst/>
          </a:prstGeom>
          <a:solidFill>
            <a:schemeClr val="accent6"/>
          </a:solidFill>
          <a:ln w="38100">
            <a:solidFill>
              <a:schemeClr val="tx1"/>
            </a:solidFill>
          </a:ln>
        </p:spPr>
        <p:txBody>
          <a:bodyPr wrap="square" rtlCol="0">
            <a:spAutoFit/>
          </a:bodyPr>
          <a:lstStyle/>
          <a:p>
            <a:pPr algn="just"/>
            <a:r>
              <a:rPr lang="vi-VN" sz="3200" b="1" dirty="0">
                <a:solidFill>
                  <a:srgbClr val="7030A0"/>
                </a:solidFill>
                <a:latin typeface="Cambria" panose="02040503050406030204" pitchFamily="18" charset="0"/>
              </a:rPr>
              <a:t>-  Đọc đúng từ ngữ, câu, đoạn và toàn bộ câu chuyện Nghệ sĩ trống. biết đọc lời nhân vật với giọng điệu phù hợp.</a:t>
            </a:r>
            <a:endParaRPr lang="en-US" sz="3200" b="1" dirty="0">
              <a:solidFill>
                <a:srgbClr val="7030A0"/>
              </a:solidFill>
              <a:latin typeface="Cambria" panose="02040503050406030204" pitchFamily="18" charset="0"/>
            </a:endParaRPr>
          </a:p>
          <a:p>
            <a:pPr algn="just"/>
            <a:r>
              <a:rPr lang="vi-VN" sz="3200" b="1" dirty="0">
                <a:solidFill>
                  <a:srgbClr val="7030A0"/>
                </a:solidFill>
                <a:latin typeface="Cambria" panose="02040503050406030204" pitchFamily="18" charset="0"/>
              </a:rPr>
              <a:t>-  Nhận biết được đặc điểm cô bé Mi – lô thể hiện qua hình dáng, điệu bộ, hành động và suy nghĩ". </a:t>
            </a:r>
            <a:endParaRPr lang="en-US" sz="3200" b="1" dirty="0">
              <a:solidFill>
                <a:srgbClr val="7030A0"/>
              </a:solidFill>
              <a:latin typeface="Cambria" panose="02040503050406030204" pitchFamily="18" charset="0"/>
            </a:endParaRPr>
          </a:p>
          <a:p>
            <a:pPr marL="457200" indent="-457200" algn="just">
              <a:buFontTx/>
              <a:buChar char="-"/>
            </a:pPr>
            <a:r>
              <a:rPr lang="vi-VN" sz="3200" b="1" dirty="0" smtClean="0">
                <a:solidFill>
                  <a:srgbClr val="7030A0"/>
                </a:solidFill>
                <a:latin typeface="Cambria" panose="02040503050406030204" pitchFamily="18" charset="0"/>
              </a:rPr>
              <a:t>Hiểu </a:t>
            </a:r>
            <a:r>
              <a:rPr lang="vi-VN" sz="3200" b="1" dirty="0">
                <a:solidFill>
                  <a:srgbClr val="7030A0"/>
                </a:solidFill>
                <a:latin typeface="Cambria" panose="02040503050406030204" pitchFamily="18" charset="0"/>
              </a:rPr>
              <a:t>điều tác giả muốn nói qua câu chuyện: </a:t>
            </a:r>
            <a:endParaRPr lang="en-US" sz="3200" b="1" dirty="0" smtClean="0">
              <a:solidFill>
                <a:srgbClr val="7030A0"/>
              </a:solidFill>
              <a:latin typeface="Cambria" panose="02040503050406030204" pitchFamily="18" charset="0"/>
            </a:endParaRPr>
          </a:p>
          <a:p>
            <a:pPr algn="just"/>
            <a:r>
              <a:rPr lang="vi-VN" sz="3200" b="1" i="1" dirty="0" smtClean="0">
                <a:solidFill>
                  <a:srgbClr val="7030A0"/>
                </a:solidFill>
                <a:latin typeface="Cambria" panose="02040503050406030204" pitchFamily="18" charset="0"/>
              </a:rPr>
              <a:t>Để th</a:t>
            </a:r>
            <a:r>
              <a:rPr lang="en-US" sz="3200" b="1" i="1" dirty="0" smtClean="0">
                <a:solidFill>
                  <a:srgbClr val="7030A0"/>
                </a:solidFill>
                <a:latin typeface="Cambria" panose="02040503050406030204" pitchFamily="18" charset="0"/>
              </a:rPr>
              <a:t>ự</a:t>
            </a:r>
            <a:r>
              <a:rPr lang="vi-VN" sz="3200" b="1" i="1" dirty="0" smtClean="0">
                <a:solidFill>
                  <a:srgbClr val="7030A0"/>
                </a:solidFill>
                <a:latin typeface="Cambria" panose="02040503050406030204" pitchFamily="18" charset="0"/>
              </a:rPr>
              <a:t>c </a:t>
            </a:r>
            <a:r>
              <a:rPr lang="vi-VN" sz="3200" b="1" i="1" dirty="0">
                <a:solidFill>
                  <a:srgbClr val="7030A0"/>
                </a:solidFill>
                <a:latin typeface="Cambria" panose="02040503050406030204" pitchFamily="18" charset="0"/>
              </a:rPr>
              <a:t>hiện ước mơ, mỗi người cần cố gắng, nỗ lực vượt lên hoàn cảnh, vượt lên khó khăn</a:t>
            </a:r>
            <a:r>
              <a:rPr lang="vi-VN" sz="3200" b="1" i="1" dirty="0" smtClean="0">
                <a:solidFill>
                  <a:srgbClr val="7030A0"/>
                </a:solidFill>
                <a:latin typeface="Cambria" panose="02040503050406030204" pitchFamily="18" charset="0"/>
              </a:rPr>
              <a:t>.</a:t>
            </a:r>
            <a:endParaRPr lang="en-US" sz="3200" b="1" i="1" dirty="0">
              <a:solidFill>
                <a:srgbClr val="7030A0"/>
              </a:solidFill>
              <a:latin typeface="Cambria" panose="02040503050406030204" pitchFamily="18" charset="0"/>
            </a:endParaRPr>
          </a:p>
        </p:txBody>
      </p:sp>
    </p:spTree>
    <p:extLst>
      <p:ext uri="{BB962C8B-B14F-4D97-AF65-F5344CB8AC3E}">
        <p14:creationId xmlns:p14="http://schemas.microsoft.com/office/powerpoint/2010/main" val="319634838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Grammar Subject for Pre-K: Adjectives by Slidesgo">
  <a:themeElements>
    <a:clrScheme name="Simple Light">
      <a:dk1>
        <a:srgbClr val="FF7259"/>
      </a:dk1>
      <a:lt1>
        <a:srgbClr val="F7A9BD"/>
      </a:lt1>
      <a:dk2>
        <a:srgbClr val="FFD2DD"/>
      </a:dk2>
      <a:lt2>
        <a:srgbClr val="4285F4"/>
      </a:lt2>
      <a:accent1>
        <a:srgbClr val="6A3F35"/>
      </a:accent1>
      <a:accent2>
        <a:srgbClr val="FF95C7"/>
      </a:accent2>
      <a:accent3>
        <a:srgbClr val="FCC63D"/>
      </a:accent3>
      <a:accent4>
        <a:srgbClr val="BA96F0"/>
      </a:accent4>
      <a:accent5>
        <a:srgbClr val="00E088"/>
      </a:accent5>
      <a:accent6>
        <a:srgbClr val="FFFFFF"/>
      </a:accent6>
      <a:hlink>
        <a:srgbClr val="6A3F3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228</TotalTime>
  <Words>912</Words>
  <Application>Microsoft Office PowerPoint</Application>
  <PresentationFormat>Widescreen</PresentationFormat>
  <Paragraphs>151</Paragraphs>
  <Slides>46</Slides>
  <Notes>6</Notes>
  <HiddenSlides>0</HiddenSlides>
  <MMClips>0</MMClips>
  <ScaleCrop>false</ScaleCrop>
  <HeadingPairs>
    <vt:vector size="6" baseType="variant">
      <vt:variant>
        <vt:lpstr>Fonts Used</vt:lpstr>
      </vt:variant>
      <vt:variant>
        <vt:i4>16</vt:i4>
      </vt:variant>
      <vt:variant>
        <vt:lpstr>Theme</vt:lpstr>
      </vt:variant>
      <vt:variant>
        <vt:i4>4</vt:i4>
      </vt:variant>
      <vt:variant>
        <vt:lpstr>Slide Titles</vt:lpstr>
      </vt:variant>
      <vt:variant>
        <vt:i4>46</vt:i4>
      </vt:variant>
    </vt:vector>
  </HeadingPairs>
  <TitlesOfParts>
    <vt:vector size="66" baseType="lpstr">
      <vt:lpstr>字魂20号-石头体</vt:lpstr>
      <vt:lpstr>思源黑体 CN Medium</vt:lpstr>
      <vt:lpstr>Calibri</vt:lpstr>
      <vt:lpstr>Vogue-ExtraBold</vt:lpstr>
      <vt:lpstr>思源宋体 SemiBold</vt:lpstr>
      <vt:lpstr>#9Slide07 HoneyCream</vt:lpstr>
      <vt:lpstr>Cambria</vt:lpstr>
      <vt:lpstr>Arial-Rounded</vt:lpstr>
      <vt:lpstr>UTM Aurora</vt:lpstr>
      <vt:lpstr>Calibri Light</vt:lpstr>
      <vt:lpstr>iCiel Cadena</vt:lpstr>
      <vt:lpstr>UTM Avo</vt:lpstr>
      <vt:lpstr>SimSun</vt:lpstr>
      <vt:lpstr>Times New Roman</vt:lpstr>
      <vt:lpstr>Open Sans</vt:lpstr>
      <vt:lpstr>Arial</vt:lpstr>
      <vt:lpstr>1_Office Theme</vt:lpstr>
      <vt:lpstr>Grammar Subject for Pre-K: Adjectives by Slidesgo</vt:lpstr>
      <vt:lpstr>2_Office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MANG NON</dc:creator>
  <cp:keywords>MangnonTeam</cp:keywords>
  <cp:lastModifiedBy>Windows User</cp:lastModifiedBy>
  <cp:revision>25</cp:revision>
  <dcterms:created xsi:type="dcterms:W3CDTF">2023-07-07T08:11:19Z</dcterms:created>
  <dcterms:modified xsi:type="dcterms:W3CDTF">2024-09-25T01:58:30Z</dcterms:modified>
</cp:coreProperties>
</file>