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20" r:id="rId3"/>
    <p:sldMasterId id="2147483758" r:id="rId4"/>
    <p:sldMasterId id="2147483782" r:id="rId5"/>
  </p:sldMasterIdLst>
  <p:notesMasterIdLst>
    <p:notesMasterId r:id="rId18"/>
  </p:notesMasterIdLst>
  <p:sldIdLst>
    <p:sldId id="302" r:id="rId6"/>
    <p:sldId id="270" r:id="rId7"/>
    <p:sldId id="303" r:id="rId8"/>
    <p:sldId id="288" r:id="rId9"/>
    <p:sldId id="289" r:id="rId10"/>
    <p:sldId id="290" r:id="rId11"/>
    <p:sldId id="291" r:id="rId12"/>
    <p:sldId id="299" r:id="rId13"/>
    <p:sldId id="292" r:id="rId14"/>
    <p:sldId id="293" r:id="rId15"/>
    <p:sldId id="300" r:id="rId16"/>
    <p:sldId id="304"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微软雅黑" panose="020B0503020204020204" pitchFamily="34" charset="-122"/>
      <p:regular r:id="rId23"/>
      <p:bold r:id="rId24"/>
    </p:embeddedFont>
    <p:embeddedFont>
      <p:font typeface="等线" panose="02010600030101010101" pitchFamily="2" charset="-122"/>
      <p:regular r:id="rId25"/>
      <p:bold r:id="rId26"/>
    </p:embeddedFont>
    <p:embeddedFont>
      <p:font typeface="Open Sans" panose="020B0604020202020204" charset="0"/>
      <p:regular r:id="rId27"/>
      <p:bold r:id="rId28"/>
      <p:italic r:id="rId29"/>
      <p:boldItalic r:id="rId30"/>
    </p:embeddedFont>
    <p:embeddedFont>
      <p:font typeface="#9Slide05 SVNMonday" panose="020B0604020202020204" charset="0"/>
      <p:regular r:id="rId31"/>
    </p:embeddedFont>
    <p:embeddedFont>
      <p:font typeface="#9Slide07 HoneyCream" panose="020B0604020202020204" charset="0"/>
      <p:regular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A37"/>
    <a:srgbClr val="F9D6D8"/>
    <a:srgbClr val="EDA5A6"/>
    <a:srgbClr val="97A3D2"/>
    <a:srgbClr val="C8DF95"/>
    <a:srgbClr val="EFF4CC"/>
    <a:srgbClr val="CCD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84D13-1D49-45C8-903B-3270DD234443}"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B6AF-8B74-4A09-8442-1BA8A59BEB84}" type="slidenum">
              <a:rPr lang="en-US" smtClean="0"/>
              <a:t>‹#›</a:t>
            </a:fld>
            <a:endParaRPr lang="en-US"/>
          </a:p>
        </p:txBody>
      </p:sp>
    </p:spTree>
    <p:extLst>
      <p:ext uri="{BB962C8B-B14F-4D97-AF65-F5344CB8AC3E}">
        <p14:creationId xmlns:p14="http://schemas.microsoft.com/office/powerpoint/2010/main" val="117862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1181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0543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2265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010E27-BB68-4C79-B06A-F330A984CB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spTree>
    <p:extLst>
      <p:ext uri="{BB962C8B-B14F-4D97-AF65-F5344CB8AC3E}">
        <p14:creationId xmlns:p14="http://schemas.microsoft.com/office/powerpoint/2010/main" val="4028403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3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663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813691"/>
            <a:ext cx="12192000" cy="1044309"/>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866756"/>
            <a:ext cx="2451384" cy="1991243"/>
          </a:xfrm>
          <a:prstGeom prst="rect">
            <a:avLst/>
          </a:prstGeom>
        </p:spPr>
      </p:pic>
      <p:pic>
        <p:nvPicPr>
          <p:cNvPr id="7" name="图片 6">
            <a:extLst>
              <a:ext uri="{FF2B5EF4-FFF2-40B4-BE49-F238E27FC236}">
                <a16:creationId xmlns:a16="http://schemas.microsoft.com/office/drawing/2014/main" id="{31298408-F831-4A7B-BD2D-C3E88703F71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9658350" y="4866756"/>
            <a:ext cx="2533351" cy="1991243"/>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9221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7E6E47-BB1F-43FE-956A-EC56990E7B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9" y="0"/>
            <a:ext cx="12191701" cy="6858000"/>
          </a:xfrm>
          <a:prstGeom prst="rect">
            <a:avLst/>
          </a:prstGeom>
        </p:spPr>
      </p:pic>
      <p:pic>
        <p:nvPicPr>
          <p:cNvPr id="6" name="图片 5">
            <a:extLst>
              <a:ext uri="{FF2B5EF4-FFF2-40B4-BE49-F238E27FC236}">
                <a16:creationId xmlns:a16="http://schemas.microsoft.com/office/drawing/2014/main" id="{4D75C745-896E-44FD-8E18-CA68B00A22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8" y="4533901"/>
            <a:ext cx="12192598" cy="2324099"/>
          </a:xfrm>
          <a:prstGeom prst="rect">
            <a:avLst/>
          </a:prstGeom>
        </p:spPr>
      </p:pic>
      <p:pic>
        <p:nvPicPr>
          <p:cNvPr id="3" name="图片 2">
            <a:extLst>
              <a:ext uri="{FF2B5EF4-FFF2-40B4-BE49-F238E27FC236}">
                <a16:creationId xmlns:a16="http://schemas.microsoft.com/office/drawing/2014/main" id="{6503A523-488E-42A2-845A-2A40DFAE87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61858" y="0"/>
            <a:ext cx="3330142" cy="6858000"/>
          </a:xfrm>
          <a:prstGeom prst="rect">
            <a:avLst/>
          </a:prstGeom>
        </p:spPr>
      </p:pic>
      <p:pic>
        <p:nvPicPr>
          <p:cNvPr id="4" name="图片 3">
            <a:extLst>
              <a:ext uri="{FF2B5EF4-FFF2-40B4-BE49-F238E27FC236}">
                <a16:creationId xmlns:a16="http://schemas.microsoft.com/office/drawing/2014/main" id="{C085CD8F-448A-4DE7-9829-43E7EAC527C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3976025" cy="6858000"/>
          </a:xfrm>
          <a:prstGeom prst="rect">
            <a:avLst/>
          </a:prstGeom>
        </p:spPr>
      </p:pic>
      <p:pic>
        <p:nvPicPr>
          <p:cNvPr id="5" name="图片 4">
            <a:extLst>
              <a:ext uri="{FF2B5EF4-FFF2-40B4-BE49-F238E27FC236}">
                <a16:creationId xmlns:a16="http://schemas.microsoft.com/office/drawing/2014/main" id="{1AD733B7-4922-4915-BC3E-D9D96F9D012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813690"/>
            <a:ext cx="12192000" cy="1044309"/>
          </a:xfrm>
          <a:prstGeom prst="rect">
            <a:avLst/>
          </a:prstGeom>
        </p:spPr>
      </p:pic>
      <p:pic>
        <p:nvPicPr>
          <p:cNvPr id="8" name="图片 7">
            <a:extLst>
              <a:ext uri="{FF2B5EF4-FFF2-40B4-BE49-F238E27FC236}">
                <a16:creationId xmlns:a16="http://schemas.microsoft.com/office/drawing/2014/main" id="{EE2726D2-166A-4ED3-A7B5-65C18E7D9FC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99" y="5813691"/>
            <a:ext cx="12192000" cy="1044309"/>
          </a:xfrm>
          <a:prstGeom prst="rect">
            <a:avLst/>
          </a:prstGeom>
        </p:spPr>
      </p:pic>
    </p:spTree>
    <p:extLst>
      <p:ext uri="{BB962C8B-B14F-4D97-AF65-F5344CB8AC3E}">
        <p14:creationId xmlns:p14="http://schemas.microsoft.com/office/powerpoint/2010/main" val="104555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5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1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4684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563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893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6109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60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93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26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40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6024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4999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8843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831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12931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4597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324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337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6408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472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5529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5600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0322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86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256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90993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B96367-B3A1-4FAA-9855-793EB5F4A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4C45BC-A8DA-41C5-8C72-14382B1597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678B73-2387-42F1-B51B-C78B6EA2F1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914CFBC-58B0-4C5D-91F0-7AF806E1B1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9D1B0DC4-0463-470E-99CD-E11ED445F2C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22622236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1F3142-081E-4A14-A836-451E126EA35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3839F1-3C85-42A5-A507-C501A90791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168DB7-797F-40DD-9C3A-C33A4A026F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F24AA37-88A1-4607-93E1-3C629C8615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956B922-DCD3-4953-BA8C-E7DF51347EB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874685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A621C-C1FA-41DB-AB51-4D2B588C5DF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794BED-3139-4120-ABB9-54FAF77E40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7F1055-1717-4F96-8499-5C4121FF6F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A0C15731-50AD-4310-8152-56B184DF5A6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3EB441DE-64C3-435A-9EB2-374BA697C9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5232353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704E1C-8EB2-4523-ABA8-3B33B74CEC4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3EED9A-820A-4C81-9F8C-A95AB4C7433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5295E2B-E898-4184-B856-3ED5A72462F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43CA20A-81BC-4F22-9249-4CDFB3D18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C4A5F470-9B06-4EA6-8EB5-03CE9CDBF92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220549D9-F23B-4687-9235-3E5685A2C6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978212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3148500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06E65-EF7B-49BA-838C-ECB5682E950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E9AB878-E8D6-4913-AAC9-EB4DA300A3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14C5A2-9077-42B0-BBF6-07402078F6F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1718F37-2884-481E-A3A9-BED1571476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1973291-C8A0-4C84-970C-2046AE04376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C1E4BC9-40BB-4BF6-AD9A-FF011CC7D0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8" name="页脚占位符 7">
            <a:extLst>
              <a:ext uri="{FF2B5EF4-FFF2-40B4-BE49-F238E27FC236}">
                <a16:creationId xmlns:a16="http://schemas.microsoft.com/office/drawing/2014/main" id="{D60289C9-B3BD-4A3A-939E-624BB457F3C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9" name="灯片编号占位符 8">
            <a:extLst>
              <a:ext uri="{FF2B5EF4-FFF2-40B4-BE49-F238E27FC236}">
                <a16:creationId xmlns:a16="http://schemas.microsoft.com/office/drawing/2014/main" id="{44D35BB6-B9C9-4622-A0F6-41FCED81659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11" name="TextBox 10"/>
          <p:cNvSpPr txBox="1"/>
          <p:nvPr userDrawn="1"/>
        </p:nvSpPr>
        <p:spPr>
          <a:xfrm>
            <a:off x="19077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http://www.1ppt.com/jieri/</a:t>
            </a:r>
          </a:p>
        </p:txBody>
      </p:sp>
    </p:spTree>
    <p:extLst>
      <p:ext uri="{BB962C8B-B14F-4D97-AF65-F5344CB8AC3E}">
        <p14:creationId xmlns:p14="http://schemas.microsoft.com/office/powerpoint/2010/main" val="308884846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A1136-B371-424C-B423-2A649DA186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B22CEC5-A753-4E07-8110-FAA99F8DB71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页脚占位符 3">
            <a:extLst>
              <a:ext uri="{FF2B5EF4-FFF2-40B4-BE49-F238E27FC236}">
                <a16:creationId xmlns:a16="http://schemas.microsoft.com/office/drawing/2014/main" id="{CDEFF429-2417-4C48-BB63-09E22856F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灯片编号占位符 4">
            <a:extLst>
              <a:ext uri="{FF2B5EF4-FFF2-40B4-BE49-F238E27FC236}">
                <a16:creationId xmlns:a16="http://schemas.microsoft.com/office/drawing/2014/main" id="{B416FD3E-3060-4234-8FD8-1F464EF2C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5869879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C4ED2A-EE37-4E75-BAF3-0896F4DB7F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3" name="页脚占位符 2">
            <a:extLst>
              <a:ext uri="{FF2B5EF4-FFF2-40B4-BE49-F238E27FC236}">
                <a16:creationId xmlns:a16="http://schemas.microsoft.com/office/drawing/2014/main" id="{B4FECF55-7803-4178-ABF8-63696092409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4" name="灯片编号占位符 3">
            <a:extLst>
              <a:ext uri="{FF2B5EF4-FFF2-40B4-BE49-F238E27FC236}">
                <a16:creationId xmlns:a16="http://schemas.microsoft.com/office/drawing/2014/main" id="{FF1529DA-ACDB-46BB-A391-C52F1059821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87977620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EF69D-AFB6-4C3C-9F76-F169F4151E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94A54B8-81F9-4AD4-A97E-50980CE775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55E496-4D09-4E0E-9B31-0E78334633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8FE1CD1-32A2-4F3E-A722-5CB46D290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ABD56418-C15B-4F78-BAFD-28F30F1C06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0D8E97B0-3186-44B2-817B-1356352F9B2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1592198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890DA-8199-4B47-8924-F9E27DF06B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726CDFB-96D1-4E2E-9267-835C5D7AD4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1C721D-052A-4A61-A37B-4BF737E48E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786C56-E9BE-411D-B13A-533E1603A0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页脚占位符 5">
            <a:extLst>
              <a:ext uri="{FF2B5EF4-FFF2-40B4-BE49-F238E27FC236}">
                <a16:creationId xmlns:a16="http://schemas.microsoft.com/office/drawing/2014/main" id="{313A0988-A182-4CFE-ABAA-1C46D356A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7" name="灯片编号占位符 6">
            <a:extLst>
              <a:ext uri="{FF2B5EF4-FFF2-40B4-BE49-F238E27FC236}">
                <a16:creationId xmlns:a16="http://schemas.microsoft.com/office/drawing/2014/main" id="{50D4DED2-65F9-4D21-AB4C-9B8F0AA96E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306619969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25223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7565D-F5E3-4B2F-95C7-8597B1BCF7D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3BB3DC-42B3-4A04-8DAD-E91BFEF1C4D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0CFD9B-330D-4FCE-954A-B22E94F56AD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5CFCDD5F-6071-4A1D-A6DB-8F40981E55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C6AA5C96-0D7D-49B7-A0E1-35242CEA08B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14733471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B79F9A-99D7-4D37-A099-B155B762876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658A96-5138-4CD9-827A-8A89BE7D316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2226A5-27EB-4465-AE8F-E936BC5B00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A7EF63-31EF-429D-9A41-B39277A8D1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5" name="页脚占位符 4">
            <a:extLst>
              <a:ext uri="{FF2B5EF4-FFF2-40B4-BE49-F238E27FC236}">
                <a16:creationId xmlns:a16="http://schemas.microsoft.com/office/drawing/2014/main" id="{30667A8A-742D-42FD-8682-27F39F575A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
        <p:nvSpPr>
          <p:cNvPr id="6" name="灯片编号占位符 5">
            <a:extLst>
              <a:ext uri="{FF2B5EF4-FFF2-40B4-BE49-F238E27FC236}">
                <a16:creationId xmlns:a16="http://schemas.microsoft.com/office/drawing/2014/main" id="{714A4C51-AFC6-425D-A2DF-3B9A5C37D4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4C6EA-0B73-4255-8AB9-45B31BBFEA24}"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cs typeface="+mn-cs"/>
            </a:endParaRPr>
          </a:p>
        </p:txBody>
      </p:sp>
    </p:spTree>
    <p:extLst>
      <p:ext uri="{BB962C8B-B14F-4D97-AF65-F5344CB8AC3E}">
        <p14:creationId xmlns:p14="http://schemas.microsoft.com/office/powerpoint/2010/main" val="616240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153314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319991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207015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475FA5-2CF8-4E2E-82A7-74018364E914}" type="datetimeFigureOut">
              <a:rPr lang="en-US" smtClean="0"/>
              <a:t>9/25/2024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2B81EC-CBFE-4D9C-93B8-B4009D77EA98}" type="slidenum">
              <a:rPr lang="en-US" smtClean="0"/>
              <a:t>‹#›</a:t>
            </a:fld>
            <a:endParaRPr lang="en-US"/>
          </a:p>
        </p:txBody>
      </p:sp>
    </p:spTree>
    <p:extLst>
      <p:ext uri="{BB962C8B-B14F-4D97-AF65-F5344CB8AC3E}">
        <p14:creationId xmlns:p14="http://schemas.microsoft.com/office/powerpoint/2010/main" val="40858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2.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2.png"/><Relationship Id="rId2" Type="http://schemas.openxmlformats.org/officeDocument/2006/relationships/slideLayout" Target="../slideLayouts/slideLayout41.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3.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122843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23334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34632541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519626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思源黑体 CN Regular"/>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Regular"/>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思源黑体 CN Regular"/>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思源黑体 CN Regular"/>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思源黑体 CN Regular"/>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思源黑体 CN Bold"/>
              <a:cs typeface="+mj-cs"/>
            </a:endParaRPr>
          </a:p>
        </p:txBody>
      </p:sp>
      <p:pic>
        <p:nvPicPr>
          <p:cNvPr id="15" name="Picture 14">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6" name="Picture 15">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7" name="Picture 16">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8" name="Picture 17">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思源黑体 CN Bold"/>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 Non</a:t>
            </a:r>
          </a:p>
        </p:txBody>
      </p:sp>
      <p:sp>
        <p:nvSpPr>
          <p:cNvPr id="2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思源黑体 CN Bold"/>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思源黑体 CN Bold"/>
              <a:cs typeface="+mj-cs"/>
            </a:endParaRPr>
          </a:p>
        </p:txBody>
      </p:sp>
      <p:pic>
        <p:nvPicPr>
          <p:cNvPr id="21" name="Picture 2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2" name="Picture 2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3" name="Picture 2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4" name="Picture 2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思源黑体 CN Bold"/>
                <a:cs typeface="+mj-cs"/>
              </a:rPr>
              <a:t>By: Hồng Linh</a:t>
            </a:r>
          </a:p>
        </p:txBody>
      </p:sp>
    </p:spTree>
    <p:extLst>
      <p:ext uri="{BB962C8B-B14F-4D97-AF65-F5344CB8AC3E}">
        <p14:creationId xmlns:p14="http://schemas.microsoft.com/office/powerpoint/2010/main" val="232376555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jpeg"/><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tags" Target="../tags/tag8.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7E3"/>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2982623-F549-4A30-8BAF-06B51D0669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04" y="-60892"/>
            <a:ext cx="12192000" cy="68491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552" y="811390"/>
            <a:ext cx="10058400" cy="481788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830" y="102777"/>
            <a:ext cx="1079144" cy="97595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154" y="1789588"/>
            <a:ext cx="1120797" cy="87265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4364274"/>
            <a:ext cx="2937345" cy="2536576"/>
          </a:xfrm>
          <a:prstGeom prst="rect">
            <a:avLst/>
          </a:prstGeom>
        </p:spPr>
      </p:pic>
      <p:sp>
        <p:nvSpPr>
          <p:cNvPr id="15" name="Freeform 576">
            <a:extLst>
              <a:ext uri="{FF2B5EF4-FFF2-40B4-BE49-F238E27FC236}">
                <a16:creationId xmlns:a16="http://schemas.microsoft.com/office/drawing/2014/main" id="{CA1EE368-162B-45E5-A5D0-655337C2D5DD}"/>
              </a:ext>
            </a:extLst>
          </p:cNvPr>
          <p:cNvSpPr>
            <a:spLocks/>
          </p:cNvSpPr>
          <p:nvPr/>
        </p:nvSpPr>
        <p:spPr bwMode="auto">
          <a:xfrm rot="10800000">
            <a:off x="11102666" y="866868"/>
            <a:ext cx="1118538" cy="682345"/>
          </a:xfrm>
          <a:custGeom>
            <a:avLst/>
            <a:gdLst>
              <a:gd name="T0" fmla="*/ 158 w 181"/>
              <a:gd name="T1" fmla="*/ 11 h 89"/>
              <a:gd name="T2" fmla="*/ 141 w 181"/>
              <a:gd name="T3" fmla="*/ 19 h 89"/>
              <a:gd name="T4" fmla="*/ 142 w 181"/>
              <a:gd name="T5" fmla="*/ 19 h 89"/>
              <a:gd name="T6" fmla="*/ 117 w 181"/>
              <a:gd name="T7" fmla="*/ 0 h 89"/>
              <a:gd name="T8" fmla="*/ 95 w 181"/>
              <a:gd name="T9" fmla="*/ 11 h 89"/>
              <a:gd name="T10" fmla="*/ 66 w 181"/>
              <a:gd name="T11" fmla="*/ 4 h 89"/>
              <a:gd name="T12" fmla="*/ 24 w 181"/>
              <a:gd name="T13" fmla="*/ 24 h 89"/>
              <a:gd name="T14" fmla="*/ 14 w 181"/>
              <a:gd name="T15" fmla="*/ 20 h 89"/>
              <a:gd name="T16" fmla="*/ 0 w 181"/>
              <a:gd name="T17" fmla="*/ 35 h 89"/>
              <a:gd name="T18" fmla="*/ 14 w 181"/>
              <a:gd name="T19" fmla="*/ 50 h 89"/>
              <a:gd name="T20" fmla="*/ 24 w 181"/>
              <a:gd name="T21" fmla="*/ 46 h 89"/>
              <a:gd name="T22" fmla="*/ 62 w 181"/>
              <a:gd name="T23" fmla="*/ 64 h 89"/>
              <a:gd name="T24" fmla="*/ 108 w 181"/>
              <a:gd name="T25" fmla="*/ 89 h 89"/>
              <a:gd name="T26" fmla="*/ 157 w 181"/>
              <a:gd name="T27" fmla="*/ 57 h 89"/>
              <a:gd name="T28" fmla="*/ 158 w 181"/>
              <a:gd name="T29" fmla="*/ 57 h 89"/>
              <a:gd name="T30" fmla="*/ 181 w 181"/>
              <a:gd name="T31" fmla="*/ 34 h 89"/>
              <a:gd name="T32" fmla="*/ 158 w 181"/>
              <a:gd name="T3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89">
                <a:moveTo>
                  <a:pt x="158" y="11"/>
                </a:moveTo>
                <a:cubicBezTo>
                  <a:pt x="152" y="11"/>
                  <a:pt x="146" y="14"/>
                  <a:pt x="141" y="19"/>
                </a:cubicBezTo>
                <a:cubicBezTo>
                  <a:pt x="141" y="19"/>
                  <a:pt x="142" y="19"/>
                  <a:pt x="142" y="19"/>
                </a:cubicBezTo>
                <a:cubicBezTo>
                  <a:pt x="142" y="8"/>
                  <a:pt x="131" y="0"/>
                  <a:pt x="117" y="0"/>
                </a:cubicBezTo>
                <a:cubicBezTo>
                  <a:pt x="107" y="0"/>
                  <a:pt x="99" y="5"/>
                  <a:pt x="95" y="11"/>
                </a:cubicBezTo>
                <a:cubicBezTo>
                  <a:pt x="87" y="7"/>
                  <a:pt x="77" y="4"/>
                  <a:pt x="66" y="4"/>
                </a:cubicBezTo>
                <a:cubicBezTo>
                  <a:pt x="47" y="4"/>
                  <a:pt x="30" y="12"/>
                  <a:pt x="24" y="24"/>
                </a:cubicBezTo>
                <a:cubicBezTo>
                  <a:pt x="21" y="21"/>
                  <a:pt x="18" y="20"/>
                  <a:pt x="14" y="20"/>
                </a:cubicBezTo>
                <a:cubicBezTo>
                  <a:pt x="6" y="20"/>
                  <a:pt x="0" y="27"/>
                  <a:pt x="0" y="35"/>
                </a:cubicBezTo>
                <a:cubicBezTo>
                  <a:pt x="0" y="43"/>
                  <a:pt x="6" y="50"/>
                  <a:pt x="14" y="50"/>
                </a:cubicBezTo>
                <a:cubicBezTo>
                  <a:pt x="18" y="50"/>
                  <a:pt x="22" y="48"/>
                  <a:pt x="24" y="46"/>
                </a:cubicBezTo>
                <a:cubicBezTo>
                  <a:pt x="31" y="56"/>
                  <a:pt x="45" y="63"/>
                  <a:pt x="62" y="64"/>
                </a:cubicBezTo>
                <a:cubicBezTo>
                  <a:pt x="69" y="79"/>
                  <a:pt x="87" y="89"/>
                  <a:pt x="108" y="89"/>
                </a:cubicBezTo>
                <a:cubicBezTo>
                  <a:pt x="133" y="89"/>
                  <a:pt x="153" y="75"/>
                  <a:pt x="157" y="57"/>
                </a:cubicBezTo>
                <a:cubicBezTo>
                  <a:pt x="158" y="57"/>
                  <a:pt x="158" y="57"/>
                  <a:pt x="158" y="57"/>
                </a:cubicBezTo>
                <a:cubicBezTo>
                  <a:pt x="171" y="57"/>
                  <a:pt x="181" y="47"/>
                  <a:pt x="181" y="34"/>
                </a:cubicBezTo>
                <a:cubicBezTo>
                  <a:pt x="181" y="22"/>
                  <a:pt x="171" y="11"/>
                  <a:pt x="158" y="11"/>
                </a:cubicBezTo>
                <a:close/>
              </a:path>
            </a:pathLst>
          </a:custGeom>
          <a:solidFill>
            <a:srgbClr val="A4DCCB"/>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6" name="Freeform 6">
            <a:extLst>
              <a:ext uri="{FF2B5EF4-FFF2-40B4-BE49-F238E27FC236}">
                <a16:creationId xmlns:a16="http://schemas.microsoft.com/office/drawing/2014/main" id="{5A9A565C-D48C-4C20-8D3C-B235233B29D6}"/>
              </a:ext>
            </a:extLst>
          </p:cNvPr>
          <p:cNvSpPr>
            <a:spLocks/>
          </p:cNvSpPr>
          <p:nvPr/>
        </p:nvSpPr>
        <p:spPr bwMode="auto">
          <a:xfrm>
            <a:off x="9544030" y="-34018"/>
            <a:ext cx="2155047" cy="798047"/>
          </a:xfrm>
          <a:custGeom>
            <a:avLst/>
            <a:gdLst>
              <a:gd name="T0" fmla="*/ 159 w 818"/>
              <a:gd name="T1" fmla="*/ 145 h 303"/>
              <a:gd name="T2" fmla="*/ 184 w 818"/>
              <a:gd name="T3" fmla="*/ 127 h 303"/>
              <a:gd name="T4" fmla="*/ 215 w 818"/>
              <a:gd name="T5" fmla="*/ 132 h 303"/>
              <a:gd name="T6" fmla="*/ 233 w 818"/>
              <a:gd name="T7" fmla="*/ 117 h 303"/>
              <a:gd name="T8" fmla="*/ 249 w 818"/>
              <a:gd name="T9" fmla="*/ 117 h 303"/>
              <a:gd name="T10" fmla="*/ 282 w 818"/>
              <a:gd name="T11" fmla="*/ 61 h 303"/>
              <a:gd name="T12" fmla="*/ 336 w 818"/>
              <a:gd name="T13" fmla="*/ 64 h 303"/>
              <a:gd name="T14" fmla="*/ 403 w 818"/>
              <a:gd name="T15" fmla="*/ 10 h 303"/>
              <a:gd name="T16" fmla="*/ 460 w 818"/>
              <a:gd name="T17" fmla="*/ 53 h 303"/>
              <a:gd name="T18" fmla="*/ 541 w 818"/>
              <a:gd name="T19" fmla="*/ 34 h 303"/>
              <a:gd name="T20" fmla="*/ 595 w 818"/>
              <a:gd name="T21" fmla="*/ 72 h 303"/>
              <a:gd name="T22" fmla="*/ 669 w 818"/>
              <a:gd name="T23" fmla="*/ 77 h 303"/>
              <a:gd name="T24" fmla="*/ 707 w 818"/>
              <a:gd name="T25" fmla="*/ 115 h 303"/>
              <a:gd name="T26" fmla="*/ 795 w 818"/>
              <a:gd name="T27" fmla="*/ 133 h 303"/>
              <a:gd name="T28" fmla="*/ 802 w 818"/>
              <a:gd name="T29" fmla="*/ 191 h 303"/>
              <a:gd name="T30" fmla="*/ 772 w 818"/>
              <a:gd name="T31" fmla="*/ 249 h 303"/>
              <a:gd name="T32" fmla="*/ 705 w 818"/>
              <a:gd name="T33" fmla="*/ 253 h 303"/>
              <a:gd name="T34" fmla="*/ 667 w 818"/>
              <a:gd name="T35" fmla="*/ 275 h 303"/>
              <a:gd name="T36" fmla="*/ 603 w 818"/>
              <a:gd name="T37" fmla="*/ 264 h 303"/>
              <a:gd name="T38" fmla="*/ 561 w 818"/>
              <a:gd name="T39" fmla="*/ 290 h 303"/>
              <a:gd name="T40" fmla="*/ 518 w 818"/>
              <a:gd name="T41" fmla="*/ 284 h 303"/>
              <a:gd name="T42" fmla="*/ 450 w 818"/>
              <a:gd name="T43" fmla="*/ 302 h 303"/>
              <a:gd name="T44" fmla="*/ 388 w 818"/>
              <a:gd name="T45" fmla="*/ 277 h 303"/>
              <a:gd name="T46" fmla="*/ 331 w 818"/>
              <a:gd name="T47" fmla="*/ 298 h 303"/>
              <a:gd name="T48" fmla="*/ 285 w 818"/>
              <a:gd name="T49" fmla="*/ 278 h 303"/>
              <a:gd name="T50" fmla="*/ 242 w 818"/>
              <a:gd name="T51" fmla="*/ 286 h 303"/>
              <a:gd name="T52" fmla="*/ 194 w 818"/>
              <a:gd name="T53" fmla="*/ 252 h 303"/>
              <a:gd name="T54" fmla="*/ 131 w 818"/>
              <a:gd name="T55" fmla="*/ 263 h 303"/>
              <a:gd name="T56" fmla="*/ 92 w 818"/>
              <a:gd name="T57" fmla="*/ 228 h 303"/>
              <a:gd name="T58" fmla="*/ 21 w 818"/>
              <a:gd name="T59" fmla="*/ 224 h 303"/>
              <a:gd name="T60" fmla="*/ 56 w 818"/>
              <a:gd name="T61" fmla="*/ 171 h 303"/>
              <a:gd name="T62" fmla="*/ 88 w 818"/>
              <a:gd name="T63" fmla="*/ 172 h 303"/>
              <a:gd name="T64" fmla="*/ 107 w 818"/>
              <a:gd name="T65" fmla="*/ 148 h 303"/>
              <a:gd name="T66" fmla="*/ 159 w 818"/>
              <a:gd name="T67" fmla="*/ 14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303">
                <a:moveTo>
                  <a:pt x="159" y="145"/>
                </a:moveTo>
                <a:cubicBezTo>
                  <a:pt x="159" y="145"/>
                  <a:pt x="166" y="131"/>
                  <a:pt x="184" y="127"/>
                </a:cubicBezTo>
                <a:cubicBezTo>
                  <a:pt x="200" y="123"/>
                  <a:pt x="215" y="132"/>
                  <a:pt x="215" y="132"/>
                </a:cubicBezTo>
                <a:cubicBezTo>
                  <a:pt x="215" y="132"/>
                  <a:pt x="225" y="120"/>
                  <a:pt x="233" y="117"/>
                </a:cubicBezTo>
                <a:cubicBezTo>
                  <a:pt x="240" y="115"/>
                  <a:pt x="249" y="117"/>
                  <a:pt x="249" y="117"/>
                </a:cubicBezTo>
                <a:cubicBezTo>
                  <a:pt x="249" y="117"/>
                  <a:pt x="246" y="71"/>
                  <a:pt x="282" y="61"/>
                </a:cubicBezTo>
                <a:cubicBezTo>
                  <a:pt x="315" y="51"/>
                  <a:pt x="336" y="64"/>
                  <a:pt x="336" y="64"/>
                </a:cubicBezTo>
                <a:cubicBezTo>
                  <a:pt x="336" y="64"/>
                  <a:pt x="353" y="0"/>
                  <a:pt x="403" y="10"/>
                </a:cubicBezTo>
                <a:cubicBezTo>
                  <a:pt x="453" y="20"/>
                  <a:pt x="460" y="53"/>
                  <a:pt x="460" y="53"/>
                </a:cubicBezTo>
                <a:cubicBezTo>
                  <a:pt x="460" y="53"/>
                  <a:pt x="495" y="21"/>
                  <a:pt x="541" y="34"/>
                </a:cubicBezTo>
                <a:cubicBezTo>
                  <a:pt x="577" y="45"/>
                  <a:pt x="595" y="72"/>
                  <a:pt x="595" y="72"/>
                </a:cubicBezTo>
                <a:cubicBezTo>
                  <a:pt x="595" y="72"/>
                  <a:pt x="640" y="61"/>
                  <a:pt x="669" y="77"/>
                </a:cubicBezTo>
                <a:cubicBezTo>
                  <a:pt x="698" y="92"/>
                  <a:pt x="707" y="115"/>
                  <a:pt x="707" y="115"/>
                </a:cubicBezTo>
                <a:cubicBezTo>
                  <a:pt x="707" y="115"/>
                  <a:pt x="773" y="95"/>
                  <a:pt x="795" y="133"/>
                </a:cubicBezTo>
                <a:cubicBezTo>
                  <a:pt x="818" y="171"/>
                  <a:pt x="802" y="191"/>
                  <a:pt x="802" y="191"/>
                </a:cubicBezTo>
                <a:cubicBezTo>
                  <a:pt x="802" y="191"/>
                  <a:pt x="808" y="237"/>
                  <a:pt x="772" y="249"/>
                </a:cubicBezTo>
                <a:cubicBezTo>
                  <a:pt x="728" y="264"/>
                  <a:pt x="705" y="253"/>
                  <a:pt x="705" y="253"/>
                </a:cubicBezTo>
                <a:cubicBezTo>
                  <a:pt x="705" y="253"/>
                  <a:pt x="703" y="267"/>
                  <a:pt x="667" y="275"/>
                </a:cubicBezTo>
                <a:cubicBezTo>
                  <a:pt x="631" y="283"/>
                  <a:pt x="603" y="264"/>
                  <a:pt x="603" y="264"/>
                </a:cubicBezTo>
                <a:cubicBezTo>
                  <a:pt x="603" y="264"/>
                  <a:pt x="596" y="290"/>
                  <a:pt x="561" y="290"/>
                </a:cubicBezTo>
                <a:cubicBezTo>
                  <a:pt x="526" y="290"/>
                  <a:pt x="518" y="284"/>
                  <a:pt x="518" y="284"/>
                </a:cubicBezTo>
                <a:cubicBezTo>
                  <a:pt x="518" y="284"/>
                  <a:pt x="485" y="303"/>
                  <a:pt x="450" y="302"/>
                </a:cubicBezTo>
                <a:cubicBezTo>
                  <a:pt x="418" y="301"/>
                  <a:pt x="388" y="277"/>
                  <a:pt x="388" y="277"/>
                </a:cubicBezTo>
                <a:cubicBezTo>
                  <a:pt x="388" y="277"/>
                  <a:pt x="369" y="300"/>
                  <a:pt x="331" y="298"/>
                </a:cubicBezTo>
                <a:cubicBezTo>
                  <a:pt x="291" y="296"/>
                  <a:pt x="293" y="280"/>
                  <a:pt x="285" y="278"/>
                </a:cubicBezTo>
                <a:cubicBezTo>
                  <a:pt x="278" y="277"/>
                  <a:pt x="260" y="290"/>
                  <a:pt x="242" y="286"/>
                </a:cubicBezTo>
                <a:cubicBezTo>
                  <a:pt x="220" y="282"/>
                  <a:pt x="194" y="252"/>
                  <a:pt x="194" y="252"/>
                </a:cubicBezTo>
                <a:cubicBezTo>
                  <a:pt x="194" y="252"/>
                  <a:pt x="154" y="270"/>
                  <a:pt x="131" y="263"/>
                </a:cubicBezTo>
                <a:cubicBezTo>
                  <a:pt x="108" y="256"/>
                  <a:pt x="92" y="228"/>
                  <a:pt x="92" y="228"/>
                </a:cubicBezTo>
                <a:cubicBezTo>
                  <a:pt x="80" y="238"/>
                  <a:pt x="42" y="233"/>
                  <a:pt x="21" y="224"/>
                </a:cubicBezTo>
                <a:cubicBezTo>
                  <a:pt x="0" y="215"/>
                  <a:pt x="16" y="172"/>
                  <a:pt x="56" y="171"/>
                </a:cubicBezTo>
                <a:cubicBezTo>
                  <a:pt x="71" y="170"/>
                  <a:pt x="88" y="172"/>
                  <a:pt x="88" y="172"/>
                </a:cubicBezTo>
                <a:cubicBezTo>
                  <a:pt x="88" y="172"/>
                  <a:pt x="101" y="155"/>
                  <a:pt x="107" y="148"/>
                </a:cubicBezTo>
                <a:cubicBezTo>
                  <a:pt x="118" y="138"/>
                  <a:pt x="140" y="136"/>
                  <a:pt x="159" y="145"/>
                </a:cubicBezTo>
              </a:path>
            </a:pathLst>
          </a:custGeom>
          <a:solidFill>
            <a:srgbClr val="A4DCCB"/>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7" name="CẤM BUÔN BÁN, CẤM REUP">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387" y="1964444"/>
            <a:ext cx="1574155" cy="2798498"/>
          </a:xfrm>
          <a:prstGeom prst="rect">
            <a:avLst/>
          </a:prstGeom>
        </p:spPr>
      </p:pic>
      <p:pic>
        <p:nvPicPr>
          <p:cNvPr id="19" name="Picture 18"/>
          <p:cNvPicPr>
            <a:picLocks noChangeAspect="1"/>
          </p:cNvPicPr>
          <p:nvPr/>
        </p:nvPicPr>
        <p:blipFill rotWithShape="1">
          <a:blip r:embed="rId8"/>
          <a:srcRect l="37041" r="2817" b="67699"/>
          <a:stretch/>
        </p:blipFill>
        <p:spPr>
          <a:xfrm>
            <a:off x="2071737" y="102777"/>
            <a:ext cx="6849209" cy="1559612"/>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6735" y="-34018"/>
            <a:ext cx="1690816" cy="1690816"/>
          </a:xfrm>
          <a:prstGeom prst="rect">
            <a:avLst/>
          </a:prstGeom>
        </p:spPr>
      </p:pic>
      <p:pic>
        <p:nvPicPr>
          <p:cNvPr id="5" name="Picture 4">
            <a:extLst>
              <a:ext uri="{FF2B5EF4-FFF2-40B4-BE49-F238E27FC236}">
                <a16:creationId xmlns:a16="http://schemas.microsoft.com/office/drawing/2014/main" id="{9F9B2F07-3864-9286-00FF-5FAEFF840048}"/>
              </a:ext>
            </a:extLst>
          </p:cNvPr>
          <p:cNvPicPr>
            <a:picLocks noChangeAspect="1"/>
          </p:cNvPicPr>
          <p:nvPr/>
        </p:nvPicPr>
        <p:blipFill rotWithShape="1">
          <a:blip r:embed="rId10"/>
          <a:srcRect l="83971" b="64698"/>
          <a:stretch/>
        </p:blipFill>
        <p:spPr>
          <a:xfrm>
            <a:off x="2568349" y="2106802"/>
            <a:ext cx="8916366" cy="3102880"/>
          </a:xfrm>
          <a:prstGeom prst="rect">
            <a:avLst/>
          </a:prstGeom>
        </p:spPr>
      </p:pic>
    </p:spTree>
    <p:extLst>
      <p:ext uri="{BB962C8B-B14F-4D97-AF65-F5344CB8AC3E}">
        <p14:creationId xmlns:p14="http://schemas.microsoft.com/office/powerpoint/2010/main" val="42254568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4.375E-6 2.22222E-6 L -4.375E-6 0.00046 C 0.00105 -0.00371 0.00196 -0.00741 0.00313 -0.01088 C 0.00378 -0.01297 0.00482 -0.01459 0.00547 -0.01667 C 0.00573 -0.01783 0.00573 -0.01945 0.00612 -0.0206 C 0.00665 -0.02246 0.00717 -0.02408 0.00769 -0.02616 C 0.00834 -0.02894 0.0086 -0.03195 0.00925 -0.03472 C 0.00977 -0.03634 0.01029 -0.0382 0.01081 -0.04005 C 0.01107 -0.04121 0.01133 -0.04259 0.01159 -0.04422 C 0.01368 -0.06158 0.01342 -0.05949 0.01472 -0.07315 C 0.01407 -0.09213 0.0142 -0.11111 0.01316 -0.12963 C 0.0129 -0.13264 0.01133 -0.13426 0.01081 -0.13658 C 0.01016 -0.13889 0.01042 -0.14144 0.01003 -0.14352 C 0.00925 -0.14653 0.00782 -0.14908 0.00704 -0.15185 C 0.00651 -0.15324 0.00651 -0.15486 0.00612 -0.15602 C 0.00547 -0.15834 0.00469 -0.16065 0.00391 -0.16297 C 0.00248 -0.16713 0.0017 -0.16852 -4.375E-6 -0.17246 C -0.00156 -0.18102 -0.00182 -0.18403 -0.00364 -0.19074 C -0.00416 -0.19236 -0.00481 -0.19329 -0.0052 -0.19468 C -0.00585 -0.19884 -0.00612 -0.20301 -0.00677 -0.20718 C -0.00716 -0.20834 -0.00807 -0.20972 -0.00833 -0.21134 C -0.00937 -0.21621 -0.00872 -0.22014 -0.00976 -0.22523 C -0.01315 -0.23843 -0.00976 -0.21713 -0.01289 -0.23611 C -0.01328 -0.23843 -0.01354 -0.24074 -0.01367 -0.24306 C -0.01406 -0.24491 -0.01445 -0.24676 -0.01445 -0.24861 C -0.01484 -0.25185 -0.01497 -0.25602 -0.01523 -0.25996 C -0.01549 -0.26297 -0.01588 -0.26621 -0.01588 -0.26922 C -0.01549 -0.28611 -0.01523 -0.30324 -0.01445 -0.32037 C -0.01419 -0.32801 -0.01328 -0.32801 -0.01132 -0.33542 C -0.01015 -0.34051 -0.0108 -0.34144 -0.00976 -0.34792 C -0.00937 -0.35255 -0.00794 -0.35857 -0.00677 -0.3632 C -0.00677 -0.36412 -0.0052 -0.38148 -0.00455 -0.38634 C -0.00429 -0.38797 -0.00403 -0.38935 -0.00364 -0.39051 C -0.00065 -0.42778 -0.0013 -0.41343 -0.00299 -0.47639 C -0.00325 -0.48102 -0.00416 -0.48542 -0.00455 -0.49005 C -0.00559 -0.50278 -0.00559 -0.5206 -0.00755 -0.53148 L -0.00911 -0.53982 L -0.01132 -0.53426 " pathEditMode="relative" rAng="0" ptsTypes="AAAAAAAAAAAAAAAAAAAAAAAAAAAAAAAAAAAAAA">
                                      <p:cBhvr>
                                        <p:cTn id="34" dur="5000" fill="hold"/>
                                        <p:tgtEl>
                                          <p:spTgt spid="17"/>
                                        </p:tgtEl>
                                        <p:attrNameLst>
                                          <p:attrName>ppt_x</p:attrName>
                                          <p:attrName>ppt_y</p:attrName>
                                        </p:attrNameLst>
                                      </p:cBhvr>
                                      <p:rCtr x="-65" y="-26968"/>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717540" y="1240393"/>
            <a:ext cx="11204383"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14360" y="1784354"/>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895126" y="2230188"/>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Ví</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dụ</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12515792"/>
              </p:ext>
            </p:extLst>
          </p:nvPr>
        </p:nvGraphicFramePr>
        <p:xfrm>
          <a:off x="895126" y="2885088"/>
          <a:ext cx="10754682" cy="3261360"/>
        </p:xfrm>
        <a:graphic>
          <a:graphicData uri="http://schemas.openxmlformats.org/drawingml/2006/table">
            <a:tbl>
              <a:tblPr firstRow="1" bandRow="1">
                <a:tableStyleId>{5C22544A-7EE6-4342-B048-85BDC9FD1C3A}</a:tableStyleId>
              </a:tblPr>
              <a:tblGrid>
                <a:gridCol w="1654643">
                  <a:extLst>
                    <a:ext uri="{9D8B030D-6E8A-4147-A177-3AD203B41FA5}">
                      <a16:colId xmlns:a16="http://schemas.microsoft.com/office/drawing/2014/main" val="931644"/>
                    </a:ext>
                  </a:extLst>
                </a:gridCol>
                <a:gridCol w="3842239">
                  <a:extLst>
                    <a:ext uri="{9D8B030D-6E8A-4147-A177-3AD203B41FA5}">
                      <a16:colId xmlns:a16="http://schemas.microsoft.com/office/drawing/2014/main" val="2936659215"/>
                    </a:ext>
                  </a:extLst>
                </a:gridCol>
                <a:gridCol w="5257800">
                  <a:extLst>
                    <a:ext uri="{9D8B030D-6E8A-4147-A177-3AD203B41FA5}">
                      <a16:colId xmlns:a16="http://schemas.microsoft.com/office/drawing/2014/main" val="1600792595"/>
                    </a:ext>
                  </a:extLst>
                </a:gridCol>
              </a:tblGrid>
              <a:tr h="370840">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1" i="1"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1" i="1"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a:t>1</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l"/>
                      <a:r>
                        <a:rPr lang="en-US" sz="2000" dirty="0" err="1"/>
                        <a:t>Giảng</a:t>
                      </a:r>
                      <a:r>
                        <a:rPr lang="en-US" sz="2000" baseline="0" dirty="0"/>
                        <a:t> </a:t>
                      </a:r>
                      <a:r>
                        <a:rPr lang="en-US" sz="2000" baseline="0" dirty="0" err="1"/>
                        <a:t>bài</a:t>
                      </a:r>
                      <a:r>
                        <a:rPr lang="en-US" sz="2000" baseline="0" dirty="0"/>
                        <a:t> </a:t>
                      </a:r>
                      <a:r>
                        <a:rPr lang="en-US" sz="2000" baseline="0" dirty="0" err="1"/>
                        <a:t>tập</a:t>
                      </a:r>
                      <a:r>
                        <a:rPr lang="en-US" sz="2000" baseline="0" dirty="0"/>
                        <a:t> </a:t>
                      </a:r>
                      <a:r>
                        <a:rPr lang="en-US" sz="2000" baseline="0" dirty="0" err="1"/>
                        <a:t>Toán</a:t>
                      </a:r>
                      <a:r>
                        <a:rPr lang="en-US" sz="2000" baseline="0" dirty="0"/>
                        <a:t> </a:t>
                      </a:r>
                      <a:r>
                        <a:rPr lang="en-US" sz="2000" baseline="0" dirty="0" err="1"/>
                        <a:t>cho</a:t>
                      </a:r>
                      <a:r>
                        <a:rPr lang="en-US" sz="2000" baseline="0" dirty="0"/>
                        <a:t> </a:t>
                      </a:r>
                      <a:r>
                        <a:rPr lang="en-US" sz="2000" baseline="0" dirty="0" err="1"/>
                        <a:t>bạn</a:t>
                      </a:r>
                      <a:r>
                        <a:rPr lang="en-US" sz="2000" baseline="0" dirty="0"/>
                        <a:t> </a:t>
                      </a:r>
                      <a:r>
                        <a:rPr lang="en-US" sz="2000" baseline="0" dirty="0" err="1"/>
                        <a:t>Huy</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indent="-285750" algn="just">
                        <a:buFontTx/>
                        <a:buChar char="-"/>
                      </a:pPr>
                      <a:r>
                        <a:rPr lang="en-US" sz="2000" dirty="0" err="1"/>
                        <a:t>Tiếp</a:t>
                      </a:r>
                      <a:r>
                        <a:rPr lang="en-US" sz="2000" baseline="0" dirty="0"/>
                        <a:t> </a:t>
                      </a:r>
                      <a:r>
                        <a:rPr lang="en-US" sz="2000" baseline="0" dirty="0" err="1"/>
                        <a:t>tục</a:t>
                      </a:r>
                      <a:r>
                        <a:rPr lang="en-US" sz="2000" baseline="0" dirty="0"/>
                        <a:t> </a:t>
                      </a:r>
                      <a:r>
                        <a:rPr lang="en-US" sz="2000" baseline="0" dirty="0" err="1"/>
                        <a:t>giúp</a:t>
                      </a:r>
                      <a:r>
                        <a:rPr lang="en-US" sz="2000" baseline="0" dirty="0"/>
                        <a:t> </a:t>
                      </a:r>
                      <a:r>
                        <a:rPr lang="en-US" sz="2000" baseline="0" dirty="0" err="1"/>
                        <a:t>bạn</a:t>
                      </a:r>
                      <a:r>
                        <a:rPr lang="en-US" sz="2000" baseline="0" dirty="0"/>
                        <a:t> </a:t>
                      </a:r>
                      <a:r>
                        <a:rPr lang="en-US" sz="2000" baseline="0" dirty="0" err="1"/>
                        <a:t>Huy</a:t>
                      </a:r>
                      <a:r>
                        <a:rPr lang="en-US" sz="2000" baseline="0" dirty="0"/>
                        <a:t> </a:t>
                      </a:r>
                      <a:r>
                        <a:rPr lang="en-US" sz="2000" baseline="0" dirty="0" err="1"/>
                        <a:t>học</a:t>
                      </a:r>
                      <a:r>
                        <a:rPr lang="en-US" sz="2000" baseline="0" dirty="0"/>
                        <a:t> </a:t>
                      </a:r>
                      <a:r>
                        <a:rPr lang="en-US" sz="2000" baseline="0" dirty="0" err="1"/>
                        <a:t>Toán</a:t>
                      </a:r>
                      <a:r>
                        <a:rPr lang="en-US" sz="2000" baseline="0" dirty="0"/>
                        <a:t>.</a:t>
                      </a:r>
                    </a:p>
                    <a:p>
                      <a:pPr marL="285750" indent="-285750" algn="just">
                        <a:buFontTx/>
                        <a:buChar char="-"/>
                      </a:pPr>
                      <a:r>
                        <a:rPr lang="en-US" sz="2000" baseline="0" dirty="0" err="1"/>
                        <a:t>Giúp</a:t>
                      </a:r>
                      <a:r>
                        <a:rPr lang="en-US" sz="2000" baseline="0" dirty="0"/>
                        <a:t> </a:t>
                      </a:r>
                      <a:r>
                        <a:rPr lang="en-US" sz="2000" baseline="0" dirty="0" err="1"/>
                        <a:t>bạn</a:t>
                      </a:r>
                      <a:r>
                        <a:rPr lang="en-US" sz="2000" baseline="0" dirty="0"/>
                        <a:t> </a:t>
                      </a:r>
                      <a:r>
                        <a:rPr lang="en-US" sz="2000" baseline="0" dirty="0" err="1"/>
                        <a:t>Hà</a:t>
                      </a:r>
                      <a:r>
                        <a:rPr lang="en-US" sz="2000" baseline="0" dirty="0"/>
                        <a:t> </a:t>
                      </a:r>
                      <a:r>
                        <a:rPr lang="en-US" sz="2000" baseline="0" dirty="0" err="1"/>
                        <a:t>trong</a:t>
                      </a:r>
                      <a:r>
                        <a:rPr lang="en-US" sz="2000" baseline="0" dirty="0"/>
                        <a:t> </a:t>
                      </a:r>
                      <a:r>
                        <a:rPr lang="en-US" sz="2000" baseline="0" dirty="0" err="1"/>
                        <a:t>nhóm</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Khoa</a:t>
                      </a:r>
                      <a:r>
                        <a:rPr lang="en-US" sz="2000" baseline="0" dirty="0"/>
                        <a:t> </a:t>
                      </a:r>
                      <a:r>
                        <a:rPr lang="en-US" sz="2000" baseline="0" dirty="0" err="1"/>
                        <a:t>học</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2</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Đã</a:t>
                      </a:r>
                      <a:r>
                        <a:rPr lang="en-US" sz="2000" baseline="0" dirty="0"/>
                        <a:t> </a:t>
                      </a:r>
                      <a:r>
                        <a:rPr lang="en-US" sz="2000" baseline="0" dirty="0" err="1"/>
                        <a:t>có</a:t>
                      </a:r>
                      <a:r>
                        <a:rPr lang="en-US" sz="2000" baseline="0" dirty="0"/>
                        <a:t> </a:t>
                      </a:r>
                      <a:r>
                        <a:rPr lang="en-US" sz="2000" baseline="0" dirty="0" err="1"/>
                        <a:t>tiến</a:t>
                      </a:r>
                      <a:r>
                        <a:rPr lang="en-US" sz="2000" baseline="0" dirty="0"/>
                        <a:t> </a:t>
                      </a:r>
                      <a:r>
                        <a:rPr lang="en-US" sz="2000" baseline="0" dirty="0" err="1"/>
                        <a:t>bộ</a:t>
                      </a:r>
                      <a:r>
                        <a:rPr lang="en-US" sz="2000" baseline="0" dirty="0"/>
                        <a:t> </a:t>
                      </a:r>
                      <a:r>
                        <a:rPr lang="en-US" sz="2000" baseline="0" dirty="0" err="1"/>
                        <a:t>về</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dirty="0" err="1"/>
                        <a:t>Dành</a:t>
                      </a:r>
                      <a:r>
                        <a:rPr lang="en-US" sz="2000" baseline="0" dirty="0"/>
                        <a:t> </a:t>
                      </a:r>
                      <a:r>
                        <a:rPr lang="en-US" sz="2000" baseline="0" dirty="0" err="1"/>
                        <a:t>nhiều</a:t>
                      </a:r>
                      <a:r>
                        <a:rPr lang="en-US" sz="2000" baseline="0" dirty="0"/>
                        <a:t> </a:t>
                      </a:r>
                      <a:r>
                        <a:rPr lang="en-US" sz="2000" baseline="0" dirty="0" err="1"/>
                        <a:t>thời</a:t>
                      </a:r>
                      <a:r>
                        <a:rPr lang="en-US" sz="2000" baseline="0" dirty="0"/>
                        <a:t> </a:t>
                      </a:r>
                      <a:r>
                        <a:rPr lang="en-US" sz="2000" baseline="0" dirty="0" err="1"/>
                        <a:t>gian</a:t>
                      </a:r>
                      <a:r>
                        <a:rPr lang="en-US" sz="2000" baseline="0" dirty="0"/>
                        <a:t> </a:t>
                      </a:r>
                      <a:r>
                        <a:rPr lang="en-US" sz="2000" baseline="0" dirty="0" err="1"/>
                        <a:t>cho</a:t>
                      </a:r>
                      <a:r>
                        <a:rPr lang="en-US" sz="2000" baseline="0" dirty="0"/>
                        <a:t> </a:t>
                      </a:r>
                      <a:r>
                        <a:rPr lang="en-US" sz="2000" baseline="0" dirty="0" err="1"/>
                        <a:t>việc</a:t>
                      </a:r>
                      <a:r>
                        <a:rPr lang="en-US" sz="2000" baseline="0" dirty="0"/>
                        <a:t> </a:t>
                      </a:r>
                      <a:r>
                        <a:rPr lang="en-US" sz="2000" baseline="0" dirty="0" err="1"/>
                        <a:t>học</a:t>
                      </a:r>
                      <a:r>
                        <a:rPr lang="en-US" sz="2000" baseline="0" dirty="0"/>
                        <a:t>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Chịu</a:t>
                      </a:r>
                      <a:r>
                        <a:rPr lang="en-US" sz="2000" baseline="0" dirty="0"/>
                        <a:t> </a:t>
                      </a:r>
                      <a:r>
                        <a:rPr lang="en-US" sz="2000" baseline="0" dirty="0" err="1"/>
                        <a:t>khó</a:t>
                      </a:r>
                      <a:r>
                        <a:rPr lang="en-US" sz="2000" baseline="0" dirty="0"/>
                        <a:t> </a:t>
                      </a:r>
                      <a:r>
                        <a:rPr lang="en-US" sz="2000" baseline="0" dirty="0" err="1"/>
                        <a:t>đọc</a:t>
                      </a:r>
                      <a:r>
                        <a:rPr lang="en-US" sz="2000" baseline="0" dirty="0"/>
                        <a:t> </a:t>
                      </a:r>
                      <a:r>
                        <a:rPr lang="en-US" sz="2000" baseline="0" dirty="0" err="1"/>
                        <a:t>nhiều</a:t>
                      </a:r>
                      <a:r>
                        <a:rPr lang="en-US" sz="2000" baseline="0" dirty="0"/>
                        <a:t> </a:t>
                      </a:r>
                      <a:r>
                        <a:rPr lang="en-US" sz="2000" baseline="0" dirty="0" err="1"/>
                        <a:t>sách</a:t>
                      </a:r>
                      <a:r>
                        <a:rPr lang="en-US" sz="2000" baseline="0" dirty="0"/>
                        <a:t>, </a:t>
                      </a:r>
                      <a:r>
                        <a:rPr lang="en-US" sz="2000" baseline="0" dirty="0" err="1"/>
                        <a:t>truyện</a:t>
                      </a:r>
                      <a:r>
                        <a:rPr lang="en-US" sz="2000" baseline="0" dirty="0"/>
                        <a:t> </a:t>
                      </a:r>
                      <a:r>
                        <a:rPr lang="en-US" sz="2000" baseline="0" dirty="0" err="1"/>
                        <a:t>thiếu</a:t>
                      </a:r>
                      <a:r>
                        <a:rPr lang="en-US" sz="2000" baseline="0" dirty="0"/>
                        <a:t> </a:t>
                      </a:r>
                      <a:r>
                        <a:rPr lang="en-US" sz="2000" baseline="0" dirty="0" err="1"/>
                        <a:t>nhi</a:t>
                      </a:r>
                      <a:r>
                        <a:rPr lang="en-US" sz="2000" baseline="0" dirty="0"/>
                        <a: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en-US" sz="2000" baseline="0" dirty="0" err="1"/>
                        <a:t>Phấn</a:t>
                      </a:r>
                      <a:r>
                        <a:rPr lang="en-US" sz="2000" baseline="0" dirty="0"/>
                        <a:t> </a:t>
                      </a:r>
                      <a:r>
                        <a:rPr lang="en-US" sz="2000" baseline="0" dirty="0" err="1"/>
                        <a:t>đấu</a:t>
                      </a:r>
                      <a:r>
                        <a:rPr lang="en-US" sz="2000" baseline="0" dirty="0"/>
                        <a:t> </a:t>
                      </a:r>
                      <a:r>
                        <a:rPr lang="en-US" sz="2000" baseline="0" dirty="0" err="1"/>
                        <a:t>cuối</a:t>
                      </a:r>
                      <a:r>
                        <a:rPr lang="en-US" sz="2000" baseline="0" dirty="0"/>
                        <a:t> </a:t>
                      </a:r>
                      <a:r>
                        <a:rPr lang="en-US" sz="2000" baseline="0" dirty="0" err="1"/>
                        <a:t>kì</a:t>
                      </a:r>
                      <a:r>
                        <a:rPr lang="en-US" sz="2000" baseline="0" dirty="0"/>
                        <a:t> </a:t>
                      </a:r>
                      <a:r>
                        <a:rPr lang="en-US" sz="2000" baseline="0" dirty="0" err="1"/>
                        <a:t>đạt</a:t>
                      </a:r>
                      <a:r>
                        <a:rPr lang="en-US" sz="2000" baseline="0" dirty="0"/>
                        <a:t> </a:t>
                      </a:r>
                      <a:r>
                        <a:rPr lang="en-US" sz="2000" baseline="0" dirty="0" err="1"/>
                        <a:t>điểm</a:t>
                      </a:r>
                      <a:r>
                        <a:rPr lang="en-US" sz="2000" baseline="0" dirty="0"/>
                        <a:t> 9 </a:t>
                      </a:r>
                      <a:r>
                        <a:rPr lang="en-US" sz="2000" baseline="0" dirty="0" err="1"/>
                        <a:t>môn</a:t>
                      </a:r>
                      <a:r>
                        <a:rPr lang="en-US" sz="2000" baseline="0" dirty="0"/>
                        <a:t> </a:t>
                      </a:r>
                      <a:r>
                        <a:rPr lang="en-US" sz="2000" baseline="0" dirty="0" err="1"/>
                        <a:t>Tiếng</a:t>
                      </a:r>
                      <a:r>
                        <a:rPr lang="en-US" sz="2000" baseline="0" dirty="0"/>
                        <a:t> </a:t>
                      </a:r>
                      <a:r>
                        <a:rPr lang="en-US" sz="2000" baseline="0" dirty="0" err="1"/>
                        <a:t>Việt</a:t>
                      </a:r>
                      <a:r>
                        <a:rPr lang="en-US" sz="2000" baseline="0" dirty="0"/>
                        <a:t>.</a:t>
                      </a:r>
                      <a:endParaRPr lang="en-US" sz="2000" dirty="0"/>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17207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extLst>
    <p:ext uri="{E180D4A7-C9FB-4DFB-919C-405C955672EB}">
      <p14:showEvtLst xmlns:p14="http://schemas.microsoft.com/office/powerpoint/2010/main">
        <p14:playEvt time="757" objId="3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6836" y="1058432"/>
            <a:ext cx="10795130" cy="4745182"/>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72032" y="1233404"/>
            <a:ext cx="10795128" cy="47957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991861" y="1280252"/>
            <a:ext cx="9828540"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3485214" y="2096338"/>
            <a:ext cx="1083544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Chia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64" y="2111578"/>
            <a:ext cx="6372869" cy="4493102"/>
          </a:xfrm>
          <a:prstGeom prst="rect">
            <a:avLst/>
          </a:prstGeom>
        </p:spPr>
      </p:pic>
      <p:sp>
        <p:nvSpPr>
          <p:cNvPr id="11" name="任意多边形: 形状 42">
            <a:extLst>
              <a:ext uri="{FF2B5EF4-FFF2-40B4-BE49-F238E27FC236}">
                <a16:creationId xmlns:a16="http://schemas.microsoft.com/office/drawing/2014/main" id="{2AC0B3C1-3C32-426A-AAD8-256B4CA87AE3}"/>
              </a:ext>
            </a:extLst>
          </p:cNvPr>
          <p:cNvSpPr/>
          <p:nvPr/>
        </p:nvSpPr>
        <p:spPr>
          <a:xfrm>
            <a:off x="4372380" y="2887314"/>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2" name="文本框 26">
            <a:extLst>
              <a:ext uri="{FF2B5EF4-FFF2-40B4-BE49-F238E27FC236}">
                <a16:creationId xmlns:a16="http://schemas.microsoft.com/office/drawing/2014/main" id="{A65A5737-EAD4-455B-9FF8-4C8202CE7008}"/>
              </a:ext>
            </a:extLst>
          </p:cNvPr>
          <p:cNvSpPr txBox="1"/>
          <p:nvPr/>
        </p:nvSpPr>
        <p:spPr>
          <a:xfrm>
            <a:off x="5073470" y="3169627"/>
            <a:ext cx="4379337"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1" i="1"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1" i="1"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altLang="zh-CN" sz="2400" b="1" i="1"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任意多边形: 形状 45">
            <a:extLst>
              <a:ext uri="{FF2B5EF4-FFF2-40B4-BE49-F238E27FC236}">
                <a16:creationId xmlns:a16="http://schemas.microsoft.com/office/drawing/2014/main" id="{B08EB7E5-A25D-4055-80FB-2D02B0604E2F}"/>
              </a:ext>
            </a:extLst>
          </p:cNvPr>
          <p:cNvSpPr/>
          <p:nvPr/>
        </p:nvSpPr>
        <p:spPr>
          <a:xfrm>
            <a:off x="3297160" y="4203444"/>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14" name="文本框 46">
            <a:extLst>
              <a:ext uri="{FF2B5EF4-FFF2-40B4-BE49-F238E27FC236}">
                <a16:creationId xmlns:a16="http://schemas.microsoft.com/office/drawing/2014/main" id="{8F976ACB-6607-4CBA-AF5E-0361F99F2724}"/>
              </a:ext>
            </a:extLst>
          </p:cNvPr>
          <p:cNvSpPr txBox="1"/>
          <p:nvPr/>
        </p:nvSpPr>
        <p:spPr>
          <a:xfrm>
            <a:off x="3530934" y="4455602"/>
            <a:ext cx="4157742" cy="830997"/>
          </a:xfrm>
          <a:prstGeom prst="rect">
            <a:avLst/>
          </a:prstGeom>
          <a:noFill/>
        </p:spPr>
        <p:txBody>
          <a:bodyPr wrap="square">
            <a:spAutoFit/>
          </a:bodyPr>
          <a:lstStyle/>
          <a:p>
            <a:pPr algn="ct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400" b="1" i="1"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400" b="1" i="1"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766" y="3291840"/>
            <a:ext cx="3802234" cy="3553425"/>
          </a:xfrm>
          <a:prstGeom prst="rect">
            <a:avLst/>
          </a:prstGeom>
        </p:spPr>
      </p:pic>
    </p:spTree>
    <p:custDataLst>
      <p:tags r:id="rId1"/>
    </p:custDataLst>
    <p:extLst>
      <p:ext uri="{BB962C8B-B14F-4D97-AF65-F5344CB8AC3E}">
        <p14:creationId xmlns:p14="http://schemas.microsoft.com/office/powerpoint/2010/main" val="321572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animBg="1"/>
      <p:bldP spid="12" grpId="0"/>
      <p:bldP spid="13" grpId="0" animBg="1"/>
      <p:bldP spid="14" grpId="0"/>
    </p:bldLst>
  </p:timing>
  <p:extLst>
    <p:ext uri="{E180D4A7-C9FB-4DFB-919C-405C955672EB}">
      <p14:showEvtLst xmlns:p14="http://schemas.microsoft.com/office/powerpoint/2010/main">
        <p14:playEvt time="757" objId="3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D63A37"/>
                </a:solidFill>
                <a:latin typeface="SVN-Prima" panose="02040603050506020204" pitchFamily="18" charset="0"/>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rgbClr val="D63A37"/>
                </a:solidFill>
                <a:effectLst>
                  <a:outerShdw blurRad="50800" dist="50800" dir="5400000" algn="ctr" rotWithShape="0">
                    <a:srgbClr val="3F377F"/>
                  </a:outerShdw>
                </a:effectLst>
                <a:uLnTx/>
                <a:uFillTx/>
                <a:latin typeface="SVN-Prima" panose="02040603050506020204" pitchFamily="18" charset="0"/>
              </a:rPr>
              <a:t>DỤNG</a:t>
            </a:r>
            <a:endParaRPr kumimoji="0" lang="zh-CN" altLang="en-US" sz="11500" b="0" i="0" u="none" strike="noStrike" kern="1200" cap="none" spc="0" normalizeH="0" baseline="0" noProof="0" dirty="0">
              <a:ln>
                <a:noFill/>
              </a:ln>
              <a:solidFill>
                <a:srgbClr val="D63A37"/>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04766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rgbClr val="0070C0"/>
                </a:solidFill>
                <a:latin typeface="SVN-Prima" panose="02040603050506020204" pitchFamily="18" charset="0"/>
              </a:rPr>
              <a:t>ĐỘNG</a:t>
            </a:r>
            <a:endParaRPr kumimoji="0" lang="zh-CN" altLang="en-US" sz="11500" b="0" i="0" u="none" strike="noStrike" kern="1200" cap="none" spc="0" normalizeH="0" baseline="0" noProof="0" dirty="0">
              <a:ln>
                <a:noFill/>
              </a:ln>
              <a:solidFill>
                <a:srgbClr val="0070C0"/>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1458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7150BA9-9296-4909-A3F2-C46F6A92333E}"/>
              </a:ext>
            </a:extLst>
          </p:cNvPr>
          <p:cNvSpPr txBox="1"/>
          <p:nvPr/>
        </p:nvSpPr>
        <p:spPr>
          <a:xfrm>
            <a:off x="2956184" y="1360457"/>
            <a:ext cx="6273541" cy="3631763"/>
          </a:xfrm>
          <a:prstGeom prst="rect">
            <a:avLst/>
          </a:prstGeom>
          <a:solidFill>
            <a:schemeClr val="bg1">
              <a:alpha val="42000"/>
            </a:schemeClr>
          </a:solidFill>
          <a:ln w="57150">
            <a:solidFill>
              <a:schemeClr val="tx1"/>
            </a:solidFill>
            <a:prstDash val="lgDash"/>
          </a:ln>
        </p:spPr>
        <p:txBody>
          <a:bodyPr wrap="square" rtlCol="0">
            <a:spAutoFit/>
          </a:bodyPr>
          <a:lstStyle>
            <a:defPPr>
              <a:defRPr lang="zh-CN"/>
            </a:defPPr>
            <a:lvl1pPr algn="ctr">
              <a:lnSpc>
                <a:spcPct val="130000"/>
              </a:lnSpc>
              <a:defRPr sz="3200">
                <a:solidFill>
                  <a:schemeClr val="bg1"/>
                </a:solidFill>
                <a:effectLst>
                  <a:outerShdw blurRad="50800" dist="50800" dir="5400000" algn="ctr" rotWithShape="0">
                    <a:srgbClr val="3F377F"/>
                  </a:outerShdw>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500" noProof="0" dirty="0">
                <a:solidFill>
                  <a:schemeClr val="accent4">
                    <a:lumMod val="60000"/>
                    <a:lumOff val="40000"/>
                  </a:schemeClr>
                </a:solidFill>
                <a:latin typeface="SVN-Prima" panose="02040603050506020204" pitchFamily="18"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rPr>
              <a:t>PHÁ</a:t>
            </a:r>
            <a:endParaRPr kumimoji="0" lang="zh-CN" altLang="en-US" sz="11500" b="0" i="0" u="none" strike="noStrike" kern="1200" cap="none" spc="0" normalizeH="0" baseline="0" noProof="0" dirty="0">
              <a:ln>
                <a:noFill/>
              </a:ln>
              <a:solidFill>
                <a:schemeClr val="accent4">
                  <a:lumMod val="60000"/>
                  <a:lumOff val="40000"/>
                </a:schemeClr>
              </a:solidFill>
              <a:effectLst>
                <a:outerShdw blurRad="50800" dist="50800" dir="5400000" algn="ctr" rotWithShape="0">
                  <a:srgbClr val="3F377F"/>
                </a:outerShdw>
              </a:effectLst>
              <a:uLnTx/>
              <a:uFillTx/>
              <a:latin typeface="SVN-Prima" panose="02040603050506020204" pitchFamily="18" charset="0"/>
            </a:endParaRPr>
          </a:p>
        </p:txBody>
      </p:sp>
    </p:spTree>
    <p:extLst>
      <p:ext uri="{BB962C8B-B14F-4D97-AF65-F5344CB8AC3E}">
        <p14:creationId xmlns:p14="http://schemas.microsoft.com/office/powerpoint/2010/main" val="246277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692"/>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4" name="Rounded Rectangle 23"/>
          <p:cNvSpPr/>
          <p:nvPr/>
        </p:nvSpPr>
        <p:spPr>
          <a:xfrm>
            <a:off x="243840" y="1036319"/>
            <a:ext cx="11548845" cy="5318761"/>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601702" y="1282998"/>
            <a:ext cx="11117858"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70715" y="231992"/>
            <a:ext cx="11621970"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Hoạt</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động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1:</a:t>
            </a:r>
            <a:r>
              <a:rPr kumimoji="0" lang="en-US" altLang="zh-CN"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40" name="任意多边形: 形状 42">
            <a:extLst>
              <a:ext uri="{FF2B5EF4-FFF2-40B4-BE49-F238E27FC236}">
                <a16:creationId xmlns:a16="http://schemas.microsoft.com/office/drawing/2014/main" id="{2AC0B3C1-3C32-426A-AAD8-256B4CA87AE3}"/>
              </a:ext>
            </a:extLst>
          </p:cNvPr>
          <p:cNvSpPr/>
          <p:nvPr/>
        </p:nvSpPr>
        <p:spPr>
          <a:xfrm>
            <a:off x="2953764" y="1939722"/>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3348439" y="2097535"/>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任意多边形: 形状 43">
            <a:extLst>
              <a:ext uri="{FF2B5EF4-FFF2-40B4-BE49-F238E27FC236}">
                <a16:creationId xmlns:a16="http://schemas.microsoft.com/office/drawing/2014/main" id="{41A9B5B7-C5A6-418D-9EA8-493214BE9D59}"/>
              </a:ext>
            </a:extLst>
          </p:cNvPr>
          <p:cNvSpPr/>
          <p:nvPr/>
        </p:nvSpPr>
        <p:spPr>
          <a:xfrm>
            <a:off x="3174203" y="4810777"/>
            <a:ext cx="4895231"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3568878" y="4968590"/>
            <a:ext cx="437933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44" name="任意多边形: 形状 45">
            <a:extLst>
              <a:ext uri="{FF2B5EF4-FFF2-40B4-BE49-F238E27FC236}">
                <a16:creationId xmlns:a16="http://schemas.microsoft.com/office/drawing/2014/main" id="{B08EB7E5-A25D-4055-80FB-2D02B0604E2F}"/>
              </a:ext>
            </a:extLst>
          </p:cNvPr>
          <p:cNvSpPr/>
          <p:nvPr/>
        </p:nvSpPr>
        <p:spPr>
          <a:xfrm flipH="1">
            <a:off x="3731585" y="3207283"/>
            <a:ext cx="4895231" cy="133531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en Sans" panose="020B0606030504020204" pitchFamily="34" charset="0"/>
              <a:ea typeface="等线" panose="020B0604020202020204" charset="-122"/>
              <a:cs typeface="Open Sans" panose="020B0606030504020204" pitchFamily="34" charset="0"/>
            </a:endParaRPr>
          </a:p>
        </p:txBody>
      </p:sp>
      <p:sp>
        <p:nvSpPr>
          <p:cNvPr id="45" name="文本框 46">
            <a:extLst>
              <a:ext uri="{FF2B5EF4-FFF2-40B4-BE49-F238E27FC236}">
                <a16:creationId xmlns:a16="http://schemas.microsoft.com/office/drawing/2014/main" id="{8F976ACB-6607-4CBA-AF5E-0361F99F2724}"/>
              </a:ext>
            </a:extLst>
          </p:cNvPr>
          <p:cNvSpPr txBox="1"/>
          <p:nvPr/>
        </p:nvSpPr>
        <p:spPr>
          <a:xfrm>
            <a:off x="4018562" y="3296154"/>
            <a:ext cx="415774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4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24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995" y="2325480"/>
            <a:ext cx="2483725" cy="250902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340" y="1712762"/>
            <a:ext cx="1319838" cy="218355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179" y="4261994"/>
            <a:ext cx="1614024" cy="2361517"/>
          </a:xfrm>
          <a:prstGeom prst="rect">
            <a:avLst/>
          </a:prstGeom>
        </p:spPr>
      </p:pic>
    </p:spTree>
    <p:custDataLst>
      <p:tags r:id="rId1"/>
    </p:custDataLst>
    <p:extLst>
      <p:ext uri="{BB962C8B-B14F-4D97-AF65-F5344CB8AC3E}">
        <p14:creationId xmlns:p14="http://schemas.microsoft.com/office/powerpoint/2010/main" val="310150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0-#ppt_w/2"/>
                                          </p:val>
                                        </p:tav>
                                        <p:tav tm="100000">
                                          <p:val>
                                            <p:strVal val="#ppt_x"/>
                                          </p:val>
                                        </p:tav>
                                      </p:tavLst>
                                    </p:anim>
                                    <p:anim calcmode="lin" valueType="num">
                                      <p:cBhvr additive="base">
                                        <p:cTn id="27"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1+#ppt_w/2"/>
                                          </p:val>
                                        </p:tav>
                                        <p:tav tm="100000">
                                          <p:val>
                                            <p:strVal val="#ppt_x"/>
                                          </p:val>
                                        </p:tav>
                                      </p:tavLst>
                                    </p:anim>
                                    <p:anim calcmode="lin" valueType="num">
                                      <p:cBhvr additive="base">
                                        <p:cTn id="37" dur="500" fill="hold"/>
                                        <p:tgtEl>
                                          <p:spTgt spid="4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1+#ppt_w/2"/>
                                          </p:val>
                                        </p:tav>
                                        <p:tav tm="100000">
                                          <p:val>
                                            <p:strVal val="#ppt_x"/>
                                          </p:val>
                                        </p:tav>
                                      </p:tavLst>
                                    </p:anim>
                                    <p:anim calcmode="lin" valueType="num">
                                      <p:cBhvr additive="base">
                                        <p:cTn id="41"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0-#ppt_w/2"/>
                                          </p:val>
                                        </p:tav>
                                        <p:tav tm="100000">
                                          <p:val>
                                            <p:strVal val="#ppt_x"/>
                                          </p:val>
                                        </p:tav>
                                      </p:tavLst>
                                    </p:anim>
                                    <p:anim calcmode="lin" valueType="num">
                                      <p:cBhvr additive="base">
                                        <p:cTn id="51" dur="500" fill="hold"/>
                                        <p:tgtEl>
                                          <p:spTgt spid="4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0-#ppt_w/2"/>
                                          </p:val>
                                        </p:tav>
                                        <p:tav tm="100000">
                                          <p:val>
                                            <p:strVal val="#ppt_x"/>
                                          </p:val>
                                        </p:tav>
                                      </p:tavLst>
                                    </p:anim>
                                    <p:anim calcmode="lin" valueType="num">
                                      <p:cBhvr additive="base">
                                        <p:cTn id="55"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40" grpId="0" animBg="1"/>
      <p:bldP spid="41" grpId="0"/>
      <p:bldP spid="42" grpId="0" animBg="1"/>
      <p:bldP spid="43" grpId="0"/>
      <p:bldP spid="44" grpId="0" animBg="1"/>
      <p:bldP spid="45" grpId="0"/>
    </p:bldLst>
  </p:timing>
  <p:extLst>
    <p:ext uri="{E180D4A7-C9FB-4DFB-919C-405C955672EB}">
      <p14:showEvtLst xmlns:p14="http://schemas.microsoft.com/office/powerpoint/2010/main">
        <p14:playEvt time="757" objId="3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Rounded Rectangle 17"/>
          <p:cNvSpPr/>
          <p:nvPr/>
        </p:nvSpPr>
        <p:spPr>
          <a:xfrm>
            <a:off x="243840" y="1036319"/>
            <a:ext cx="11548845" cy="5589443"/>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1" name="组合 35">
            <a:extLst>
              <a:ext uri="{FF2B5EF4-FFF2-40B4-BE49-F238E27FC236}">
                <a16:creationId xmlns:a16="http://schemas.microsoft.com/office/drawing/2014/main" id="{C0E30C7F-AC79-41F8-9704-FA9113A4897D}"/>
              </a:ext>
            </a:extLst>
          </p:cNvPr>
          <p:cNvGrpSpPr/>
          <p:nvPr/>
        </p:nvGrpSpPr>
        <p:grpSpPr>
          <a:xfrm>
            <a:off x="223206" y="5321365"/>
            <a:ext cx="1335314" cy="1335314"/>
            <a:chOff x="1814286" y="659355"/>
            <a:chExt cx="1567543" cy="1567543"/>
          </a:xfrm>
          <a:solidFill>
            <a:schemeClr val="accent2">
              <a:lumMod val="20000"/>
              <a:lumOff val="80000"/>
            </a:schemeClr>
          </a:solidFill>
        </p:grpSpPr>
        <p:sp>
          <p:nvSpPr>
            <p:cNvPr id="32" name="椭圆 11">
              <a:extLst>
                <a:ext uri="{FF2B5EF4-FFF2-40B4-BE49-F238E27FC236}">
                  <a16:creationId xmlns:a16="http://schemas.microsoft.com/office/drawing/2014/main" id="{24D56D03-1CDE-46BC-BFC2-308C79304F22}"/>
                </a:ext>
              </a:extLst>
            </p:cNvPr>
            <p:cNvSpPr/>
            <p:nvPr/>
          </p:nvSpPr>
          <p:spPr>
            <a:xfrm>
              <a:off x="1814286" y="659355"/>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3" name="图片 19">
              <a:extLst>
                <a:ext uri="{FF2B5EF4-FFF2-40B4-BE49-F238E27FC236}">
                  <a16:creationId xmlns:a16="http://schemas.microsoft.com/office/drawing/2014/main" id="{01CBDA04-C0D9-402A-9E10-6A5BDE21663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906147" y="782730"/>
              <a:ext cx="1230641" cy="1407875"/>
            </a:xfrm>
            <a:custGeom>
              <a:avLst/>
              <a:gdLst>
                <a:gd name="connsiteX0" fmla="*/ 0 w 2670629"/>
                <a:gd name="connsiteY0" fmla="*/ 0 h 3055246"/>
                <a:gd name="connsiteX1" fmla="*/ 2670629 w 2670629"/>
                <a:gd name="connsiteY1" fmla="*/ 0 h 3055246"/>
                <a:gd name="connsiteX2" fmla="*/ 2670629 w 2670629"/>
                <a:gd name="connsiteY2" fmla="*/ 3055246 h 3055246"/>
                <a:gd name="connsiteX3" fmla="*/ 0 w 2670629"/>
                <a:gd name="connsiteY3" fmla="*/ 3055246 h 3055246"/>
                <a:gd name="connsiteX4" fmla="*/ 0 w 2670629"/>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0629" h="3055246">
                  <a:moveTo>
                    <a:pt x="0" y="0"/>
                  </a:moveTo>
                  <a:lnTo>
                    <a:pt x="2670629" y="0"/>
                  </a:lnTo>
                  <a:lnTo>
                    <a:pt x="2670629" y="3055246"/>
                  </a:lnTo>
                  <a:lnTo>
                    <a:pt x="0" y="3055246"/>
                  </a:lnTo>
                  <a:lnTo>
                    <a:pt x="0" y="0"/>
                  </a:lnTo>
                  <a:close/>
                </a:path>
              </a:pathLst>
            </a:custGeom>
            <a:grpFill/>
          </p:spPr>
        </p:pic>
      </p:grpSp>
      <p:sp>
        <p:nvSpPr>
          <p:cNvPr id="40" name="任意多边形: 形状 42">
            <a:extLst>
              <a:ext uri="{FF2B5EF4-FFF2-40B4-BE49-F238E27FC236}">
                <a16:creationId xmlns:a16="http://schemas.microsoft.com/office/drawing/2014/main" id="{2AC0B3C1-3C32-426A-AAD8-256B4CA87AE3}"/>
              </a:ext>
            </a:extLst>
          </p:cNvPr>
          <p:cNvSpPr/>
          <p:nvPr/>
        </p:nvSpPr>
        <p:spPr>
          <a:xfrm>
            <a:off x="1810821" y="5111630"/>
            <a:ext cx="7865120" cy="1075894"/>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1" name="文本框 26">
            <a:extLst>
              <a:ext uri="{FF2B5EF4-FFF2-40B4-BE49-F238E27FC236}">
                <a16:creationId xmlns:a16="http://schemas.microsoft.com/office/drawing/2014/main" id="{A65A5737-EAD4-455B-9FF8-4C8202CE7008}"/>
              </a:ext>
            </a:extLst>
          </p:cNvPr>
          <p:cNvSpPr txBox="1"/>
          <p:nvPr/>
        </p:nvSpPr>
        <p:spPr>
          <a:xfrm>
            <a:off x="2194561" y="5387967"/>
            <a:ext cx="7481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Nhớ</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28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altLang="zh-CN" sz="28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Cloud 3"/>
          <p:cNvSpPr/>
          <p:nvPr/>
        </p:nvSpPr>
        <p:spPr>
          <a:xfrm>
            <a:off x="712362" y="2590524"/>
            <a:ext cx="2783192"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thành</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công</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Cloud 21"/>
          <p:cNvSpPr/>
          <p:nvPr/>
        </p:nvSpPr>
        <p:spPr>
          <a:xfrm>
            <a:off x="3598565" y="2565741"/>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làm</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thể</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hiện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sự</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tiến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bộ</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Cloud 22"/>
          <p:cNvSpPr/>
          <p:nvPr/>
        </p:nvSpPr>
        <p:spPr>
          <a:xfrm>
            <a:off x="6786623" y="2590524"/>
            <a:ext cx="2986268" cy="1911366"/>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Những</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việc</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tốt</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giúp</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đỡ</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mọi</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người</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Cloud 23"/>
          <p:cNvSpPr/>
          <p:nvPr/>
        </p:nvSpPr>
        <p:spPr>
          <a:xfrm>
            <a:off x="10003571" y="3014423"/>
            <a:ext cx="1569851" cy="1063567"/>
          </a:xfrm>
          <a:prstGeom prst="cloud">
            <a:avLst/>
          </a:prstGeom>
          <a:solidFill>
            <a:srgbClr val="F9D6D8"/>
          </a:solid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a:solidFill>
                  <a:schemeClr val="tx1"/>
                </a:solidFill>
              </a:rPr>
              <a:t>…</a:t>
            </a:r>
          </a:p>
        </p:txBody>
      </p:sp>
      <p:sp>
        <p:nvSpPr>
          <p:cNvPr id="25" name="文本框 26">
            <a:extLst>
              <a:ext uri="{FF2B5EF4-FFF2-40B4-BE49-F238E27FC236}">
                <a16:creationId xmlns:a16="http://schemas.microsoft.com/office/drawing/2014/main" id="{A65A5737-EAD4-455B-9FF8-4C8202CE7008}"/>
              </a:ext>
            </a:extLst>
          </p:cNvPr>
          <p:cNvSpPr txBox="1"/>
          <p:nvPr/>
        </p:nvSpPr>
        <p:spPr>
          <a:xfrm>
            <a:off x="712362" y="1892760"/>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0" u="none" strike="noStrike" kern="1200" cap="none" spc="0" normalizeH="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0" u="none" strike="noStrike" kern="1200" cap="none" spc="0" normalizeH="0" baseline="0" noProof="0" dirty="0">
              <a:ln>
                <a:noFill/>
              </a:ln>
              <a:solidFill>
                <a:srgbClr val="3F377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3641" y="4408647"/>
            <a:ext cx="2434132" cy="2481860"/>
          </a:xfrm>
          <a:prstGeom prst="rect">
            <a:avLst/>
          </a:prstGeom>
        </p:spPr>
      </p:pic>
      <p:sp>
        <p:nvSpPr>
          <p:cNvPr id="17"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pic>
        <p:nvPicPr>
          <p:cNvPr id="6" name="Picture 5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6576" y="4257457"/>
            <a:ext cx="2795424" cy="2815431"/>
          </a:xfrm>
          <a:prstGeom prst="rect">
            <a:avLst/>
          </a:prstGeom>
        </p:spPr>
      </p:pic>
    </p:spTree>
    <p:custDataLst>
      <p:tags r:id="rId1"/>
    </p:custDataLst>
    <p:extLst>
      <p:ext uri="{BB962C8B-B14F-4D97-AF65-F5344CB8AC3E}">
        <p14:creationId xmlns:p14="http://schemas.microsoft.com/office/powerpoint/2010/main" val="67743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 grpId="0" animBg="1"/>
      <p:bldP spid="22" grpId="0" animBg="1"/>
      <p:bldP spid="23" grpId="0" animBg="1"/>
      <p:bldP spid="24" grpId="0" animBg="1"/>
      <p:bldP spid="25" grpId="0"/>
    </p:bldLst>
  </p:timing>
  <p:extLst>
    <p:ext uri="{E180D4A7-C9FB-4DFB-919C-405C955672EB}">
      <p14:showEvtLst xmlns:p14="http://schemas.microsoft.com/office/powerpoint/2010/main">
        <p14:playEvt time="757" objId="3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3840" y="1036320"/>
            <a:ext cx="11548845" cy="5364480"/>
          </a:xfrm>
          <a:prstGeom prst="roundRect">
            <a:avLst>
              <a:gd name="adj" fmla="val 189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490755" y="132112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5" name="文本框 26">
            <a:extLst>
              <a:ext uri="{FF2B5EF4-FFF2-40B4-BE49-F238E27FC236}">
                <a16:creationId xmlns:a16="http://schemas.microsoft.com/office/drawing/2014/main" id="{A65A5737-EAD4-455B-9FF8-4C8202CE7008}"/>
              </a:ext>
            </a:extLst>
          </p:cNvPr>
          <p:cNvSpPr txBox="1"/>
          <p:nvPr/>
        </p:nvSpPr>
        <p:spPr>
          <a:xfrm>
            <a:off x="6899376" y="2047450"/>
            <a:ext cx="43793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3200" b="0" i="0"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3200" b="0" i="0"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组合 36">
            <a:extLst>
              <a:ext uri="{FF2B5EF4-FFF2-40B4-BE49-F238E27FC236}">
                <a16:creationId xmlns:a16="http://schemas.microsoft.com/office/drawing/2014/main" id="{D45E6B0E-6A3D-4B0F-BEAC-1C8A5BD3D60D}"/>
              </a:ext>
            </a:extLst>
          </p:cNvPr>
          <p:cNvGrpSpPr/>
          <p:nvPr/>
        </p:nvGrpSpPr>
        <p:grpSpPr>
          <a:xfrm>
            <a:off x="783046" y="2323608"/>
            <a:ext cx="1335314" cy="1403440"/>
            <a:chOff x="9502081" y="2645228"/>
            <a:chExt cx="1567543" cy="1647517"/>
          </a:xfrm>
          <a:solidFill>
            <a:schemeClr val="accent4">
              <a:lumMod val="20000"/>
              <a:lumOff val="80000"/>
            </a:schemeClr>
          </a:solidFill>
        </p:grpSpPr>
        <p:sp>
          <p:nvSpPr>
            <p:cNvPr id="17" name="椭圆 22">
              <a:extLst>
                <a:ext uri="{FF2B5EF4-FFF2-40B4-BE49-F238E27FC236}">
                  <a16:creationId xmlns:a16="http://schemas.microsoft.com/office/drawing/2014/main" id="{5BF7B592-FE59-48A1-B607-CF2F293109B8}"/>
                </a:ext>
              </a:extLst>
            </p:cNvPr>
            <p:cNvSpPr/>
            <p:nvPr/>
          </p:nvSpPr>
          <p:spPr>
            <a:xfrm>
              <a:off x="9502081" y="264522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20">
              <a:extLst>
                <a:ext uri="{FF2B5EF4-FFF2-40B4-BE49-F238E27FC236}">
                  <a16:creationId xmlns:a16="http://schemas.microsoft.com/office/drawing/2014/main" id="{719CDD46-8D83-4651-8590-BBC1C18DBA9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51242" y="2689675"/>
              <a:ext cx="1256952" cy="1603070"/>
            </a:xfrm>
            <a:custGeom>
              <a:avLst/>
              <a:gdLst>
                <a:gd name="connsiteX0" fmla="*/ 0 w 2520783"/>
                <a:gd name="connsiteY0" fmla="*/ 0 h 3214914"/>
                <a:gd name="connsiteX1" fmla="*/ 2520783 w 2520783"/>
                <a:gd name="connsiteY1" fmla="*/ 0 h 3214914"/>
                <a:gd name="connsiteX2" fmla="*/ 2520783 w 2520783"/>
                <a:gd name="connsiteY2" fmla="*/ 3214914 h 3214914"/>
                <a:gd name="connsiteX3" fmla="*/ 0 w 2520783"/>
                <a:gd name="connsiteY3" fmla="*/ 3214914 h 3214914"/>
                <a:gd name="connsiteX4" fmla="*/ 0 w 2520783"/>
                <a:gd name="connsiteY4" fmla="*/ 0 h 321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783" h="3214914">
                  <a:moveTo>
                    <a:pt x="0" y="0"/>
                  </a:moveTo>
                  <a:lnTo>
                    <a:pt x="2520783" y="0"/>
                  </a:lnTo>
                  <a:lnTo>
                    <a:pt x="2520783" y="3214914"/>
                  </a:lnTo>
                  <a:lnTo>
                    <a:pt x="0" y="3214914"/>
                  </a:lnTo>
                  <a:lnTo>
                    <a:pt x="0" y="0"/>
                  </a:lnTo>
                  <a:close/>
                </a:path>
              </a:pathLst>
            </a:custGeom>
            <a:grpFill/>
          </p:spPr>
        </p:pic>
      </p:grpSp>
      <p:sp>
        <p:nvSpPr>
          <p:cNvPr id="19" name="任意多边形: 形状 45">
            <a:extLst>
              <a:ext uri="{FF2B5EF4-FFF2-40B4-BE49-F238E27FC236}">
                <a16:creationId xmlns:a16="http://schemas.microsoft.com/office/drawing/2014/main" id="{B08EB7E5-A25D-4055-80FB-2D02B0604E2F}"/>
              </a:ext>
            </a:extLst>
          </p:cNvPr>
          <p:cNvSpPr/>
          <p:nvPr/>
        </p:nvSpPr>
        <p:spPr>
          <a:xfrm>
            <a:off x="2232982" y="2103649"/>
            <a:ext cx="4462050" cy="2062103"/>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0" name="文本框 46">
            <a:extLst>
              <a:ext uri="{FF2B5EF4-FFF2-40B4-BE49-F238E27FC236}">
                <a16:creationId xmlns:a16="http://schemas.microsoft.com/office/drawing/2014/main" id="{8F976ACB-6607-4CBA-AF5E-0361F99F2724}"/>
              </a:ext>
            </a:extLst>
          </p:cNvPr>
          <p:cNvSpPr txBox="1"/>
          <p:nvPr/>
        </p:nvSpPr>
        <p:spPr>
          <a:xfrm>
            <a:off x="2487308" y="2106390"/>
            <a:ext cx="4157742"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Ghi</a:t>
            </a:r>
            <a:r>
              <a:rPr kumimoji="0" lang="en-US" altLang="zh-CN"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baseline="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chép</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vẽ</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lại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dưới</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hình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thức</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i="0" u="none" strike="noStrike" kern="1200" cap="none" spc="0" normalizeH="0" noProof="0" dirty="0" err="1">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thích</a:t>
            </a:r>
            <a:r>
              <a:rPr kumimoji="0" lang="en-US" altLang="zh-CN" sz="3200" i="0" u="none" strike="noStrike" kern="1200" cap="none" spc="0" normalizeH="0" noProof="0" dirty="0">
                <a:ln>
                  <a:noFill/>
                </a:ln>
                <a:solidFill>
                  <a:schemeClr val="tx1">
                    <a:lumMod val="65000"/>
                    <a:lumOff val="3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200" i="0" u="none" strike="noStrike" kern="1200" cap="none" spc="0" normalizeH="0" baseline="0" noProof="0" dirty="0">
              <a:ln>
                <a:noFill/>
              </a:ln>
              <a:solidFill>
                <a:schemeClr val="tx1">
                  <a:lumMod val="65000"/>
                  <a:lumOff val="3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6208556" y="2489092"/>
            <a:ext cx="6040755" cy="3679046"/>
          </a:xfrm>
          <a:prstGeom prst="rect">
            <a:avLst/>
          </a:prstGeom>
        </p:spPr>
      </p:pic>
      <p:sp>
        <p:nvSpPr>
          <p:cNvPr id="13" name="TextBox 12"/>
          <p:cNvSpPr txBox="1"/>
          <p:nvPr/>
        </p:nvSpPr>
        <p:spPr>
          <a:xfrm>
            <a:off x="1259420" y="5152475"/>
            <a:ext cx="4836580" cy="1015663"/>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6000" dirty="0">
                <a:solidFill>
                  <a:schemeClr val="tx1"/>
                </a:solidFill>
                <a:latin typeface="SVN-Good Dog" panose="02040603050506020204" pitchFamily="18" charset="0"/>
              </a:rPr>
              <a:t>LÀM VIỆC NHÓM ĐÔI</a:t>
            </a:r>
          </a:p>
        </p:txBody>
      </p:sp>
    </p:spTree>
    <p:custDataLst>
      <p:tags r:id="rId1"/>
    </p:custDataLst>
    <p:extLst>
      <p:ext uri="{BB962C8B-B14F-4D97-AF65-F5344CB8AC3E}">
        <p14:creationId xmlns:p14="http://schemas.microsoft.com/office/powerpoint/2010/main" val="124079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animBg="1"/>
      <p:bldP spid="20" grpId="0"/>
      <p:bldP spid="13" grpId="0" animBg="1"/>
    </p:bldLst>
  </p:timing>
  <p:extLst>
    <p:ext uri="{E180D4A7-C9FB-4DFB-919C-405C955672EB}">
      <p14:showEvtLst xmlns:p14="http://schemas.microsoft.com/office/powerpoint/2010/main">
        <p14:playEvt time="757" objId="3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9EDCAC-5CB8-4269-91CC-775C0A891C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r="5562"/>
          <a:stretch/>
        </p:blipFill>
        <p:spPr>
          <a:xfrm>
            <a:off x="0" y="0"/>
            <a:ext cx="12192000" cy="7454096"/>
          </a:xfrm>
          <a:prstGeom prst="rect">
            <a:avLst/>
          </a:prstGeom>
        </p:spPr>
      </p:pic>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grpSp>
        <p:nvGrpSpPr>
          <p:cNvPr id="34" name="组合 37">
            <a:extLst>
              <a:ext uri="{FF2B5EF4-FFF2-40B4-BE49-F238E27FC236}">
                <a16:creationId xmlns:a16="http://schemas.microsoft.com/office/drawing/2014/main" id="{48886300-3E98-48CA-B834-4A7530633B8B}"/>
              </a:ext>
            </a:extLst>
          </p:cNvPr>
          <p:cNvGrpSpPr/>
          <p:nvPr/>
        </p:nvGrpSpPr>
        <p:grpSpPr>
          <a:xfrm>
            <a:off x="818210" y="2733395"/>
            <a:ext cx="1608583" cy="1675620"/>
            <a:chOff x="1814286" y="4097698"/>
            <a:chExt cx="1567543" cy="1685220"/>
          </a:xfrm>
          <a:solidFill>
            <a:schemeClr val="accent6">
              <a:lumMod val="40000"/>
              <a:lumOff val="60000"/>
            </a:schemeClr>
          </a:solidFill>
        </p:grpSpPr>
        <p:sp>
          <p:nvSpPr>
            <p:cNvPr id="35" name="椭圆 21">
              <a:extLst>
                <a:ext uri="{FF2B5EF4-FFF2-40B4-BE49-F238E27FC236}">
                  <a16:creationId xmlns:a16="http://schemas.microsoft.com/office/drawing/2014/main" id="{728CE129-CF0B-4330-887A-A41F489FB5C2}"/>
                </a:ext>
              </a:extLst>
            </p:cNvPr>
            <p:cNvSpPr/>
            <p:nvPr/>
          </p:nvSpPr>
          <p:spPr>
            <a:xfrm>
              <a:off x="1814286" y="4097698"/>
              <a:ext cx="1567543" cy="15675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6" name="图片 18">
              <a:extLst>
                <a:ext uri="{FF2B5EF4-FFF2-40B4-BE49-F238E27FC236}">
                  <a16:creationId xmlns:a16="http://schemas.microsoft.com/office/drawing/2014/main" id="{B1D35F82-2E6A-40A3-8A7E-72EBD9DF3B8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969581" y="4173576"/>
              <a:ext cx="1256952" cy="1609342"/>
            </a:xfrm>
            <a:custGeom>
              <a:avLst/>
              <a:gdLst>
                <a:gd name="connsiteX0" fmla="*/ 0 w 2386253"/>
                <a:gd name="connsiteY0" fmla="*/ 0 h 3055246"/>
                <a:gd name="connsiteX1" fmla="*/ 2386253 w 2386253"/>
                <a:gd name="connsiteY1" fmla="*/ 0 h 3055246"/>
                <a:gd name="connsiteX2" fmla="*/ 2386253 w 2386253"/>
                <a:gd name="connsiteY2" fmla="*/ 3055246 h 3055246"/>
                <a:gd name="connsiteX3" fmla="*/ 0 w 2386253"/>
                <a:gd name="connsiteY3" fmla="*/ 3055246 h 3055246"/>
                <a:gd name="connsiteX4" fmla="*/ 0 w 2386253"/>
                <a:gd name="connsiteY4" fmla="*/ 0 h 305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253" h="3055246">
                  <a:moveTo>
                    <a:pt x="0" y="0"/>
                  </a:moveTo>
                  <a:lnTo>
                    <a:pt x="2386253" y="0"/>
                  </a:lnTo>
                  <a:lnTo>
                    <a:pt x="2386253" y="3055246"/>
                  </a:lnTo>
                  <a:lnTo>
                    <a:pt x="0" y="3055246"/>
                  </a:lnTo>
                  <a:lnTo>
                    <a:pt x="0" y="0"/>
                  </a:lnTo>
                  <a:close/>
                </a:path>
              </a:pathLst>
            </a:custGeom>
            <a:grpFill/>
          </p:spPr>
        </p:pic>
      </p:grpSp>
      <p:sp>
        <p:nvSpPr>
          <p:cNvPr id="42" name="任意多边形: 形状 43">
            <a:extLst>
              <a:ext uri="{FF2B5EF4-FFF2-40B4-BE49-F238E27FC236}">
                <a16:creationId xmlns:a16="http://schemas.microsoft.com/office/drawing/2014/main" id="{41A9B5B7-C5A6-418D-9EA8-493214BE9D59}"/>
              </a:ext>
            </a:extLst>
          </p:cNvPr>
          <p:cNvSpPr/>
          <p:nvPr/>
        </p:nvSpPr>
        <p:spPr>
          <a:xfrm>
            <a:off x="2548013" y="2809907"/>
            <a:ext cx="4895231" cy="1858187"/>
          </a:xfrm>
          <a:custGeom>
            <a:avLst/>
            <a:gdLst>
              <a:gd name="connsiteX0" fmla="*/ 321031 w 4895231"/>
              <a:gd name="connsiteY0" fmla="*/ 0 h 1075894"/>
              <a:gd name="connsiteX1" fmla="*/ 4760282 w 4895231"/>
              <a:gd name="connsiteY1" fmla="*/ 0 h 1075894"/>
              <a:gd name="connsiteX2" fmla="*/ 4895231 w 4895231"/>
              <a:gd name="connsiteY2" fmla="*/ 134949 h 1075894"/>
              <a:gd name="connsiteX3" fmla="*/ 4895231 w 4895231"/>
              <a:gd name="connsiteY3" fmla="*/ 940945 h 1075894"/>
              <a:gd name="connsiteX4" fmla="*/ 4760282 w 4895231"/>
              <a:gd name="connsiteY4" fmla="*/ 1075894 h 1075894"/>
              <a:gd name="connsiteX5" fmla="*/ 321031 w 4895231"/>
              <a:gd name="connsiteY5" fmla="*/ 1075894 h 1075894"/>
              <a:gd name="connsiteX6" fmla="*/ 186082 w 4895231"/>
              <a:gd name="connsiteY6" fmla="*/ 940945 h 1075894"/>
              <a:gd name="connsiteX7" fmla="*/ 186082 w 4895231"/>
              <a:gd name="connsiteY7" fmla="*/ 645874 h 1075894"/>
              <a:gd name="connsiteX8" fmla="*/ 0 w 4895231"/>
              <a:gd name="connsiteY8" fmla="*/ 537947 h 1075894"/>
              <a:gd name="connsiteX9" fmla="*/ 186082 w 4895231"/>
              <a:gd name="connsiteY9" fmla="*/ 430020 h 1075894"/>
              <a:gd name="connsiteX10" fmla="*/ 186082 w 4895231"/>
              <a:gd name="connsiteY10" fmla="*/ 134949 h 1075894"/>
              <a:gd name="connsiteX11" fmla="*/ 321031 w 4895231"/>
              <a:gd name="connsiteY11" fmla="*/ 0 h 107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5231" h="1075894">
                <a:moveTo>
                  <a:pt x="321031" y="0"/>
                </a:moveTo>
                <a:lnTo>
                  <a:pt x="4760282" y="0"/>
                </a:lnTo>
                <a:cubicBezTo>
                  <a:pt x="4834812" y="0"/>
                  <a:pt x="4895231" y="60419"/>
                  <a:pt x="4895231" y="134949"/>
                </a:cubicBezTo>
                <a:lnTo>
                  <a:pt x="4895231" y="940945"/>
                </a:lnTo>
                <a:cubicBezTo>
                  <a:pt x="4895231" y="1015475"/>
                  <a:pt x="4834812" y="1075894"/>
                  <a:pt x="4760282" y="1075894"/>
                </a:cubicBezTo>
                <a:lnTo>
                  <a:pt x="321031" y="1075894"/>
                </a:lnTo>
                <a:cubicBezTo>
                  <a:pt x="246501" y="1075894"/>
                  <a:pt x="186082" y="1015475"/>
                  <a:pt x="186082" y="940945"/>
                </a:cubicBezTo>
                <a:lnTo>
                  <a:pt x="186082" y="645874"/>
                </a:lnTo>
                <a:lnTo>
                  <a:pt x="0" y="537947"/>
                </a:lnTo>
                <a:lnTo>
                  <a:pt x="186082" y="430020"/>
                </a:lnTo>
                <a:lnTo>
                  <a:pt x="186082" y="134949"/>
                </a:lnTo>
                <a:cubicBezTo>
                  <a:pt x="186082" y="60419"/>
                  <a:pt x="246501" y="0"/>
                  <a:pt x="321031"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3" name="文本框 44">
            <a:extLst>
              <a:ext uri="{FF2B5EF4-FFF2-40B4-BE49-F238E27FC236}">
                <a16:creationId xmlns:a16="http://schemas.microsoft.com/office/drawing/2014/main" id="{67B4463E-EA05-4394-BD9F-5C0B75F6CEEF}"/>
              </a:ext>
            </a:extLst>
          </p:cNvPr>
          <p:cNvSpPr txBox="1"/>
          <p:nvPr/>
        </p:nvSpPr>
        <p:spPr>
          <a:xfrm>
            <a:off x="2942688" y="2967721"/>
            <a:ext cx="437933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altLang="zh-CN" sz="3200" b="0" i="0" u="none" strike="noStrike" kern="1200" cap="none" spc="0" normalizeH="0" baseline="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3200" b="0" i="0" u="none" strike="noStrike" kern="1200" cap="none" spc="0" normalizeH="0" noProof="0" dirty="0">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spc="0" normalizeH="0" noProof="0" dirty="0" err="1">
                <a:ln>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3200" b="0" i="0" u="none" strike="noStrike" kern="1200" cap="none" spc="0" normalizeH="0" baseline="0" noProof="0" dirty="0">
              <a:ln>
                <a:noFill/>
              </a:ln>
              <a:solidFill>
                <a:schemeClr val="tx1">
                  <a:lumMod val="75000"/>
                  <a:lumOff val="2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292" y="2534855"/>
            <a:ext cx="4338053" cy="4423113"/>
          </a:xfrm>
          <a:prstGeom prst="rect">
            <a:avLst/>
          </a:prstGeom>
        </p:spPr>
      </p:pic>
      <p:sp>
        <p:nvSpPr>
          <p:cNvPr id="11" name="文本框 2">
            <a:extLst>
              <a:ext uri="{FF2B5EF4-FFF2-40B4-BE49-F238E27FC236}">
                <a16:creationId xmlns:a16="http://schemas.microsoft.com/office/drawing/2014/main" id="{1FF5FE5D-221E-43C3-9C39-48FAFF9BEA44}"/>
              </a:ext>
            </a:extLst>
          </p:cNvPr>
          <p:cNvSpPr txBox="1"/>
          <p:nvPr/>
        </p:nvSpPr>
        <p:spPr>
          <a:xfrm>
            <a:off x="597435" y="1316809"/>
            <a:ext cx="1130193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6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6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Giới</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thiệu</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những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việc</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làm</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đáng</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tự</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hào</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của</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bản</a:t>
            </a:r>
            <a:r>
              <a:rPr lang="en-US" altLang="zh-CN" sz="26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zh-CN" sz="26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thân</a:t>
            </a:r>
            <a:endParaRPr kumimoji="0" lang="zh-CN" altLang="en-US" sz="26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Tree>
    <p:custDataLst>
      <p:tags r:id="rId1"/>
    </p:custDataLst>
    <p:extLst>
      <p:ext uri="{BB962C8B-B14F-4D97-AF65-F5344CB8AC3E}">
        <p14:creationId xmlns:p14="http://schemas.microsoft.com/office/powerpoint/2010/main" val="110611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extLst>
    <p:ext uri="{E180D4A7-C9FB-4DFB-919C-405C955672EB}">
      <p14:showEvtLst xmlns:p14="http://schemas.microsoft.com/office/powerpoint/2010/main">
        <p14:playEvt time="757"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303" y="29929"/>
            <a:ext cx="11333446" cy="3798137"/>
          </a:xfrm>
          <a:prstGeom prst="rect">
            <a:avLst/>
          </a:prstGeom>
        </p:spPr>
      </p:pic>
      <p:grpSp>
        <p:nvGrpSpPr>
          <p:cNvPr id="12" name="Group 11"/>
          <p:cNvGrpSpPr/>
          <p:nvPr/>
        </p:nvGrpSpPr>
        <p:grpSpPr>
          <a:xfrm>
            <a:off x="1859280" y="188147"/>
            <a:ext cx="10407190" cy="6265823"/>
            <a:chOff x="6785849" y="-1021467"/>
            <a:chExt cx="5458203" cy="7475438"/>
          </a:xfrm>
        </p:grpSpPr>
        <p:sp>
          <p:nvSpPr>
            <p:cNvPr id="3" name="文本框 2">
              <a:extLst>
                <a:ext uri="{FF2B5EF4-FFF2-40B4-BE49-F238E27FC236}">
                  <a16:creationId xmlns:a16="http://schemas.microsoft.com/office/drawing/2014/main" id="{F6CEB7C9-ED33-4075-88A8-3D735871B477}"/>
                </a:ext>
              </a:extLst>
            </p:cNvPr>
            <p:cNvSpPr txBox="1"/>
            <p:nvPr/>
          </p:nvSpPr>
          <p:spPr>
            <a:xfrm>
              <a:off x="6785849" y="206107"/>
              <a:ext cx="5187075" cy="6247864"/>
            </a:xfrm>
            <a:custGeom>
              <a:avLst/>
              <a:gdLst>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0 w 5172075"/>
                <a:gd name="connsiteY0" fmla="*/ 0 h 2554545"/>
                <a:gd name="connsiteX1" fmla="*/ 5172075 w 5172075"/>
                <a:gd name="connsiteY1" fmla="*/ 0 h 2554545"/>
                <a:gd name="connsiteX2" fmla="*/ 5172075 w 5172075"/>
                <a:gd name="connsiteY2" fmla="*/ 2554545 h 2554545"/>
                <a:gd name="connsiteX3" fmla="*/ 0 w 5172075"/>
                <a:gd name="connsiteY3" fmla="*/ 2554545 h 2554545"/>
                <a:gd name="connsiteX4" fmla="*/ 0 w 5172075"/>
                <a:gd name="connsiteY4" fmla="*/ 0 h 2554545"/>
                <a:gd name="connsiteX0" fmla="*/ 15000 w 5187075"/>
                <a:gd name="connsiteY0" fmla="*/ 0 h 2554545"/>
                <a:gd name="connsiteX1" fmla="*/ 5187075 w 5187075"/>
                <a:gd name="connsiteY1" fmla="*/ 0 h 2554545"/>
                <a:gd name="connsiteX2" fmla="*/ 5187075 w 5187075"/>
                <a:gd name="connsiteY2" fmla="*/ 2554545 h 2554545"/>
                <a:gd name="connsiteX3" fmla="*/ 15000 w 5187075"/>
                <a:gd name="connsiteY3" fmla="*/ 2554545 h 2554545"/>
                <a:gd name="connsiteX4" fmla="*/ 15000 w 5187075"/>
                <a:gd name="connsiteY4" fmla="*/ 0 h 2554545"/>
                <a:gd name="connsiteX0" fmla="*/ 15000 w 5187075"/>
                <a:gd name="connsiteY0" fmla="*/ 50800 h 2605345"/>
                <a:gd name="connsiteX1" fmla="*/ 5187075 w 5187075"/>
                <a:gd name="connsiteY1" fmla="*/ 50800 h 2605345"/>
                <a:gd name="connsiteX2" fmla="*/ 5187075 w 5187075"/>
                <a:gd name="connsiteY2" fmla="*/ 2605345 h 2605345"/>
                <a:gd name="connsiteX3" fmla="*/ 15000 w 5187075"/>
                <a:gd name="connsiteY3" fmla="*/ 2605345 h 2605345"/>
                <a:gd name="connsiteX4" fmla="*/ 15000 w 5187075"/>
                <a:gd name="connsiteY4" fmla="*/ 50800 h 2605345"/>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586563"/>
                <a:gd name="connsiteX1" fmla="*/ 5187075 w 5187075"/>
                <a:gd name="connsiteY1" fmla="*/ 32018 h 2586563"/>
                <a:gd name="connsiteX2" fmla="*/ 5187075 w 5187075"/>
                <a:gd name="connsiteY2" fmla="*/ 2586563 h 2586563"/>
                <a:gd name="connsiteX3" fmla="*/ 15000 w 5187075"/>
                <a:gd name="connsiteY3" fmla="*/ 2586563 h 2586563"/>
                <a:gd name="connsiteX4" fmla="*/ 15000 w 5187075"/>
                <a:gd name="connsiteY4" fmla="*/ 32018 h 2586563"/>
                <a:gd name="connsiteX0" fmla="*/ 15000 w 5187075"/>
                <a:gd name="connsiteY0" fmla="*/ 32018 h 2650063"/>
                <a:gd name="connsiteX1" fmla="*/ 5187075 w 5187075"/>
                <a:gd name="connsiteY1" fmla="*/ 32018 h 2650063"/>
                <a:gd name="connsiteX2" fmla="*/ 5187075 w 5187075"/>
                <a:gd name="connsiteY2" fmla="*/ 2586563 h 2650063"/>
                <a:gd name="connsiteX3" fmla="*/ 15000 w 5187075"/>
                <a:gd name="connsiteY3" fmla="*/ 2586563 h 2650063"/>
                <a:gd name="connsiteX4" fmla="*/ 15000 w 5187075"/>
                <a:gd name="connsiteY4" fmla="*/ 32018 h 2650063"/>
                <a:gd name="connsiteX0" fmla="*/ 15000 w 5187075"/>
                <a:gd name="connsiteY0" fmla="*/ 32018 h 2634783"/>
                <a:gd name="connsiteX1" fmla="*/ 5187075 w 5187075"/>
                <a:gd name="connsiteY1" fmla="*/ 32018 h 2634783"/>
                <a:gd name="connsiteX2" fmla="*/ 5187075 w 5187075"/>
                <a:gd name="connsiteY2" fmla="*/ 2586563 h 2634783"/>
                <a:gd name="connsiteX3" fmla="*/ 15000 w 5187075"/>
                <a:gd name="connsiteY3" fmla="*/ 2586563 h 2634783"/>
                <a:gd name="connsiteX4" fmla="*/ 15000 w 5187075"/>
                <a:gd name="connsiteY4" fmla="*/ 32018 h 263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7075" h="2634783">
                  <a:moveTo>
                    <a:pt x="15000" y="32018"/>
                  </a:moveTo>
                  <a:cubicBezTo>
                    <a:pt x="1224675" y="-82282"/>
                    <a:pt x="3882150" y="155843"/>
                    <a:pt x="5187075" y="32018"/>
                  </a:cubicBezTo>
                  <a:cubicBezTo>
                    <a:pt x="5072775" y="883533"/>
                    <a:pt x="5072775" y="1820773"/>
                    <a:pt x="5187075" y="2586563"/>
                  </a:cubicBezTo>
                  <a:cubicBezTo>
                    <a:pt x="3463050" y="2729438"/>
                    <a:pt x="1596150" y="2500838"/>
                    <a:pt x="15000" y="2586563"/>
                  </a:cubicBezTo>
                  <a:cubicBezTo>
                    <a:pt x="-61200" y="1735048"/>
                    <a:pt x="186450" y="883533"/>
                    <a:pt x="15000" y="32018"/>
                  </a:cubicBezTo>
                  <a:close/>
                </a:path>
              </a:pathLst>
            </a:custGeom>
            <a:solidFill>
              <a:srgbClr val="FFC000">
                <a:alpha val="59000"/>
              </a:srgbClr>
            </a:solidFill>
            <a:ln w="57150">
              <a:solidFill>
                <a:schemeClr val="bg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8000" dirty="0">
                <a:ln>
                  <a:solidFill>
                    <a:prstClr val="black"/>
                  </a:solidFill>
                </a:ln>
                <a:solidFill>
                  <a:prstClr val="white"/>
                </a:solidFill>
                <a:effectLst>
                  <a:outerShdw blurRad="38100" dist="38100" dir="2700000" algn="tl">
                    <a:srgbClr val="000000">
                      <a:alpha val="43137"/>
                    </a:srgbClr>
                  </a:outerShdw>
                </a:effectLst>
                <a:latin typeface="SVN-Prima" panose="02040603050506020204" pitchFamily="18" charset="0"/>
                <a:ea typeface="字魂110号-武林江湖体"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a:solidFill>
                    <a:prstClr val="black"/>
                  </a:solidFill>
                </a:ln>
                <a:solidFill>
                  <a:prstClr val="white"/>
                </a:solidFill>
                <a:effectLst>
                  <a:outerShdw blurRad="38100" dist="38100" dir="2700000" algn="tl">
                    <a:srgbClr val="000000">
                      <a:alpha val="43137"/>
                    </a:srgbClr>
                  </a:outerShdw>
                </a:effectLst>
                <a:uLnTx/>
                <a:uFillTx/>
                <a:latin typeface="SVN-Prima" panose="02040603050506020204" pitchFamily="18" charset="0"/>
                <a:ea typeface="字魂110号-武林江湖体" panose="00000500000000000000" pitchFamily="2" charset="-122"/>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294" b="100000" l="9664" r="100000"/>
                      </a14:imgEffect>
                    </a14:imgLayer>
                  </a14:imgProps>
                </a:ext>
              </a:extLst>
            </a:blip>
            <a:stretch>
              <a:fillRect/>
            </a:stretch>
          </p:blipFill>
          <p:spPr>
            <a:xfrm>
              <a:off x="11190651" y="-1021467"/>
              <a:ext cx="1053401" cy="1759915"/>
            </a:xfrm>
            <a:prstGeom prst="rect">
              <a:avLst/>
            </a:prstGeom>
          </p:spPr>
        </p:pic>
      </p:grpSp>
      <p:sp>
        <p:nvSpPr>
          <p:cNvPr id="4" name="Rectangle 3"/>
          <p:cNvSpPr/>
          <p:nvPr/>
        </p:nvSpPr>
        <p:spPr>
          <a:xfrm>
            <a:off x="2431226" y="1634924"/>
            <a:ext cx="8756511" cy="4401205"/>
          </a:xfrm>
          <a:prstGeom prst="rect">
            <a:avLst/>
          </a:prstGeom>
        </p:spPr>
        <p:txBody>
          <a:bodyPr wrap="square">
            <a:spAutoFit/>
          </a:bodyPr>
          <a:lstStyle/>
          <a:p>
            <a:pPr algn="just"/>
            <a:r>
              <a:rPr lang="vi-VN" sz="4000" i="1" dirty="0">
                <a:latin typeface="Open Sans" panose="020B0606030504020204" pitchFamily="34" charset="0"/>
                <a:ea typeface="Open Sans" panose="020B0606030504020204" pitchFamily="34" charset="0"/>
                <a:cs typeface="Open Sans" panose="020B0606030504020204" pitchFamily="34" charset="0"/>
              </a:rPr>
              <a:t>Mỗi người chúng ta đều có thể thực hiện được những việc làm đáng tự hào của bản thân trong cuộc sống hằng ngày. Qua những việc làm đó, chúng ta sẽ nhận ra sự tiến bộ của bản thân để phát huy những việc làm đáng tự hào của mình hơn nữa.</a:t>
            </a:r>
            <a:endParaRPr lang="en-US" sz="66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993117897"/>
      </p:ext>
    </p:extLst>
  </p:cSld>
  <p:clrMapOvr>
    <a:masterClrMapping/>
  </p:clrMapOvr>
  <mc:AlternateContent xmlns:mc="http://schemas.openxmlformats.org/markup-compatibility/2006" xmlns:p14="http://schemas.microsoft.com/office/powerpoint/2010/main">
    <mc:Choice Requires="p14">
      <p:transition spd="slow" p14:dur="1500" advTm="1404">
        <p:random/>
      </p:transition>
    </mc:Choice>
    <mc:Fallback xmlns="">
      <p:transition spd="slow" advTm="1404">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2516" y="1018572"/>
            <a:ext cx="11424214" cy="5301205"/>
          </a:xfrm>
          <a:prstGeom prst="rect">
            <a:avLst/>
          </a:prstGeom>
          <a:solidFill>
            <a:srgbClr val="D63A37">
              <a:alpha val="7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7712" y="1193545"/>
            <a:ext cx="11424212" cy="535772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a:extLst>
              <a:ext uri="{FF2B5EF4-FFF2-40B4-BE49-F238E27FC236}">
                <a16:creationId xmlns:a16="http://schemas.microsoft.com/office/drawing/2014/main" id="{1FF5FE5D-221E-43C3-9C39-48FAFF9BEA44}"/>
              </a:ext>
            </a:extLst>
          </p:cNvPr>
          <p:cNvSpPr txBox="1"/>
          <p:nvPr/>
        </p:nvSpPr>
        <p:spPr>
          <a:xfrm>
            <a:off x="561142" y="1255015"/>
            <a:ext cx="11657339"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động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en-US" altLang="zh-CN" sz="2700" b="1" u="none" strike="noStrike" kern="1200" cap="none" normalizeH="0" baseline="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đáng</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700" b="1" u="none" strike="noStrike" kern="1200" cap="none" normalizeH="0" noProof="0" dirty="0" err="1">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700" b="1" u="none" strike="noStrike" kern="1200" cap="none" normalizeH="0" noProof="0" dirty="0">
                <a:ln>
                  <a:noFill/>
                </a:ln>
                <a:solidFill>
                  <a:schemeClr val="tx1">
                    <a:lumMod val="85000"/>
                    <a:lumOff val="1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700" b="1" u="none" strike="noStrike" kern="1200" cap="none" normalizeH="0" baseline="0" noProof="0" dirty="0">
              <a:ln>
                <a:noFill/>
              </a:ln>
              <a:solidFill>
                <a:schemeClr val="tx1">
                  <a:lumMod val="85000"/>
                  <a:lumOff val="15000"/>
                </a:schemeClr>
              </a:solidFill>
              <a:effectLst/>
              <a:uLnTx/>
              <a:uFillTx/>
              <a:latin typeface="Open Sans" panose="020B0606030504020204" pitchFamily="34" charset="0"/>
              <a:ea typeface="字魂46号-喵喵体" panose="00000500000000000000" pitchFamily="2" charset="-122"/>
              <a:cs typeface="Open Sans" panose="020B0606030504020204" pitchFamily="34" charset="0"/>
            </a:endParaRPr>
          </a:p>
        </p:txBody>
      </p:sp>
      <p:sp>
        <p:nvSpPr>
          <p:cNvPr id="16" name="文本框 15">
            <a:extLst>
              <a:ext uri="{FF2B5EF4-FFF2-40B4-BE49-F238E27FC236}">
                <a16:creationId xmlns:a16="http://schemas.microsoft.com/office/drawing/2014/main" id="{78B1E9C1-21B9-4C7D-B333-1EFEBD4FF469}"/>
              </a:ext>
            </a:extLst>
          </p:cNvPr>
          <p:cNvSpPr txBox="1"/>
          <p:nvPr/>
        </p:nvSpPr>
        <p:spPr>
          <a:xfrm>
            <a:off x="1810821" y="231992"/>
            <a:ext cx="9157983" cy="646331"/>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5 SVNMonday" pitchFamily="2" charset="0"/>
                <a:ea typeface="字魂46号-喵喵体" panose="00000500000000000000" pitchFamily="2" charset="-122"/>
              </a:rPr>
              <a:t>Những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việc</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làm</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đáng</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tự</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hào</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của</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bản</a:t>
            </a:r>
            <a:r>
              <a:rPr kumimoji="0" lang="en-US" altLang="zh-CN" sz="3600" b="0" i="0" u="none" strike="noStrike" kern="1200" cap="none" spc="0" normalizeH="0" noProof="0" dirty="0">
                <a:ln>
                  <a:noFill/>
                </a:ln>
                <a:solidFill>
                  <a:srgbClr val="C00000"/>
                </a:solidFill>
                <a:effectLst/>
                <a:uLnTx/>
                <a:uFillTx/>
                <a:latin typeface="#9Slide05 SVNMonday" pitchFamily="2" charset="0"/>
                <a:ea typeface="字魂46号-喵喵体" panose="00000500000000000000" pitchFamily="2" charset="-122"/>
              </a:rPr>
              <a:t> </a:t>
            </a:r>
            <a:r>
              <a:rPr kumimoji="0" lang="en-US" altLang="zh-CN" sz="3600" b="0" i="0" u="none" strike="noStrike" kern="1200" cap="none" spc="0" normalizeH="0" noProof="0" dirty="0" err="1">
                <a:ln>
                  <a:noFill/>
                </a:ln>
                <a:solidFill>
                  <a:srgbClr val="C00000"/>
                </a:solidFill>
                <a:effectLst/>
                <a:uLnTx/>
                <a:uFillTx/>
                <a:latin typeface="#9Slide05 SVNMonday" pitchFamily="2" charset="0"/>
                <a:ea typeface="字魂46号-喵喵体" panose="00000500000000000000" pitchFamily="2" charset="-122"/>
              </a:rPr>
              <a:t>thân</a:t>
            </a:r>
            <a:endParaRPr kumimoji="0" lang="zh-CN" altLang="en-US" sz="3600" b="0" i="0" u="none" strike="noStrike" kern="1200" cap="none" spc="0" normalizeH="0" baseline="0" noProof="0" dirty="0">
              <a:ln>
                <a:noFill/>
              </a:ln>
              <a:solidFill>
                <a:srgbClr val="C00000"/>
              </a:solidFill>
              <a:effectLst/>
              <a:uLnTx/>
              <a:uFillTx/>
              <a:latin typeface="#9Slide05 SVNMonday" pitchFamily="2" charset="0"/>
              <a:ea typeface="字魂46号-喵喵体" panose="00000500000000000000" pitchFamily="2" charset="-122"/>
            </a:endParaRPr>
          </a:p>
        </p:txBody>
      </p:sp>
      <p:sp>
        <p:nvSpPr>
          <p:cNvPr id="21" name="文本框 44">
            <a:extLst>
              <a:ext uri="{FF2B5EF4-FFF2-40B4-BE49-F238E27FC236}">
                <a16:creationId xmlns:a16="http://schemas.microsoft.com/office/drawing/2014/main" id="{67B4463E-EA05-4394-BD9F-5C0B75F6CEEF}"/>
              </a:ext>
            </a:extLst>
          </p:cNvPr>
          <p:cNvSpPr txBox="1"/>
          <p:nvPr/>
        </p:nvSpPr>
        <p:spPr>
          <a:xfrm>
            <a:off x="895126" y="1783996"/>
            <a:ext cx="10841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để</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phát</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huy</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niềm</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hào</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bản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thân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2" name="文本框 44">
            <a:extLst>
              <a:ext uri="{FF2B5EF4-FFF2-40B4-BE49-F238E27FC236}">
                <a16:creationId xmlns:a16="http://schemas.microsoft.com/office/drawing/2014/main" id="{67B4463E-EA05-4394-BD9F-5C0B75F6CEEF}"/>
              </a:ext>
            </a:extLst>
          </p:cNvPr>
          <p:cNvSpPr txBox="1"/>
          <p:nvPr/>
        </p:nvSpPr>
        <p:spPr>
          <a:xfrm>
            <a:off x="895126" y="5362735"/>
            <a:ext cx="89202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Chia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dự</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kiến</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altLang="zh-CN" sz="2800" b="0" i="0" u="none" strike="noStrike" kern="1200" cap="none" spc="0" normalizeH="0" noProof="0" dirty="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2800" b="0" i="0" u="none" strike="noStrike" kern="1200" cap="none" spc="0" normalizeH="0" noProof="0" dirty="0" err="1">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Open Sans" panose="020B0606030504020204" pitchFamily="34" charset="0"/>
              <a:ea typeface="思源黑体 CN Bold" panose="020B0800000000000000" pitchFamily="34" charset="-122"/>
              <a:cs typeface="Open Sans" panose="020B0606030504020204" pitchFamily="34" charset="0"/>
            </a:endParaRPr>
          </a:p>
        </p:txBody>
      </p:sp>
      <p:sp>
        <p:nvSpPr>
          <p:cNvPr id="23" name="文本框 26">
            <a:extLst>
              <a:ext uri="{FF2B5EF4-FFF2-40B4-BE49-F238E27FC236}">
                <a16:creationId xmlns:a16="http://schemas.microsoft.com/office/drawing/2014/main" id="{A65A5737-EAD4-455B-9FF8-4C8202CE7008}"/>
              </a:ext>
            </a:extLst>
          </p:cNvPr>
          <p:cNvSpPr txBox="1"/>
          <p:nvPr/>
        </p:nvSpPr>
        <p:spPr>
          <a:xfrm>
            <a:off x="975892" y="2306015"/>
            <a:ext cx="43793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1" u="none"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Gợi</a:t>
            </a:r>
            <a:r>
              <a:rPr kumimoji="0" lang="en-US" altLang="zh-CN" sz="2400" b="0" i="1" u="none"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ý:</a:t>
            </a:r>
            <a:endParaRPr kumimoji="0" lang="en-US" altLang="zh-CN" sz="2400" b="0"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118728462"/>
              </p:ext>
            </p:extLst>
          </p:nvPr>
        </p:nvGraphicFramePr>
        <p:xfrm>
          <a:off x="895126" y="2875526"/>
          <a:ext cx="10754682" cy="2346960"/>
        </p:xfrm>
        <a:graphic>
          <a:graphicData uri="http://schemas.openxmlformats.org/drawingml/2006/table">
            <a:tbl>
              <a:tblPr firstRow="1" bandRow="1">
                <a:tableStyleId>{5C22544A-7EE6-4342-B048-85BDC9FD1C3A}</a:tableStyleId>
              </a:tblPr>
              <a:tblGrid>
                <a:gridCol w="2367491">
                  <a:extLst>
                    <a:ext uri="{9D8B030D-6E8A-4147-A177-3AD203B41FA5}">
                      <a16:colId xmlns:a16="http://schemas.microsoft.com/office/drawing/2014/main" val="931644"/>
                    </a:ext>
                  </a:extLst>
                </a:gridCol>
                <a:gridCol w="4802297">
                  <a:extLst>
                    <a:ext uri="{9D8B030D-6E8A-4147-A177-3AD203B41FA5}">
                      <a16:colId xmlns:a16="http://schemas.microsoft.com/office/drawing/2014/main" val="2936659215"/>
                    </a:ext>
                  </a:extLst>
                </a:gridCol>
                <a:gridCol w="3584894">
                  <a:extLst>
                    <a:ext uri="{9D8B030D-6E8A-4147-A177-3AD203B41FA5}">
                      <a16:colId xmlns:a16="http://schemas.microsoft.com/office/drawing/2014/main" val="1600792595"/>
                    </a:ext>
                  </a:extLst>
                </a:gridCol>
              </a:tblGrid>
              <a:tr h="370840">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Số</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thứ</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97A3D2"/>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đáng</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8DF95"/>
                    </a:solidFill>
                  </a:tcPr>
                </a:tc>
                <a:tc>
                  <a:txBody>
                    <a:bodyPr/>
                    <a:lstStyle/>
                    <a:p>
                      <a:pPr algn="ctr"/>
                      <a:r>
                        <a:rPr lang="en-US" sz="2000" b="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Việc</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cần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làm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để</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phát</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huy</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niềm</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tự</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hào</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của</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bản</a:t>
                      </a:r>
                      <a:r>
                        <a:rPr lang="en-US" sz="2000" b="0" baseline="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a:t>
                      </a:r>
                      <a:r>
                        <a:rPr lang="en-US" sz="2000" b="0" baseline="0" dirty="0" err="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thân</a:t>
                      </a:r>
                      <a:endParaRPr lang="en-US" sz="2000" b="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DA5A6"/>
                    </a:solidFill>
                  </a:tcPr>
                </a:tc>
                <a:extLst>
                  <a:ext uri="{0D108BD9-81ED-4DB2-BD59-A6C34878D82A}">
                    <a16:rowId xmlns:a16="http://schemas.microsoft.com/office/drawing/2014/main" val="273551895"/>
                  </a:ext>
                </a:extLst>
              </a:tr>
              <a:tr h="548640">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algn="ct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6383491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3788122458"/>
                  </a:ext>
                </a:extLst>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CCD0E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EFF4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1"/>
                      </a:solidFill>
                      <a:prstDash val="sysDash"/>
                      <a:round/>
                      <a:headEnd type="none" w="med" len="med"/>
                      <a:tailEnd type="none" w="med" len="med"/>
                    </a:lnL>
                    <a:lnR w="28575" cap="flat" cmpd="sng" algn="ctr">
                      <a:solidFill>
                        <a:schemeClr val="tx1"/>
                      </a:solidFill>
                      <a:prstDash val="sysDash"/>
                      <a:round/>
                      <a:headEnd type="none" w="med" len="med"/>
                      <a:tailEnd type="none" w="med" len="med"/>
                    </a:lnR>
                    <a:lnT w="28575" cap="flat" cmpd="sng" algn="ctr">
                      <a:solidFill>
                        <a:schemeClr val="tx1"/>
                      </a:solidFill>
                      <a:prstDash val="sysDash"/>
                      <a:round/>
                      <a:headEnd type="none" w="med" len="med"/>
                      <a:tailEnd type="none" w="med" len="med"/>
                    </a:lnT>
                    <a:lnB w="28575" cap="flat" cmpd="sng" algn="ctr">
                      <a:solidFill>
                        <a:schemeClr val="tx1"/>
                      </a:solidFill>
                      <a:prstDash val="sysDash"/>
                      <a:round/>
                      <a:headEnd type="none" w="med" len="med"/>
                      <a:tailEnd type="none" w="med" len="med"/>
                    </a:lnB>
                    <a:solidFill>
                      <a:srgbClr val="F9D6D8"/>
                    </a:solidFill>
                  </a:tcPr>
                </a:tc>
                <a:extLst>
                  <a:ext uri="{0D108BD9-81ED-4DB2-BD59-A6C34878D82A}">
                    <a16:rowId xmlns:a16="http://schemas.microsoft.com/office/drawing/2014/main" val="1727111836"/>
                  </a:ext>
                </a:extLst>
              </a:tr>
            </a:tbl>
          </a:graphicData>
        </a:graphic>
      </p:graphicFrame>
    </p:spTree>
    <p:custDataLst>
      <p:tags r:id="rId1"/>
    </p:custDataLst>
    <p:extLst>
      <p:ext uri="{BB962C8B-B14F-4D97-AF65-F5344CB8AC3E}">
        <p14:creationId xmlns:p14="http://schemas.microsoft.com/office/powerpoint/2010/main" val="54928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3" grpId="0"/>
    </p:bldLst>
  </p:timing>
  <p:extLst>
    <p:ext uri="{E180D4A7-C9FB-4DFB-919C-405C955672EB}">
      <p14:showEvtLst xmlns:p14="http://schemas.microsoft.com/office/powerpoint/2010/main">
        <p14:playEvt time="757" objId="3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0.5|0.5|0.5|0.5|0.5"/>
</p:tagLst>
</file>

<file path=ppt/tags/tag2.xml><?xml version="1.0" encoding="utf-8"?>
<p:tagLst xmlns:a="http://schemas.openxmlformats.org/drawingml/2006/main" xmlns:r="http://schemas.openxmlformats.org/officeDocument/2006/relationships" xmlns:p="http://schemas.openxmlformats.org/presentationml/2006/main">
  <p:tag name="TIMING" val="|0.8|0.5|0.5|0.5|0.5|0.5"/>
</p:tagLst>
</file>

<file path=ppt/tags/tag3.xml><?xml version="1.0" encoding="utf-8"?>
<p:tagLst xmlns:a="http://schemas.openxmlformats.org/drawingml/2006/main" xmlns:r="http://schemas.openxmlformats.org/officeDocument/2006/relationships" xmlns:p="http://schemas.openxmlformats.org/presentationml/2006/main">
  <p:tag name="TIMING" val="|0.8|0.5|0.5|0.5|0.5|0.5"/>
</p:tagLst>
</file>

<file path=ppt/tags/tag4.xml><?xml version="1.0" encoding="utf-8"?>
<p:tagLst xmlns:a="http://schemas.openxmlformats.org/drawingml/2006/main" xmlns:r="http://schemas.openxmlformats.org/officeDocument/2006/relationships" xmlns:p="http://schemas.openxmlformats.org/presentationml/2006/main">
  <p:tag name="TIMING" val="|0.8|0.5|0.5|0.5|0.5|0.5"/>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0.5|0.5|0.5|0.5|0.5"/>
</p:tagLst>
</file>

<file path=ppt/tags/tag7.xml><?xml version="1.0" encoding="utf-8"?>
<p:tagLst xmlns:a="http://schemas.openxmlformats.org/drawingml/2006/main" xmlns:r="http://schemas.openxmlformats.org/officeDocument/2006/relationships" xmlns:p="http://schemas.openxmlformats.org/presentationml/2006/main">
  <p:tag name="TIMING" val="|0.8|0.5|0.5|0.5|0.5|0.5"/>
</p:tagLst>
</file>

<file path=ppt/tags/tag8.xml><?xml version="1.0" encoding="utf-8"?>
<p:tagLst xmlns:a="http://schemas.openxmlformats.org/drawingml/2006/main" xmlns:r="http://schemas.openxmlformats.org/officeDocument/2006/relationships" xmlns:p="http://schemas.openxmlformats.org/presentationml/2006/main">
  <p:tag name="TIMING" val="|0.8|0.5|0.5|0.5|0.5|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bmeybk4">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540</Words>
  <Application>Microsoft Office PowerPoint</Application>
  <PresentationFormat>Widescreen</PresentationFormat>
  <Paragraphs>72</Paragraphs>
  <Slides>12</Slides>
  <Notes>0</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12</vt:i4>
      </vt:variant>
    </vt:vector>
  </HeadingPairs>
  <TitlesOfParts>
    <vt:vector size="34" baseType="lpstr">
      <vt:lpstr>Calibri</vt:lpstr>
      <vt:lpstr>微软雅黑</vt:lpstr>
      <vt:lpstr>等线</vt:lpstr>
      <vt:lpstr>Arial</vt:lpstr>
      <vt:lpstr>Open Sans</vt:lpstr>
      <vt:lpstr>SVN-Newton</vt:lpstr>
      <vt:lpstr>方正卡通简体</vt:lpstr>
      <vt:lpstr>SVN-Good Dog</vt:lpstr>
      <vt:lpstr>字魂46号-喵喵体</vt:lpstr>
      <vt:lpstr>SVN-Prima</vt:lpstr>
      <vt:lpstr>#9Slide05 SVNMonday</vt:lpstr>
      <vt:lpstr>思源黑体 CN Regular</vt:lpstr>
      <vt:lpstr>字魂110号-武林江湖体</vt:lpstr>
      <vt:lpstr>思源黑体 CN Bold</vt:lpstr>
      <vt:lpstr>#9Slide07 HoneyCream</vt:lpstr>
      <vt:lpstr>Calibri Light</vt:lpstr>
      <vt:lpstr>Times New Roman</vt:lpstr>
      <vt:lpstr>Office Theme</vt:lpstr>
      <vt:lpstr>Office 主题​​</vt:lpstr>
      <vt:lpstr>1_Office 主题</vt:lpstr>
      <vt:lpstr>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Windows User</cp:lastModifiedBy>
  <cp:revision>3</cp:revision>
  <dcterms:created xsi:type="dcterms:W3CDTF">2023-07-30T08:34:00Z</dcterms:created>
  <dcterms:modified xsi:type="dcterms:W3CDTF">2024-09-25T05:22:12Z</dcterms:modified>
  <cp:version>MNT37</cp:version>
</cp:coreProperties>
</file>