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5" r:id="rId3"/>
    <p:sldId id="260" r:id="rId4"/>
    <p:sldId id="477" r:id="rId5"/>
    <p:sldId id="425" r:id="rId6"/>
    <p:sldId id="478" r:id="rId7"/>
    <p:sldId id="480" r:id="rId8"/>
    <p:sldId id="479" r:id="rId9"/>
    <p:sldId id="481" r:id="rId10"/>
    <p:sldId id="482" r:id="rId11"/>
    <p:sldId id="483" r:id="rId12"/>
    <p:sldId id="484" r:id="rId13"/>
    <p:sldId id="262" r:id="rId14"/>
    <p:sldId id="42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227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81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24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89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777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55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48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654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803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391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09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21412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56" y="-297"/>
            <a:ext cx="1227231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72" y="1406487"/>
            <a:ext cx="6285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GÓC CHIA SẺ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00" y1="23153" x2="17375" y2="85222"/>
                        <a14:foregroundMark x1="38125" y1="26108" x2="34250" y2="74631"/>
                        <a14:foregroundMark x1="41625" y1="61823" x2="51750" y2="89901"/>
                        <a14:foregroundMark x1="62125" y1="33005" x2="63500" y2="35961"/>
                        <a14:foregroundMark x1="74250" y1="23153" x2="79250" y2="23892"/>
                        <a14:foregroundMark x1="96125" y1="64532" x2="92375" y2="88177"/>
                        <a14:foregroundMark x1="85500" y1="85961" x2="74250" y2="99754"/>
                        <a14:foregroundMark x1="60500" y1="86946" x2="73250" y2="92365"/>
                        <a14:foregroundMark x1="41125" y1="92611" x2="60000" y2="92611"/>
                        <a14:foregroundMark x1="32625" y1="93103" x2="48500" y2="93596"/>
                        <a14:foregroundMark x1="36375" y1="73399" x2="22000" y2="91626"/>
                        <a14:foregroundMark x1="28375" y1="49261" x2="31625" y2="57389"/>
                        <a14:foregroundMark x1="45375" y1="43350" x2="45375" y2="43350"/>
                        <a14:foregroundMark x1="58125" y1="44828" x2="65000" y2="50739"/>
                        <a14:foregroundMark x1="75500" y1="44828" x2="69000" y2="49015"/>
                        <a14:foregroundMark x1="78250" y1="77340" x2="79125" y2="73399"/>
                        <a14:foregroundMark x1="94750" y1="91133" x2="83625" y2="98768"/>
                        <a14:foregroundMark x1="64875" y1="79557" x2="55500" y2="72660"/>
                        <a14:foregroundMark x1="19750" y1="95813" x2="29000" y2="95813"/>
                        <a14:foregroundMark x1="7500" y1="72414" x2="9000" y2="88177"/>
                        <a14:foregroundMark x1="7625" y1="28079" x2="4875" y2="37192"/>
                        <a14:foregroundMark x1="15625" y1="22414" x2="6875" y2="23399"/>
                        <a14:foregroundMark x1="17750" y1="23645" x2="21375" y2="32020"/>
                        <a14:foregroundMark x1="5000" y1="26847" x2="2875" y2="43596"/>
                        <a14:foregroundMark x1="13625" y1="67488" x2="14125" y2="8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3484640"/>
            <a:ext cx="6644640" cy="337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567" y="737444"/>
            <a:ext cx="479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03" y="4549295"/>
            <a:ext cx="5564797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5912" y="979767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IcielCadena" panose="02000503000000020004" pitchFamily="2" charset="0"/>
              </a:rPr>
              <a:t>KẾT LUẬN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500" y="2246204"/>
            <a:ext cx="9360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8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Vận</a:t>
            </a:r>
            <a:r>
              <a:rPr lang="en-US" altLang="zh-CN" sz="115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dụng</a:t>
            </a:r>
            <a:endParaRPr lang="zh-CN" altLang="en-US" sz="115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03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469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74" y="853699"/>
            <a:ext cx="12333277" cy="6858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774" y="84125"/>
            <a:ext cx="993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7 IcielCadena" panose="02000503000000020004" pitchFamily="2" charset="0"/>
              </a:rPr>
              <a:t>CAM KẾT HÀNH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598623" y="2820505"/>
            <a:ext cx="899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Tạm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biệt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8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nhé</a:t>
            </a:r>
            <a:r>
              <a:rPr lang="en-US" altLang="zh-CN" sz="8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!</a:t>
            </a:r>
            <a:endParaRPr lang="zh-CN" altLang="en-US" sz="8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3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9560" y="365038"/>
            <a:ext cx="5713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 Antiqua" panose="02040602050305030304" pitchFamily="18" charset="0"/>
              </a:rPr>
              <a:t>Yêu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 Antiqua" panose="02040602050305030304" pitchFamily="18" charset="0"/>
              </a:rPr>
              <a:t>cầu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 Antiqua" panose="02040602050305030304" pitchFamily="18" charset="0"/>
              </a:rPr>
              <a:t>cần</a:t>
            </a:r>
            <a:r>
              <a:rPr lang="en-US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 Antiqua" panose="02040602050305030304" pitchFamily="18" charset="0"/>
              </a:rPr>
              <a:t>đạt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FC1E8-9B48-409E-9734-FFC8A6127655}"/>
              </a:ext>
            </a:extLst>
          </p:cNvPr>
          <p:cNvSpPr txBox="1"/>
          <p:nvPr/>
        </p:nvSpPr>
        <p:spPr>
          <a:xfrm>
            <a:off x="724449" y="1729936"/>
            <a:ext cx="110219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vẻ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bề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ngoài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</a:rPr>
              <a:t> ra </a:t>
            </a:r>
            <a:r>
              <a:rPr lang="en-US" sz="2800" dirty="0" err="1">
                <a:latin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giới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thiệu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điểm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đáng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hào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bản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thân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điều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cảm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xúc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suy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nghĩ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bản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thân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</a:rPr>
              <a:t> tin </a:t>
            </a:r>
            <a:r>
              <a:rPr lang="en-US" sz="2800" dirty="0" err="1">
                <a:latin typeface="Cambria" panose="02040503050406030204" pitchFamily="18" charset="0"/>
              </a:rPr>
              <a:t>trước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tập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đặc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điểm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riêng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cuả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mình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hào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phát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huy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riêng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latin typeface="Cambria" panose="02040503050406030204" pitchFamily="18" charset="0"/>
              </a:rPr>
              <a:t>Tôn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trọng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cảm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thông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bảo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vệ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ảnh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tinh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thần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rèn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luyện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xây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dựng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ảnh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bản</a:t>
            </a:r>
            <a:r>
              <a:rPr lang="en-US" sz="2800" dirty="0">
                <a:latin typeface="Cambria" panose="02040503050406030204" pitchFamily="18" charset="0"/>
              </a:rPr>
              <a:t> than </a:t>
            </a:r>
            <a:r>
              <a:rPr lang="en-US" sz="2800" dirty="0" err="1">
                <a:latin typeface="Cambria" panose="02040503050406030204" pitchFamily="18" charset="0"/>
              </a:rPr>
              <a:t>trước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tập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813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KHỞI ĐỘNG</a:t>
            </a:r>
            <a:endParaRPr lang="zh-CN" altLang="en-US" sz="138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01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3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, 圆圈&#10;&#10;描述已自动生成">
            <a:extLst>
              <a:ext uri="{FF2B5EF4-FFF2-40B4-BE49-F238E27FC236}">
                <a16:creationId xmlns:a16="http://schemas.microsoft.com/office/drawing/2014/main" id="{C29D8D32-349E-4FD9-8D70-6456D85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565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FE6388-C5C5-46D8-8C12-AD9FA879B894}"/>
              </a:ext>
            </a:extLst>
          </p:cNvPr>
          <p:cNvSpPr txBox="1"/>
          <p:nvPr/>
        </p:nvSpPr>
        <p:spPr>
          <a:xfrm>
            <a:off x="1793408" y="2850985"/>
            <a:ext cx="89947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Khám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phá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chủ</a:t>
            </a:r>
            <a:r>
              <a:rPr lang="en-US" altLang="zh-CN" sz="8000" b="1" dirty="0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đề</a:t>
            </a:r>
            <a:endParaRPr lang="zh-CN" altLang="en-US" sz="8000" b="1" dirty="0">
              <a:solidFill>
                <a:schemeClr val="bg1"/>
              </a:solidFill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A6CC87-1FDC-4D6D-973F-F42FF2D9827F}"/>
              </a:ext>
            </a:extLst>
          </p:cNvPr>
          <p:cNvSpPr txBox="1"/>
          <p:nvPr/>
        </p:nvSpPr>
        <p:spPr>
          <a:xfrm>
            <a:off x="3329777" y="1512506"/>
            <a:ext cx="1567540" cy="1195526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4519"/>
              </a:avLst>
            </a:prstTxWarp>
            <a:spAutoFit/>
          </a:bodyPr>
          <a:lstStyle/>
          <a:p>
            <a:pPr algn="ctr"/>
            <a:r>
              <a:rPr lang="en-US" altLang="zh-CN" sz="48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7 SVNZero" panose="02040603050506020204" pitchFamily="18" charset="0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02</a:t>
            </a:r>
            <a:endParaRPr lang="zh-CN" altLang="en-US" sz="48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#9Slide07 SVNZero" panose="02040603050506020204" pitchFamily="18" charset="0"/>
              <a:ea typeface="思源黑体 CN Bold" panose="020B08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06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04282"/>
            <a:ext cx="11186808" cy="642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1456" y="815230"/>
            <a:ext cx="9266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1-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trò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 “Xin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chào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55" y="1830893"/>
            <a:ext cx="7191108" cy="4040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6"/>
            <a:ext cx="2632077" cy="1972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4" y="4509798"/>
            <a:ext cx="2934100" cy="293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" y="243068"/>
            <a:ext cx="11186808" cy="639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035" y="620847"/>
            <a:ext cx="3491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Luật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chơi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77490"/>
                </a:solidFill>
                <a:latin typeface="#9Slide07 IcielCadena" panose="02000503000000020004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949" y="1515671"/>
            <a:ext cx="86945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kèm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+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xoăn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vẫy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to: 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“Xin </a:t>
            </a:r>
            <a:r>
              <a:rPr lang="en-US" sz="4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8" r="63034" b="1"/>
          <a:stretch/>
        </p:blipFill>
        <p:spPr>
          <a:xfrm>
            <a:off x="81023" y="-51938"/>
            <a:ext cx="2002420" cy="2361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3" t="-5538" b="1"/>
          <a:stretch/>
        </p:blipFill>
        <p:spPr>
          <a:xfrm>
            <a:off x="10546466" y="4352493"/>
            <a:ext cx="1645534" cy="2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7032"/>
            <a:ext cx="2216344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77" y="3055643"/>
            <a:ext cx="3129023" cy="380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5" y="4629244"/>
            <a:ext cx="12180485" cy="2212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8F7C5A-3063-420A-82F1-82388139607F}"/>
              </a:ext>
            </a:extLst>
          </p:cNvPr>
          <p:cNvSpPr/>
          <p:nvPr/>
        </p:nvSpPr>
        <p:spPr>
          <a:xfrm>
            <a:off x="1673352" y="1289305"/>
            <a:ext cx="7863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Mỗi người đều có những đặc điểm riêng khiến chúng ta nhớ người đó lâu hơn.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19621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07">
            <a:off x="379634" y="71367"/>
            <a:ext cx="11706935" cy="6822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6614" y="854052"/>
            <a:ext cx="892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2-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Làm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bông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hoa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“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tự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hào</a:t>
            </a: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706" y="2087745"/>
            <a:ext cx="8391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2484537"/>
            <a:ext cx="2500191" cy="43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" y="4942390"/>
            <a:ext cx="12180485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" y="225678"/>
            <a:ext cx="11616396" cy="637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246" y="1356023"/>
            <a:ext cx="7176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bìa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kéo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chì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Vẽ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bông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nhụy</a:t>
            </a:r>
            <a:r>
              <a:rPr lang="en-US" sz="4400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lang="en-US" sz="4400" dirty="0">
              <a:ln w="285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6" y="432693"/>
            <a:ext cx="7702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28575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IcielCadena" panose="02000503000000020004" pitchFamily="2" charset="0"/>
              </a:rPr>
              <a:t>THỰC HÀNH THEO NHÓM</a:t>
            </a:r>
          </a:p>
        </p:txBody>
      </p:sp>
      <p:sp>
        <p:nvSpPr>
          <p:cNvPr id="6" name="AutoShape 2" descr="Chia sẻ với hơn 349 vẽ hoa 5 cánh siêu hot - thtantai2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55" l="0" r="996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718" y="1421363"/>
            <a:ext cx="4799282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3F9"/>
    </a:accent1>
    <a:accent2>
      <a:srgbClr val="5091FA"/>
    </a:accent2>
    <a:accent3>
      <a:srgbClr val="646464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321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#9Slide07 HoneyCream</vt:lpstr>
      <vt:lpstr>#9Slide07 IcielCadena</vt:lpstr>
      <vt:lpstr>#9Slide07 SVNZero</vt:lpstr>
      <vt:lpstr>思源黑体 CN Bold</vt:lpstr>
      <vt:lpstr>思源黑体 CN Regular</vt:lpstr>
      <vt:lpstr>Arial</vt:lpstr>
      <vt:lpstr>Book Antiqua</vt:lpstr>
      <vt:lpstr>Calibri</vt:lpstr>
      <vt:lpstr>Cambria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MT50</dc:title>
  <dc:subject>MT50</dc:subject>
  <dc:creator>Administrator</dc:creator>
  <cp:keywords>MT50</cp:keywords>
  <dc:description>MT50</dc:description>
  <cp:lastModifiedBy>Windows User</cp:lastModifiedBy>
  <cp:revision>9</cp:revision>
  <dcterms:created xsi:type="dcterms:W3CDTF">2022-04-16T02:57:57Z</dcterms:created>
  <dcterms:modified xsi:type="dcterms:W3CDTF">2024-09-25T04:50:03Z</dcterms:modified>
  <cp:category>MT50</cp:category>
  <cp:version>MT50</cp:version>
</cp:coreProperties>
</file>