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0"/>
  </p:notesMasterIdLst>
  <p:sldIdLst>
    <p:sldId id="256" r:id="rId4"/>
    <p:sldId id="257" r:id="rId5"/>
    <p:sldId id="283" r:id="rId6"/>
    <p:sldId id="265" r:id="rId7"/>
    <p:sldId id="266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85" r:id="rId17"/>
    <p:sldId id="284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983"/>
    <a:srgbClr val="CBB676"/>
    <a:srgbClr val="A0E8FC"/>
    <a:srgbClr val="B3D1CF"/>
    <a:srgbClr val="AD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10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4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4996" y="-285937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08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7155F25-EBD0-4204-B609-8354D5A681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4FB011D-D4C4-4729-8CE6-37E47D0ACE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70" r:id="rId7"/>
    <p:sldLayoutId id="2147483671" r:id="rId8"/>
    <p:sldLayoutId id="2147483672" r:id="rId9"/>
    <p:sldLayoutId id="2147483673" r:id="rId10"/>
    <p:sldLayoutId id="214748368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4CEFF49-B905-4095-8FCD-B43B7882DD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23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800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645146" y="792105"/>
            <a:ext cx="1072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 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772098"/>
            <a:ext cx="107283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</a:t>
            </a:r>
            <a:r>
              <a:rPr lang="en-US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726566"/>
            <a:ext cx="1072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– Thứ ba – Thứ hai – Thứ tư</a:t>
            </a: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0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5000754"/>
            <a:ext cx="9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28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/>
          </p:nvPr>
        </p:nvSpPr>
        <p:spPr>
          <a:xfrm>
            <a:off x="484491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30491" y="3124153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171478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445645" y="1258929"/>
            <a:ext cx="7830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Định h</a:t>
            </a:r>
            <a:r>
              <a:rPr lang="vi-VN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ớng học tập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F1BF8-BA5E-4898-A551-E632F65C9AB4}"/>
              </a:ext>
            </a:extLst>
          </p:cNvPr>
          <p:cNvGrpSpPr/>
          <p:nvPr/>
        </p:nvGrpSpPr>
        <p:grpSpPr>
          <a:xfrm>
            <a:off x="4140809" y="2145192"/>
            <a:ext cx="4440299" cy="3316604"/>
            <a:chOff x="7303761" y="1455187"/>
            <a:chExt cx="4440299" cy="3737142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8DD85B6D-B1CA-4649-AFF6-3C0D5DB809B7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40141-7324-4F1B-BC7E-1F7A4404F67F}"/>
                </a:ext>
              </a:extLst>
            </p:cNvPr>
            <p:cNvSpPr txBox="1"/>
            <p:nvPr/>
          </p:nvSpPr>
          <p:spPr>
            <a:xfrm>
              <a:off x="7717609" y="2372453"/>
              <a:ext cx="3612602" cy="13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bài tập và chuẩn bị bài sau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21189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10 000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68 499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8 563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8 000 + 500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+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639693" y="2842300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3480713" y="4321335"/>
            <a:ext cx="4154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3468401" y="4947583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D031D-1E2D-E3FE-CFC9-598DB1902D5C}"/>
              </a:ext>
            </a:extLst>
          </p:cNvPr>
          <p:cNvSpPr txBox="1"/>
          <p:nvPr/>
        </p:nvSpPr>
        <p:spPr>
          <a:xfrm>
            <a:off x="3397849" y="1980455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500519" y="3632461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3444837" y="127851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3439503" y="2724717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03610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37747" y="1988187"/>
              <a:ext cx="33259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21476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558157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17433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26069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12" y="2742441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0" y="4917711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2006940" y="4875184"/>
            <a:ext cx="313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47544" y="2839859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8799" y="492310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29" y="483005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6" y="2868685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12547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479169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160502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77061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61" y="4716347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3" y="2803087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160225" y="2871992"/>
            <a:ext cx="386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403617" y="2868706"/>
            <a:ext cx="299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42388" y="4937802"/>
            <a:ext cx="316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635215" y="484922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34" y="4921338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6" y="2885312"/>
            <a:ext cx="1093403" cy="1063031"/>
          </a:xfrm>
          <a:prstGeom prst="rect">
            <a:avLst/>
          </a:prstGeom>
        </p:spPr>
      </p:pic>
      <p:sp>
        <p:nvSpPr>
          <p:cNvPr id="54" name="Freeform 2">
            <a:extLst>
              <a:ext uri="{FF2B5EF4-FFF2-40B4-BE49-F238E27FC236}">
                <a16:creationId xmlns:a16="http://schemas.microsoft.com/office/drawing/2014/main" id="{F3BAFD73-F467-4181-9229-13CE790EA55D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540783"/>
            <a:ext cx="753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316839"/>
            <a:ext cx="5699280" cy="1904278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1"/>
            <a:ext cx="5841916" cy="2395302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03591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3722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2" y="4614570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0" y="2903956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76955" y="483778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543489" y="2941594"/>
            <a:ext cx="30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57523" y="3068528"/>
            <a:ext cx="33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15245" y="4769888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33" y="4723715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25" y="2976971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1021516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73863"/>
            <a:ext cx="6673355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71788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440741"/>
            <a:ext cx="7424281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+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28626" y="1028806"/>
            <a:ext cx="3476137" cy="3291300"/>
          </a:xfrm>
          <a:prstGeom prst="curvedConnector3">
            <a:avLst>
              <a:gd name="adj1" fmla="val 7129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560419" y="2467517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2085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294973">
            <a:off x="3378672" y="3888001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796</Words>
  <Application>Microsoft Office PowerPoint</Application>
  <PresentationFormat>Widescreen</PresentationFormat>
  <Paragraphs>98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#9Slide05 Authentica Regular</vt:lpstr>
      <vt:lpstr>#9Slide07 HoneyCream</vt:lpstr>
      <vt:lpstr>851tegakizatsu</vt:lpstr>
      <vt:lpstr>Bahiana</vt:lpstr>
      <vt:lpstr>Bebas Neue</vt:lpstr>
      <vt:lpstr>Didact Gothic</vt:lpstr>
      <vt:lpstr>Genty</vt:lpstr>
      <vt:lpstr>inpin heiti</vt:lpstr>
      <vt:lpstr>思源黑体 CN Medium</vt:lpstr>
      <vt:lpstr>Arial</vt:lpstr>
      <vt:lpstr>Calibri</vt:lpstr>
      <vt:lpstr>Calibri Light</vt:lpstr>
      <vt:lpstr>Cambria</vt:lpstr>
      <vt:lpstr>Wingdings</vt:lpstr>
      <vt:lpstr>Office Theme</vt:lpstr>
      <vt:lpstr>Math Mystery Escape Room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Windows User</cp:lastModifiedBy>
  <cp:revision>33</cp:revision>
  <dcterms:created xsi:type="dcterms:W3CDTF">2023-07-25T09:58:46Z</dcterms:created>
  <dcterms:modified xsi:type="dcterms:W3CDTF">2024-09-25T04:53:06Z</dcterms:modified>
  <cp:category>9Slide.vn</cp:category>
  <cp:version>MT50</cp:version>
</cp:coreProperties>
</file>