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9" r:id="rId5"/>
    <p:sldMasterId id="2147483681" r:id="rId6"/>
  </p:sldMasterIdLst>
  <p:notesMasterIdLst>
    <p:notesMasterId r:id="rId28"/>
  </p:notesMasterIdLst>
  <p:sldIdLst>
    <p:sldId id="257" r:id="rId7"/>
    <p:sldId id="258" r:id="rId8"/>
    <p:sldId id="304" r:id="rId9"/>
    <p:sldId id="305" r:id="rId10"/>
    <p:sldId id="308" r:id="rId11"/>
    <p:sldId id="309" r:id="rId12"/>
    <p:sldId id="310" r:id="rId13"/>
    <p:sldId id="316" r:id="rId14"/>
    <p:sldId id="321" r:id="rId15"/>
    <p:sldId id="319" r:id="rId16"/>
    <p:sldId id="324" r:id="rId17"/>
    <p:sldId id="325" r:id="rId18"/>
    <p:sldId id="327" r:id="rId19"/>
    <p:sldId id="326" r:id="rId20"/>
    <p:sldId id="328" r:id="rId21"/>
    <p:sldId id="329" r:id="rId22"/>
    <p:sldId id="330" r:id="rId23"/>
    <p:sldId id="331" r:id="rId24"/>
    <p:sldId id="322" r:id="rId25"/>
    <p:sldId id="323" r:id="rId26"/>
    <p:sldId id="33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CA52A-606E-4475-8811-332FA575530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B4009-E099-453B-8089-20F610FE0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4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8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8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5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987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288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10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5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152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05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0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6889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1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2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1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6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59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22961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6817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2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2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03739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32112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07916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3876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24785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72226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9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78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988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1031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991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210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99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14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90.png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10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3.png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slide" Target="slide12.xml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7.png"/><Relationship Id="rId7" Type="http://schemas.openxmlformats.org/officeDocument/2006/relationships/slide" Target="slide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56" y="257818"/>
            <a:ext cx="1475494" cy="1475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E99094-E5AA-74D4-CDCF-847639354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489" y="1673305"/>
            <a:ext cx="5846571" cy="1072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210B5-D14D-E320-665E-8CCA2EC10E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5119" y="2688272"/>
            <a:ext cx="8321761" cy="1481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4D4B60-85B8-8663-9DAA-09208CBF3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7066" y="3833199"/>
            <a:ext cx="172531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434556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AC3309-C717-7A92-FEB6-E6A1869805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100" y="2347912"/>
            <a:ext cx="9164784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D34FE86-8E89-591A-C4B7-056DB186D203}"/>
              </a:ext>
            </a:extLst>
          </p:cNvPr>
          <p:cNvSpPr txBox="1"/>
          <p:nvPr/>
        </p:nvSpPr>
        <p:spPr>
          <a:xfrm>
            <a:off x="1714499" y="904875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34 187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26 305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5E3AB2-FFE4-7478-E1DE-106E83E2CB8F}"/>
              </a:ext>
            </a:extLst>
          </p:cNvPr>
          <p:cNvSpPr txBox="1"/>
          <p:nvPr/>
        </p:nvSpPr>
        <p:spPr>
          <a:xfrm>
            <a:off x="1123950" y="1371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DDE698-3631-13ED-41CA-52A4E511BCEE}"/>
              </a:ext>
            </a:extLst>
          </p:cNvPr>
          <p:cNvCxnSpPr>
            <a:cxnSpLocks/>
          </p:cNvCxnSpPr>
          <p:nvPr/>
        </p:nvCxnSpPr>
        <p:spPr>
          <a:xfrm>
            <a:off x="1571625" y="2124075"/>
            <a:ext cx="170497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F6AC1E-9BD2-1AD1-68FF-52BBAC7CD0D6}"/>
              </a:ext>
            </a:extLst>
          </p:cNvPr>
          <p:cNvSpPr txBox="1"/>
          <p:nvPr/>
        </p:nvSpPr>
        <p:spPr>
          <a:xfrm>
            <a:off x="8429625" y="8667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73 506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28 375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289B-41F7-59BA-9129-EA61A109939D}"/>
              </a:ext>
            </a:extLst>
          </p:cNvPr>
          <p:cNvSpPr txBox="1"/>
          <p:nvPr/>
        </p:nvSpPr>
        <p:spPr>
          <a:xfrm>
            <a:off x="8039100" y="13335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A6684F-68BD-2339-7851-C5616BF26B50}"/>
              </a:ext>
            </a:extLst>
          </p:cNvPr>
          <p:cNvCxnSpPr>
            <a:cxnSpLocks/>
          </p:cNvCxnSpPr>
          <p:nvPr/>
        </p:nvCxnSpPr>
        <p:spPr>
          <a:xfrm>
            <a:off x="8477250" y="2085975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445D41-2E5F-67AB-FFE2-A6956AC44E99}"/>
              </a:ext>
            </a:extLst>
          </p:cNvPr>
          <p:cNvSpPr txBox="1"/>
          <p:nvPr/>
        </p:nvSpPr>
        <p:spPr>
          <a:xfrm>
            <a:off x="1704974" y="2114550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60 492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1E39C-80E4-4F7A-D0A6-ADCE475DE537}"/>
              </a:ext>
            </a:extLst>
          </p:cNvPr>
          <p:cNvSpPr txBox="1"/>
          <p:nvPr/>
        </p:nvSpPr>
        <p:spPr>
          <a:xfrm>
            <a:off x="8477250" y="2047875"/>
            <a:ext cx="301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45 131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A94CAB-34DA-7A1E-8ED0-7F7408619ADA}"/>
              </a:ext>
            </a:extLst>
          </p:cNvPr>
          <p:cNvSpPr txBox="1"/>
          <p:nvPr/>
        </p:nvSpPr>
        <p:spPr>
          <a:xfrm>
            <a:off x="1400175" y="3086100"/>
            <a:ext cx="310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46 125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        3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D6F9A8-4563-D579-6A37-01CBECA610F3}"/>
              </a:ext>
            </a:extLst>
          </p:cNvPr>
          <p:cNvSpPr txBox="1"/>
          <p:nvPr/>
        </p:nvSpPr>
        <p:spPr>
          <a:xfrm>
            <a:off x="1295400" y="355282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DB89B6-FFEB-6923-223D-7B9659340F76}"/>
              </a:ext>
            </a:extLst>
          </p:cNvPr>
          <p:cNvCxnSpPr>
            <a:cxnSpLocks/>
          </p:cNvCxnSpPr>
          <p:nvPr/>
        </p:nvCxnSpPr>
        <p:spPr>
          <a:xfrm>
            <a:off x="1514475" y="4305300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A9B550-328A-177B-80D4-60DB213C4F09}"/>
              </a:ext>
            </a:extLst>
          </p:cNvPr>
          <p:cNvSpPr txBox="1"/>
          <p:nvPr/>
        </p:nvSpPr>
        <p:spPr>
          <a:xfrm>
            <a:off x="1409700" y="4305300"/>
            <a:ext cx="306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138 375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D171EE-3CF0-1675-4137-A32A5500B315}"/>
              </a:ext>
            </a:extLst>
          </p:cNvPr>
          <p:cNvSpPr txBox="1"/>
          <p:nvPr/>
        </p:nvSpPr>
        <p:spPr>
          <a:xfrm>
            <a:off x="6430480" y="3337791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3 756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51D9C1-DE71-CE87-8202-53A3ED466C06}"/>
              </a:ext>
            </a:extLst>
          </p:cNvPr>
          <p:cNvSpPr txBox="1"/>
          <p:nvPr/>
        </p:nvSpPr>
        <p:spPr>
          <a:xfrm>
            <a:off x="8310574" y="33092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8DEFFE-0266-E667-8AAF-A93FF379C8E1}"/>
              </a:ext>
            </a:extLst>
          </p:cNvPr>
          <p:cNvCxnSpPr>
            <a:cxnSpLocks/>
          </p:cNvCxnSpPr>
          <p:nvPr/>
        </p:nvCxnSpPr>
        <p:spPr>
          <a:xfrm flipV="1">
            <a:off x="8779065" y="3413345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ABC945-A5E5-B862-D5ED-FD26CE003BDF}"/>
              </a:ext>
            </a:extLst>
          </p:cNvPr>
          <p:cNvCxnSpPr>
            <a:cxnSpLocks/>
          </p:cNvCxnSpPr>
          <p:nvPr/>
        </p:nvCxnSpPr>
        <p:spPr>
          <a:xfrm flipH="1">
            <a:off x="8782050" y="3882816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E954BAA-9587-4449-4017-30700AE1EE7B}"/>
              </a:ext>
            </a:extLst>
          </p:cNvPr>
          <p:cNvSpPr txBox="1"/>
          <p:nvPr/>
        </p:nvSpPr>
        <p:spPr>
          <a:xfrm>
            <a:off x="7154380" y="383309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0 15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AC12A5-BAC1-5682-E9DC-970AE9C7A860}"/>
              </a:ext>
            </a:extLst>
          </p:cNvPr>
          <p:cNvSpPr txBox="1"/>
          <p:nvPr/>
        </p:nvSpPr>
        <p:spPr>
          <a:xfrm>
            <a:off x="6782905" y="4337916"/>
            <a:ext cx="18943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036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A6667A-E288-B717-92F9-78159BBF5DA5}"/>
              </a:ext>
            </a:extLst>
          </p:cNvPr>
          <p:cNvSpPr txBox="1"/>
          <p:nvPr/>
        </p:nvSpPr>
        <p:spPr>
          <a:xfrm>
            <a:off x="7040080" y="481416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E269B7-9010-4925-54B3-FE89961F0A6E}"/>
              </a:ext>
            </a:extLst>
          </p:cNvPr>
          <p:cNvSpPr txBox="1"/>
          <p:nvPr/>
        </p:nvSpPr>
        <p:spPr>
          <a:xfrm>
            <a:off x="7783030" y="3909291"/>
            <a:ext cx="186579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313</a:t>
            </a:r>
          </a:p>
        </p:txBody>
      </p:sp>
    </p:spTree>
    <p:extLst>
      <p:ext uri="{BB962C8B-B14F-4D97-AF65-F5344CB8AC3E}">
        <p14:creationId xmlns:p14="http://schemas.microsoft.com/office/powerpoint/2010/main" val="3884875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19576" y="1752600"/>
            <a:ext cx="75152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biểu đồ, hãy trả lời các câu hỏi sau: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</a:p>
        </p:txBody>
      </p:sp>
    </p:spTree>
    <p:extLst>
      <p:ext uri="{BB962C8B-B14F-4D97-AF65-F5344CB8AC3E}">
        <p14:creationId xmlns:p14="http://schemas.microsoft.com/office/powerpoint/2010/main" val="2103428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Đội Một có 120 người, đội Hai có 140 người, đội Ba có 100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15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200526" y="1514475"/>
            <a:ext cx="75152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Trung bình mỗi đội có bao nhiêu người tham gia đồng diễn?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295776" y="3067050"/>
            <a:ext cx="7391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đội có số người là: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(120 + 140 + 100) : 3 = 120 người.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F7AE4-965B-C08D-CB4B-0B466C28D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125" y="1462087"/>
            <a:ext cx="3390900" cy="3533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DEFBB-4BA0-EE00-362E-83DB9D4FE7F9}"/>
              </a:ext>
            </a:extLst>
          </p:cNvPr>
          <p:cNvSpPr txBox="1"/>
          <p:nvPr/>
        </p:nvSpPr>
        <p:spPr>
          <a:xfrm>
            <a:off x="4086226" y="838200"/>
            <a:ext cx="75152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biểu đồ, hãy trả lời các câu hỏi sau: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Đội đồng diễn nào có số người tham gia nhiều nhất, đội nào có số người tham gia ít nhất? Hai đội đó hơn kém nhau bao nhiêu người?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90852-8822-4DD2-600A-1D7CA14D73B1}"/>
              </a:ext>
            </a:extLst>
          </p:cNvPr>
          <p:cNvSpPr txBox="1"/>
          <p:nvPr/>
        </p:nvSpPr>
        <p:spPr>
          <a:xfrm>
            <a:off x="4152901" y="3352800"/>
            <a:ext cx="7391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có nhiều người nhất, đội Ba có ít người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Hai hơn đội Ba số người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140 -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= 40 (người)</a:t>
            </a:r>
          </a:p>
        </p:txBody>
      </p:sp>
    </p:spTree>
    <p:extLst>
      <p:ext uri="{BB962C8B-B14F-4D97-AF65-F5344CB8AC3E}">
        <p14:creationId xmlns:p14="http://schemas.microsoft.com/office/powerpoint/2010/main" val="2262940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BDEFFBDA-E7AF-4937-8E5B-776698E19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5160" y="5004971"/>
            <a:ext cx="1713954" cy="18530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B8032-33D5-443D-9D9A-B23868626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16458" y="5184426"/>
            <a:ext cx="1753165" cy="147137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1560527">
            <a:off x="716861" y="327856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288897"/>
            <a:ext cx="9771925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/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 đi một quãng đường, ô tô màu đỏ đi hết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giờ. ô tô màu xanh đi hết 780 giây, ô tô màu đen đi hết 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giờ, ô tô màu trắng đi hết 11 phút. Hỏi ô tô nào đi hết nhiều thời gian nhất?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 Ô tô màu đỏ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 Ô tô màu xanh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Ô tô màu đen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Ô tô màu trắng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6CD2DD-E9D1-4897-7DEF-2C2FCBEFC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1428750"/>
                <a:ext cx="9991725" cy="3676135"/>
              </a:xfrm>
              <a:prstGeom prst="rect">
                <a:avLst/>
              </a:prstGeom>
              <a:blipFill>
                <a:blip r:embed="rId8"/>
                <a:stretch>
                  <a:fillRect l="-915" r="-976" b="-2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/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12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780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13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10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endParaRPr lang="en-US" sz="280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Do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11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phút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giờ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&lt; 780 </a:t>
                </a:r>
                <a:r>
                  <a:rPr lang="en-US" sz="280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giây</a:t>
                </a:r>
                <a:r>
                  <a:rPr lang="en-US" sz="280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A4622D-8B96-797F-0B2B-2425703AE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75" y="2952750"/>
                <a:ext cx="7448550" cy="2356414"/>
              </a:xfrm>
              <a:prstGeom prst="rect">
                <a:avLst/>
              </a:prstGeom>
              <a:blipFill>
                <a:blip r:embed="rId9"/>
                <a:stretch>
                  <a:fillRect l="-1718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22CFB930-9BFA-CEC0-476B-55E6ADBD8C9A}"/>
              </a:ext>
            </a:extLst>
          </p:cNvPr>
          <p:cNvSpPr/>
          <p:nvPr/>
        </p:nvSpPr>
        <p:spPr>
          <a:xfrm>
            <a:off x="1000125" y="3562350"/>
            <a:ext cx="428625" cy="361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60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409701" y="536547"/>
            <a:ext cx="10144124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hình chữ nhật ABCD và hình thoi MNPQ (như hình bên). Hãy nêu các cặp cạnh vuông góc và các cặp cạnh song song trong mỗi hình đó.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763DB-B1A8-C7E8-0157-7AF14700F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081" y="1690687"/>
            <a:ext cx="3568032" cy="2519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6949A-D319-6378-2E5D-1330A5584BB9}"/>
              </a:ext>
            </a:extLst>
          </p:cNvPr>
          <p:cNvSpPr txBox="1"/>
          <p:nvPr/>
        </p:nvSpPr>
        <p:spPr>
          <a:xfrm>
            <a:off x="714375" y="2438400"/>
            <a:ext cx="6572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AD, BA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CB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DA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AB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CD, AD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BC, MN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PQ, NP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MQ.</a:t>
            </a:r>
          </a:p>
        </p:txBody>
      </p:sp>
    </p:spTree>
    <p:extLst>
      <p:ext uri="{BB962C8B-B14F-4D97-AF65-F5344CB8AC3E}">
        <p14:creationId xmlns:p14="http://schemas.microsoft.com/office/powerpoint/2010/main" val="3953537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6" name="MH_Other_5">
            <a:extLst>
              <a:ext uri="{FF2B5EF4-FFF2-40B4-BE49-F238E27FC236}">
                <a16:creationId xmlns:a16="http://schemas.microsoft.com/office/drawing/2014/main" id="{4E50D1D9-6016-4F84-884D-A1776DA4794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295920" y="6733531"/>
            <a:ext cx="942975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1560527">
            <a:off x="307286" y="565979"/>
            <a:ext cx="949290" cy="950409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5</a:t>
              </a: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noFill/>
              <a:ln w="28575">
                <a:noFill/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thùng có 100 l dầu, Người ta lấy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lít dầu trong thùng rót đều ra 8 cái can. Hỏi 3 can như vậy có bao nhiêu lít dầu?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1" y="536547"/>
                <a:ext cx="10144124" cy="1140703"/>
              </a:xfrm>
              <a:prstGeom prst="roundRect">
                <a:avLst/>
              </a:prstGeom>
              <a:blipFill>
                <a:blip r:embed="rId6"/>
                <a:stretch>
                  <a:fillRect l="-962" t="-25668" r="-1022" b="-44920"/>
                </a:stretch>
              </a:blipFill>
              <a:ln w="28575">
                <a:noFill/>
                <a:prstDash val="dash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/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thùng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40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1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40 : 8 = 5 (l)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ở 3 can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x 3 = 15 (l)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15 </a:t>
                </a:r>
                <a:r>
                  <a:rPr lang="en-US" sz="28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dầu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4541C0-EE24-56B6-5599-5A7DAA56E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1" y="2095500"/>
                <a:ext cx="7620000" cy="4268541"/>
              </a:xfrm>
              <a:prstGeom prst="rect">
                <a:avLst/>
              </a:prstGeom>
              <a:blipFill>
                <a:blip r:embed="rId7"/>
                <a:stretch>
                  <a:fillRect t="-1429" r="-1600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913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43A1C7-22DC-546D-67A6-644CA7238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7" y="2309907"/>
            <a:ext cx="8614395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55D32-A551-206C-A152-BE8E6D9C9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5481" y="2068347"/>
            <a:ext cx="9327688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DF060-9BC3-E5B9-457E-A38F4ACDAA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0033" y="2050411"/>
            <a:ext cx="57368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" name="Google Shape;2723;p46"/>
          <p:cNvGrpSpPr/>
          <p:nvPr/>
        </p:nvGrpSpPr>
        <p:grpSpPr>
          <a:xfrm>
            <a:off x="526993" y="4750584"/>
            <a:ext cx="1157900" cy="6860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35" name="图片 2">
            <a:extLst>
              <a:ext uri="{FF2B5EF4-FFF2-40B4-BE49-F238E27FC236}">
                <a16:creationId xmlns:a16="http://schemas.microsoft.com/office/drawing/2014/main" id="{BAD59C2D-ECD4-9148-CA53-E49372FC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173" y="2297685"/>
            <a:ext cx="4347729" cy="4555415"/>
          </a:xfrm>
          <a:prstGeom prst="rect">
            <a:avLst/>
          </a:prstGeom>
        </p:spPr>
      </p:pic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8895108" y="676417"/>
            <a:ext cx="3088886" cy="964233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705" y="1828601"/>
            <a:ext cx="5327403" cy="46468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528" y="380590"/>
            <a:ext cx="5305113" cy="1914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ight Arrow 1"/>
          <p:cNvSpPr/>
          <p:nvPr/>
        </p:nvSpPr>
        <p:spPr>
          <a:xfrm>
            <a:off x="8814984" y="1867917"/>
            <a:ext cx="791326" cy="42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01500" y="743034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Mở zalo bấm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0467" y="6206974"/>
            <a:ext cx="77059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 Mời bạn vào nhóm zalo tài liệu tiểu học miễn phí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9007285" y="3385838"/>
            <a:ext cx="3044061" cy="1260947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242154" y="3430934"/>
            <a:ext cx="2809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Di chuyển camera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323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C10DC-1415-9C82-4D6C-5654721DC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" y="1643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6FEE3-A760-D12C-71BE-5D6DAE0F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374" y="1269381"/>
            <a:ext cx="684640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494222" y="629888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428875"/>
                <a:ext cx="4403600" cy="94952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b="-633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4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ar-AE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ar-AE" sz="32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874" y="5200957"/>
                <a:ext cx="4403600" cy="1076017"/>
              </a:xfrm>
              <a:prstGeom prst="roundRect">
                <a:avLst>
                  <a:gd name="adj" fmla="val 50000"/>
                </a:avLst>
              </a:prstGeom>
              <a:blipFill>
                <a:blip r:embed="rId5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4" action="ppaction://hlinksldjump"/>
          </p:cNvPr>
          <p:cNvSpPr/>
          <p:nvPr/>
        </p:nvSpPr>
        <p:spPr>
          <a:xfrm>
            <a:off x="6531699" y="53036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𝟐𝟗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36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5499" y="3619500"/>
                <a:ext cx="4403600" cy="1162050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60274" y="4070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79921" y="3868039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76874" y="5214166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en-US" sz="72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7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</m:t>
                          </m:r>
                          <m:r>
                            <a:rPr lang="pl-PL" sz="72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vi-V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915" y="3673391"/>
                <a:ext cx="4735851" cy="21738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749" y="2505075"/>
                <a:ext cx="4403600" cy="884206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 t="-3401" b="-4082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03281" y="2413607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582453" y="47827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87" y="3610428"/>
                <a:ext cx="4403600" cy="961571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 b="-625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88849" y="260965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ar-AE" sz="36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399" y="5019982"/>
                <a:ext cx="4403600" cy="92361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 t="-1299" b="-1948"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11318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617424" y="39376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86399" y="503319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499153" y="3667199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0" y="3520991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71" name="B"/>
              <p:cNvSpPr/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71" name="B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808" y="5258174"/>
                <a:ext cx="4403600" cy="894975"/>
              </a:xfrm>
              <a:prstGeom prst="roundRect">
                <a:avLst>
                  <a:gd name="adj" fmla="val 50000"/>
                </a:avLst>
              </a:prstGeom>
              <a:blipFill>
                <a:blip r:embed="rId3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68230" y="51579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6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7" name="A"/>
              <p:cNvSpPr/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400" b="1" kern="0" dirty="0">
                  <a:solidFill>
                    <a:srgbClr val="23414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7" name="A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2543175"/>
                <a:ext cx="4403600" cy="835225"/>
              </a:xfrm>
              <a:prstGeom prst="roundRect">
                <a:avLst>
                  <a:gd name="adj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8" name="Google Shape;1068;p34">
            <a:hlinkClick r:id="rId5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9" name="C"/>
              <p:cNvSpPr/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600" tIns="60933" rIns="121900" bIns="121900" anchor="ctr" anchorCtr="0">
                <a:noAutofit/>
              </a:bodyPr>
              <a:lstStyle/>
              <a:p>
                <a:pPr lvl="0"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ar-AE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2C6C2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69" name="C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0249" y="3940752"/>
                <a:ext cx="4403600" cy="878897"/>
              </a:xfrm>
              <a:prstGeom prst="roundRect">
                <a:avLst>
                  <a:gd name="adj" fmla="val 50000"/>
                </a:avLst>
              </a:prstGeom>
              <a:blipFill>
                <a:blip r:embed="rId6"/>
                <a:stretch>
                  <a:fillRect/>
                </a:stretch>
              </a:blip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0" name="Google Shape;1070;p34">
            <a:hlinkClick r:id="rId5" action="ppaction://hlinksldjump"/>
          </p:cNvPr>
          <p:cNvSpPr/>
          <p:nvPr/>
        </p:nvSpPr>
        <p:spPr>
          <a:xfrm>
            <a:off x="6607899" y="53298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7" action="ppaction://hlinksldjump"/>
          </p:cNvPr>
          <p:cNvSpPr/>
          <p:nvPr/>
        </p:nvSpPr>
        <p:spPr>
          <a:xfrm>
            <a:off x="6550749" y="401381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8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8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395396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/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𝟏𝟏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80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𝟐𝟐</m:t>
                          </m:r>
                        </m:den>
                      </m:f>
                    </m:oMath>
                  </m:oMathPara>
                </a14:m>
                <a:endParaRPr kumimoji="0" lang="vi-VN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23414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iny"/>
                  <a:sym typeface="Coiny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601FA87-AFE1-45B8-AC9E-E3DCDC3D4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65" y="3397166"/>
                <a:ext cx="4735851" cy="24051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37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67" grpId="0" animBg="1"/>
      <p:bldP spid="10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BDFD3-0D3A-873B-6111-F4954E0D0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0256" y="231028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09000420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483</Words>
  <Application>Microsoft Office PowerPoint</Application>
  <PresentationFormat>Widescreen</PresentationFormat>
  <Paragraphs>112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Amatic SC</vt:lpstr>
      <vt:lpstr>Arial</vt:lpstr>
      <vt:lpstr>Bahnschrift SemiBold Condensed</vt:lpstr>
      <vt:lpstr>Calibri</vt:lpstr>
      <vt:lpstr>Cambria</vt:lpstr>
      <vt:lpstr>Cambria Math</vt:lpstr>
      <vt:lpstr>Coiny</vt:lpstr>
      <vt:lpstr>等线</vt:lpstr>
      <vt:lpstr>Fredoka One</vt:lpstr>
      <vt:lpstr>Merriweather</vt:lpstr>
      <vt:lpstr>Nunito</vt:lpstr>
      <vt:lpstr>Wingdings</vt:lpstr>
      <vt:lpstr>印品黑体</vt:lpstr>
      <vt:lpstr>雷盖体</vt:lpstr>
      <vt:lpstr>第一PPT，www.1ppt.com</vt:lpstr>
      <vt:lpstr>Funny Family Quiz by Slidesgo</vt:lpstr>
      <vt:lpstr>1_Funny Family Quiz by Slidesgo</vt:lpstr>
      <vt:lpstr>4_Funny Family Quiz by Slidesgo</vt:lpstr>
      <vt:lpstr>9_Funny Family Quiz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Tính:</vt:lpstr>
      <vt:lpstr>Rút gọn phân số</vt:lpstr>
      <vt:lpstr>Tính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2024-02-13T13:23:52Z</dcterms:created>
  <dcterms:modified xsi:type="dcterms:W3CDTF">2024-04-08T01:35:14Z</dcterms:modified>
</cp:coreProperties>
</file>