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6" r:id="rId3"/>
  </p:sldMasterIdLst>
  <p:notesMasterIdLst>
    <p:notesMasterId r:id="rId22"/>
  </p:notesMasterIdLst>
  <p:sldIdLst>
    <p:sldId id="257" r:id="rId4"/>
    <p:sldId id="290" r:id="rId5"/>
    <p:sldId id="267" r:id="rId6"/>
    <p:sldId id="418" r:id="rId7"/>
    <p:sldId id="258" r:id="rId8"/>
    <p:sldId id="259" r:id="rId9"/>
    <p:sldId id="261" r:id="rId10"/>
    <p:sldId id="262" r:id="rId11"/>
    <p:sldId id="266" r:id="rId12"/>
    <p:sldId id="411" r:id="rId13"/>
    <p:sldId id="265" r:id="rId14"/>
    <p:sldId id="409" r:id="rId15"/>
    <p:sldId id="398" r:id="rId16"/>
    <p:sldId id="419" r:id="rId17"/>
    <p:sldId id="420" r:id="rId18"/>
    <p:sldId id="412" r:id="rId19"/>
    <p:sldId id="421" r:id="rId20"/>
    <p:sldId id="4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B9ACB-E139-4351-9FFE-07F67B88862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436DA-6D52-4080-B377-A3F75FB4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73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312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50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0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5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16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90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836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47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82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14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86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5AD9C2-ADB4-55D6-78FA-155C95E84ADC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43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E00982-EE14-901C-68E2-CABEFCB7D504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FD01C0-C812-6A2B-087B-55D8F5E73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519" y="129970"/>
            <a:ext cx="1706933" cy="46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1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38F990-DEE3-3151-062F-582CB90E3F5E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8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24728E-A619-1134-4B28-043A214B0BFB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71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39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8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53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512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0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79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81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47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84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44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2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54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2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2145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4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14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0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62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7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9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164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3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8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5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27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A86DD3A-466F-F248-C881-4A7D1187C42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D7EFE-9149-EB52-5FC2-7CB25E1669D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FB7BB6-90E3-9500-9DAB-8489C1FCE8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0B035E-6CAF-5DB0-8ECD-7F599A6835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71C7F5-3CB1-027D-4CA9-60A60EF920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0A2E0B6-85D4-9256-8448-B9CEC89CF30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30B071-B7B8-A870-D530-78BE879CBA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4DCDF5-6A9B-9E9C-E045-E2073176C9D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640846-779F-FEFA-F59F-9B94DB0EAA1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19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0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56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slide" Target="slide4.xml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slide" Target="slide4.xml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slide" Target="slide9.xml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00F0271-95C7-1CD7-A08C-13A01377A8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1737" y="3886523"/>
            <a:ext cx="3395766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C9D00-4672-C5F0-03CA-E2E64043FF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1561" y="2642941"/>
            <a:ext cx="776697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1359-577B-901D-9715-B8C18551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60" y="1997310"/>
            <a:ext cx="9577285" cy="2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82C0A-882F-11E8-65C1-6D970684F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276" y="315083"/>
            <a:ext cx="1347333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F5EFF-776C-1A41-0D21-55621AD47E50}"/>
              </a:ext>
            </a:extLst>
          </p:cNvPr>
          <p:cNvSpPr txBox="1"/>
          <p:nvPr/>
        </p:nvSpPr>
        <p:spPr>
          <a:xfrm>
            <a:off x="2326640" y="731520"/>
            <a:ext cx="534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C2604B-DA32-F176-E047-67935FF50434}"/>
                  </a:ext>
                </a:extLst>
              </p:cNvPr>
              <p:cNvSpPr txBox="1"/>
              <p:nvPr/>
            </p:nvSpPr>
            <p:spPr>
              <a:xfrm>
                <a:off x="1229360" y="1544320"/>
                <a:ext cx="693928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Đã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C2604B-DA32-F176-E047-67935FF50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360" y="1544320"/>
                <a:ext cx="6939280" cy="1159228"/>
              </a:xfrm>
              <a:prstGeom prst="rect">
                <a:avLst/>
              </a:prstGeom>
              <a:blipFill>
                <a:blip r:embed="rId5"/>
                <a:stretch>
                  <a:fillRect l="-2724"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7CCE58A-7B48-73C1-D2E0-CBDEF7129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062" y="3156267"/>
            <a:ext cx="9299650" cy="2096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BDF3ED4-A792-29FB-46BA-7C42A456599C}"/>
              </a:ext>
            </a:extLst>
          </p:cNvPr>
          <p:cNvSpPr/>
          <p:nvPr/>
        </p:nvSpPr>
        <p:spPr>
          <a:xfrm>
            <a:off x="8463280" y="4643120"/>
            <a:ext cx="741680" cy="50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D409707-7455-CB79-0901-977B98986692}"/>
              </a:ext>
            </a:extLst>
          </p:cNvPr>
          <p:cNvGrpSpPr/>
          <p:nvPr/>
        </p:nvGrpSpPr>
        <p:grpSpPr>
          <a:xfrm>
            <a:off x="1471874" y="412014"/>
            <a:ext cx="863784" cy="1015663"/>
            <a:chOff x="1142299" y="701274"/>
            <a:chExt cx="863784" cy="1015663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84DB3EDE-5E7E-4C92-F2FE-47542A9E352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6A7A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7EF0A76D-DB5F-4683-57C7-FF7933C2119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2299" y="701274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25302E-17A0-81C7-768B-CC0B7E0A2FB7}"/>
                  </a:ext>
                </a:extLst>
              </p:cNvPr>
              <p:cNvSpPr txBox="1"/>
              <p:nvPr/>
            </p:nvSpPr>
            <p:spPr>
              <a:xfrm>
                <a:off x="2278335" y="528168"/>
                <a:ext cx="859286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r>
                  <a:rPr lang="pl-PL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25302E-17A0-81C7-768B-CC0B7E0A2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35" y="528168"/>
                <a:ext cx="8592865" cy="990592"/>
              </a:xfrm>
              <a:prstGeom prst="rect">
                <a:avLst/>
              </a:prstGeom>
              <a:blipFill>
                <a:blip r:embed="rId3"/>
                <a:stretch>
                  <a:fillRect b="-1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E5D2E0-0C5E-74B7-220D-F49187988282}"/>
                  </a:ext>
                </a:extLst>
              </p:cNvPr>
              <p:cNvSpPr txBox="1"/>
              <p:nvPr/>
            </p:nvSpPr>
            <p:spPr>
              <a:xfrm>
                <a:off x="4267200" y="1432560"/>
                <a:ext cx="6847840" cy="4806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𝟏𝟓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𝟐𝟓</m:t>
                        </m:r>
                      </m:den>
                    </m:f>
                    <m:r>
                      <a:rPr lang="pl-PL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pl-PL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</m:t>
                    </m:r>
                  </m:oMath>
                </a14:m>
                <a:endPara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𝟐𝟖</m:t>
                        </m:r>
                      </m:den>
                    </m:f>
                    <m:r>
                      <a:rPr lang="pl-PL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𝟏𝟖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    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𝟑𝟔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E5D2E0-0C5E-74B7-220D-F49187988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1432560"/>
                <a:ext cx="6847840" cy="48063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91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39E8070-245A-33EB-03FE-CD54C9377B01}"/>
              </a:ext>
            </a:extLst>
          </p:cNvPr>
          <p:cNvSpPr txBox="1"/>
          <p:nvPr/>
        </p:nvSpPr>
        <p:spPr>
          <a:xfrm>
            <a:off x="2773333" y="458792"/>
            <a:ext cx="1371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63626D5-FBC9-B107-3834-DB6924A5E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8" t="9148" r="7080" b="16227"/>
          <a:stretch/>
        </p:blipFill>
        <p:spPr>
          <a:xfrm>
            <a:off x="1599739" y="174312"/>
            <a:ext cx="1214983" cy="1292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0D424B-082F-520B-B157-3D9FC20D29C9}"/>
                  </a:ext>
                </a:extLst>
              </p:cNvPr>
              <p:cNvSpPr txBox="1"/>
              <p:nvPr/>
            </p:nvSpPr>
            <p:spPr>
              <a:xfrm>
                <a:off x="833120" y="1696720"/>
                <a:ext cx="10312400" cy="966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</m:t>
                    </m:r>
                    <m: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19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33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16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d</m:t>
                    </m:r>
                    <m: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41</m:t>
                        </m:r>
                      </m:den>
                    </m:f>
                    <m: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: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0D424B-082F-520B-B157-3D9FC20D2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20" y="1696720"/>
                <a:ext cx="10312400" cy="966675"/>
              </a:xfrm>
              <a:prstGeom prst="rect">
                <a:avLst/>
              </a:prstGeom>
              <a:blipFill>
                <a:blip r:embed="rId4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193BFA-D9F5-B2D9-B1CA-C54D9DBF97DD}"/>
                  </a:ext>
                </a:extLst>
              </p:cNvPr>
              <p:cNvSpPr txBox="1"/>
              <p:nvPr/>
            </p:nvSpPr>
            <p:spPr>
              <a:xfrm>
                <a:off x="822960" y="2854960"/>
                <a:ext cx="267208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en-US" sz="44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193BFA-D9F5-B2D9-B1CA-C54D9DBF9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2854960"/>
                <a:ext cx="2672080" cy="1080424"/>
              </a:xfrm>
              <a:prstGeom prst="rect">
                <a:avLst/>
              </a:prstGeom>
              <a:blipFill>
                <a:blip r:embed="rId5"/>
                <a:stretch>
                  <a:fillRect l="-9132" b="-1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FD8024-FB17-A49E-E66F-05861C903748}"/>
                  </a:ext>
                </a:extLst>
              </p:cNvPr>
              <p:cNvSpPr txBox="1"/>
              <p:nvPr/>
            </p:nvSpPr>
            <p:spPr>
              <a:xfrm>
                <a:off x="873760" y="4104640"/>
                <a:ext cx="267208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FD8024-FB17-A49E-E66F-05861C903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60" y="4104640"/>
                <a:ext cx="2672080" cy="1112997"/>
              </a:xfrm>
              <a:prstGeom prst="rect">
                <a:avLst/>
              </a:prstGeom>
              <a:blipFill>
                <a:blip r:embed="rId6"/>
                <a:stretch>
                  <a:fillRect l="-9112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C4EE4C-BA4F-FEE6-9613-5311716450E2}"/>
                  </a:ext>
                </a:extLst>
              </p:cNvPr>
              <p:cNvSpPr txBox="1"/>
              <p:nvPr/>
            </p:nvSpPr>
            <p:spPr>
              <a:xfrm>
                <a:off x="3637280" y="2753360"/>
                <a:ext cx="267208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  <m:r>
                      <a:rPr lang="en-US" sz="44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pl-P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C4EE4C-BA4F-FEE6-9613-531171645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280" y="2753360"/>
                <a:ext cx="2672080" cy="1112997"/>
              </a:xfrm>
              <a:prstGeom prst="rect">
                <a:avLst/>
              </a:prstGeom>
              <a:blipFill>
                <a:blip r:embed="rId7"/>
                <a:stretch>
                  <a:fillRect l="-936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93317A-4B56-F22E-BA76-9A6A6319F7FA}"/>
                  </a:ext>
                </a:extLst>
              </p:cNvPr>
              <p:cNvSpPr txBox="1"/>
              <p:nvPr/>
            </p:nvSpPr>
            <p:spPr>
              <a:xfrm>
                <a:off x="3688080" y="4003040"/>
                <a:ext cx="267208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93317A-4B56-F22E-BA76-9A6A6319F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080" y="4003040"/>
                <a:ext cx="2672080" cy="1112997"/>
              </a:xfrm>
              <a:prstGeom prst="rect">
                <a:avLst/>
              </a:prstGeom>
              <a:blipFill>
                <a:blip r:embed="rId8"/>
                <a:stretch>
                  <a:fillRect l="-9132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7023DD-B8ED-ED3C-C64F-D10713394ED3}"/>
                  </a:ext>
                </a:extLst>
              </p:cNvPr>
              <p:cNvSpPr txBox="1"/>
              <p:nvPr/>
            </p:nvSpPr>
            <p:spPr>
              <a:xfrm>
                <a:off x="6482080" y="2682240"/>
                <a:ext cx="267208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7023DD-B8ED-ED3C-C64F-D10713394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080" y="2682240"/>
                <a:ext cx="2672080" cy="1070358"/>
              </a:xfrm>
              <a:prstGeom prst="rect">
                <a:avLst/>
              </a:prstGeom>
              <a:blipFill>
                <a:blip r:embed="rId9"/>
                <a:stretch>
                  <a:fillRect l="-9112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BF62BB-F058-6945-5A5C-61FD20D1212E}"/>
                  </a:ext>
                </a:extLst>
              </p:cNvPr>
              <p:cNvSpPr txBox="1"/>
              <p:nvPr/>
            </p:nvSpPr>
            <p:spPr>
              <a:xfrm>
                <a:off x="6532880" y="3931920"/>
                <a:ext cx="267208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BF62BB-F058-6945-5A5C-61FD20D12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880" y="3931920"/>
                <a:ext cx="2672080" cy="1067152"/>
              </a:xfrm>
              <a:prstGeom prst="rect">
                <a:avLst/>
              </a:prstGeom>
              <a:blipFill>
                <a:blip r:embed="rId10"/>
                <a:stretch>
                  <a:fillRect l="-936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F753EA-47FE-41DB-BFCF-088C8829303B}"/>
                  </a:ext>
                </a:extLst>
              </p:cNvPr>
              <p:cNvSpPr txBox="1"/>
              <p:nvPr/>
            </p:nvSpPr>
            <p:spPr>
              <a:xfrm>
                <a:off x="6614160" y="5069840"/>
                <a:ext cx="267208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F753EA-47FE-41DB-BFCF-088C88293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160" y="5069840"/>
                <a:ext cx="2672080" cy="1067152"/>
              </a:xfrm>
              <a:prstGeom prst="rect">
                <a:avLst/>
              </a:prstGeom>
              <a:blipFill>
                <a:blip r:embed="rId11"/>
                <a:stretch>
                  <a:fillRect l="-913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FDDD93-9F78-4430-062D-95BB6F5D3A97}"/>
                  </a:ext>
                </a:extLst>
              </p:cNvPr>
              <p:cNvSpPr txBox="1"/>
              <p:nvPr/>
            </p:nvSpPr>
            <p:spPr>
              <a:xfrm>
                <a:off x="9093200" y="2600960"/>
                <a:ext cx="267208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𝟒𝟏</m:t>
                        </m:r>
                      </m:den>
                    </m:f>
                    <m:r>
                      <a:rPr lang="en-US" sz="44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𝐱</m:t>
                    </m:r>
                  </m:oMath>
                </a14:m>
                <a:r>
                  <a:rPr lang="pl-P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FDDD93-9F78-4430-062D-95BB6F5D3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3200" y="2600960"/>
                <a:ext cx="2672080" cy="1067152"/>
              </a:xfrm>
              <a:prstGeom prst="rect">
                <a:avLst/>
              </a:prstGeom>
              <a:blipFill>
                <a:blip r:embed="rId12"/>
                <a:stretch>
                  <a:fillRect l="-936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2EE4E0-EEEA-5087-8189-769BAD6313BD}"/>
                  </a:ext>
                </a:extLst>
              </p:cNvPr>
              <p:cNvSpPr txBox="1"/>
              <p:nvPr/>
            </p:nvSpPr>
            <p:spPr>
              <a:xfrm>
                <a:off x="9144000" y="3850640"/>
                <a:ext cx="267208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2EE4E0-EEEA-5087-8189-769BAD631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3850640"/>
                <a:ext cx="2672080" cy="1070358"/>
              </a:xfrm>
              <a:prstGeom prst="rect">
                <a:avLst/>
              </a:prstGeom>
              <a:blipFill>
                <a:blip r:embed="rId13"/>
                <a:stretch>
                  <a:fillRect l="-913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36FD3C-7353-C629-942A-2880C9E9E3E0}"/>
                  </a:ext>
                </a:extLst>
              </p:cNvPr>
              <p:cNvSpPr txBox="1"/>
              <p:nvPr/>
            </p:nvSpPr>
            <p:spPr>
              <a:xfrm>
                <a:off x="9204960" y="4876800"/>
                <a:ext cx="267208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𝟒𝟏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36FD3C-7353-C629-942A-2880C9E9E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960" y="4876800"/>
                <a:ext cx="2672080" cy="1070358"/>
              </a:xfrm>
              <a:prstGeom prst="rect">
                <a:avLst/>
              </a:prstGeom>
              <a:blipFill>
                <a:blip r:embed="rId14"/>
                <a:stretch>
                  <a:fillRect l="-9132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  <p:bldP spid="5" grpId="0"/>
      <p:bldP spid="6" grpId="0"/>
      <p:bldP spid="8" grpId="0"/>
      <p:bldP spid="11" grpId="0"/>
      <p:bldP spid="12" grpId="0"/>
      <p:bldP spid="14" grpId="0"/>
      <p:bldP spid="15" grpId="0"/>
      <p:bldP spid="20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1579766" y="54542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5E2700"/>
                </a:solidFill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2458720" y="518160"/>
            <a:ext cx="8829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30 bạn tham gia đội văn nghệ của trường. Trong đó, số bạn nam hơn số bạn nữ là 4 bạn. Hỏi đội văn nghệ đó có bao nhiêu bạn nam, bao nhiều bạn nữ?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A022F-0BC4-13EE-08D1-9C1908C768D9}"/>
              </a:ext>
            </a:extLst>
          </p:cNvPr>
          <p:cNvSpPr txBox="1"/>
          <p:nvPr/>
        </p:nvSpPr>
        <p:spPr>
          <a:xfrm>
            <a:off x="1290320" y="2438400"/>
            <a:ext cx="9367520" cy="43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(30 + 4) : 2 = 17 (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– 17 = 13 (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17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13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309766" y="47430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52A4FD-D599-AFBA-9662-3C7634F2464D}"/>
                  </a:ext>
                </a:extLst>
              </p:cNvPr>
              <p:cNvSpPr txBox="1"/>
              <p:nvPr/>
            </p:nvSpPr>
            <p:spPr>
              <a:xfrm>
                <a:off x="1412240" y="386080"/>
                <a:ext cx="9966960" cy="1896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 kho có 31 tấn và 5 tạ muối. Người ta chuyển muối từ kho lên miền núi 2 đợt. Đợt Một chuyển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pl-PL" sz="2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muối trong kho. Đợt 2 chuyển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muối trong kho. Hỏi cả hai đợt đã chuyển được bao nhiêu tạ muối.?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52A4FD-D599-AFBA-9662-3C7634F2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240" y="386080"/>
                <a:ext cx="9966960" cy="1896673"/>
              </a:xfrm>
              <a:prstGeom prst="rect">
                <a:avLst/>
              </a:prstGeom>
              <a:blipFill>
                <a:blip r:embed="rId2"/>
                <a:stretch>
                  <a:fillRect l="-979" t="-2572" r="-917" b="-6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4A022F-0BC4-13EE-08D1-9C1908C768D9}"/>
                  </a:ext>
                </a:extLst>
              </p:cNvPr>
              <p:cNvSpPr txBox="1"/>
              <p:nvPr/>
            </p:nvSpPr>
            <p:spPr>
              <a:xfrm>
                <a:off x="1422400" y="1971040"/>
                <a:ext cx="9367520" cy="474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Đổi: 31 tấn 5 tạ = 315 tạ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muối đợt Một chuyển được là: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315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pl-PL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pl-PL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126 (tạ)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muối đợt Hai chuyển được là: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315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135 (tạ)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muối cả hai đợt chuyển được là: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126 + 135 = 261 (tạ)</a:t>
                </a:r>
              </a:p>
              <a:p>
                <a:pPr lvl="0" algn="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261 tạ muối.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4A022F-0BC4-13EE-08D1-9C1908C76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00" y="1971040"/>
                <a:ext cx="9367520" cy="4740657"/>
              </a:xfrm>
              <a:prstGeom prst="rect">
                <a:avLst/>
              </a:prstGeom>
              <a:blipFill>
                <a:blip r:embed="rId3"/>
                <a:stretch>
                  <a:fillRect t="-1157" r="-1366" b="-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39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108" y="542133"/>
            <a:ext cx="11781784" cy="5867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474463" y="4016500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52" y="-419866"/>
            <a:ext cx="5140804" cy="51408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A78D94-CD95-B2B5-891C-1BCD0ADA2B0B}"/>
              </a:ext>
            </a:extLst>
          </p:cNvPr>
          <p:cNvGrpSpPr/>
          <p:nvPr/>
        </p:nvGrpSpPr>
        <p:grpSpPr>
          <a:xfrm>
            <a:off x="5377892" y="2877227"/>
            <a:ext cx="5343799" cy="123007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D05053-814D-94D5-70D4-93727C4CA59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36DFC5-8066-5FD9-EBDA-AD10E167FC4B}"/>
                </a:ext>
              </a:extLst>
            </p:cNvPr>
            <p:cNvSpPr txBox="1"/>
            <p:nvPr/>
          </p:nvSpPr>
          <p:spPr>
            <a:xfrm>
              <a:off x="783980" y="507156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 tập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9E851-FC44-A791-4890-504875369E39}"/>
              </a:ext>
            </a:extLst>
          </p:cNvPr>
          <p:cNvGrpSpPr/>
          <p:nvPr/>
        </p:nvGrpSpPr>
        <p:grpSpPr>
          <a:xfrm>
            <a:off x="1974508" y="4184685"/>
            <a:ext cx="4188409" cy="1230073"/>
            <a:chOff x="608093" y="4877618"/>
            <a:chExt cx="4188409" cy="12300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016673D-4FE1-10EE-77FC-D3DACAA478FD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CE7425-A767-AC27-9E23-C967004FDE55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 bị bài mới.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19661-921A-B485-6598-AA705601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004" y="1349361"/>
            <a:ext cx="395664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3" name="Google Shape;2723;p46"/>
          <p:cNvGrpSpPr/>
          <p:nvPr/>
        </p:nvGrpSpPr>
        <p:grpSpPr>
          <a:xfrm>
            <a:off x="526993" y="4750584"/>
            <a:ext cx="1157900" cy="6860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2083167" y="3906818"/>
            <a:ext cx="1017900" cy="1431967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35" name="图片 2">
            <a:extLst>
              <a:ext uri="{FF2B5EF4-FFF2-40B4-BE49-F238E27FC236}">
                <a16:creationId xmlns:a16="http://schemas.microsoft.com/office/drawing/2014/main" id="{BAD59C2D-ECD4-9148-CA53-E49372FC1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7173" y="2297685"/>
            <a:ext cx="4347729" cy="4555415"/>
          </a:xfrm>
          <a:prstGeom prst="rect">
            <a:avLst/>
          </a:prstGeom>
        </p:spPr>
      </p:pic>
      <p:sp>
        <p:nvSpPr>
          <p:cNvPr id="36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8895108" y="676417"/>
            <a:ext cx="3088886" cy="964233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705" y="1828601"/>
            <a:ext cx="5327403" cy="46468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528" y="380590"/>
            <a:ext cx="5305113" cy="1914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ight Arrow 1"/>
          <p:cNvSpPr/>
          <p:nvPr/>
        </p:nvSpPr>
        <p:spPr>
          <a:xfrm>
            <a:off x="8814984" y="1867917"/>
            <a:ext cx="791326" cy="427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01500" y="743034"/>
            <a:ext cx="2949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Mở zalo bấm vào đây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0467" y="6206974"/>
            <a:ext cx="770595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 Mời bạn vào nhóm zalo tài liệu tiểu học miễn phí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  <p:sp>
        <p:nvSpPr>
          <p:cNvPr id="45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9007285" y="3385838"/>
            <a:ext cx="3044061" cy="1260947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242154" y="3430934"/>
            <a:ext cx="2809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Di chuyển camera vào đây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460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181" y="3703160"/>
            <a:ext cx="11327350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EC695F7B-A119-9BBA-7E7E-B765E75A1334}"/>
              </a:ext>
            </a:extLst>
          </p:cNvPr>
          <p:cNvSpPr/>
          <p:nvPr/>
        </p:nvSpPr>
        <p:spPr>
          <a:xfrm>
            <a:off x="0" y="6369269"/>
            <a:ext cx="1681655" cy="488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529782" y="603456"/>
            <a:ext cx="6907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: Hai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sáu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tám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2 368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2 386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2 836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02033" y="4845357"/>
            <a:ext cx="4587858" cy="1129886"/>
            <a:chOff x="6830721" y="4714800"/>
            <a:chExt cx="4587858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2 863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183024" y="4729531"/>
            <a:ext cx="1238017" cy="124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10430" y="4962068"/>
            <a:ext cx="891076" cy="896464"/>
          </a:xfrm>
          <a:prstGeom prst="rect">
            <a:avLst/>
          </a:prstGeom>
        </p:spPr>
      </p:pic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61512" y="6193207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51076" y="350298"/>
            <a:ext cx="7160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: Ba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sáu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bảy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3 467 201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3 467 101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3 467 211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7497" y="4843939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3 467 200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8488" y="4728113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45894" y="4960650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12350" y="6203038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8872" y="417109"/>
            <a:ext cx="7533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14 665 + 30 225 =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5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82854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D9DC614-FF85-F757-D542-A6749A34A90D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5834830-2499-C3B0-BDD7-EDEF73DB6B40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ECC0FB6-21D3-F286-0D6C-DE2E3228FC6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44 890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152A0B-B445-37A8-39B1-3E80A4A2532F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D05CAF63-7CF2-0E2A-4A54-EC57CF4DEC1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2461F8-BF13-D0C6-AE69-9330C1CAA72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45 890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D53301E-F999-7B55-50FA-AA6B1DCE7AA1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7372EB0-6390-CB35-A8E1-CB1445CCAD8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9154351-7246-06CC-ED9E-77FB872FA562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44 990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3B7494A-7BDF-87EB-FE7E-8F9CACAA466D}"/>
              </a:ext>
            </a:extLst>
          </p:cNvPr>
          <p:cNvGrpSpPr/>
          <p:nvPr/>
        </p:nvGrpSpPr>
        <p:grpSpPr>
          <a:xfrm>
            <a:off x="6802033" y="4845357"/>
            <a:ext cx="4587858" cy="1129886"/>
            <a:chOff x="6830721" y="4714800"/>
            <a:chExt cx="4587858" cy="1129886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588AD30C-83D3-8121-B93B-102FA4EF3F2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C9768A2-A1B9-38D9-AEBA-358A2D69003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45 880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9370469-579D-DB3C-7DC1-EE9AAAA19A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B38F5A4-BDFB-84EB-86F4-26FBAE50AC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43B184-9C65-2F84-C2A7-326F86FCAC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183024" y="4729531"/>
            <a:ext cx="1238017" cy="124571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38C5E17-96C3-DA1D-203C-FE2E2C9218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5B1DAE8-552F-B119-4317-1A773AC873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ADB00F-183C-4996-00E3-2BBE3AFE37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33D6B6E-20CD-6411-3A6C-ECBC3EBEBC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AF232B9-1C2C-75E2-B374-5E7B8212AE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10430" y="4962068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463282" y="325706"/>
            <a:ext cx="8315339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2967292" y="316231"/>
            <a:ext cx="7275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2 684 x 28 =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89543-2578-741F-0F54-9AD81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1413379" y="763116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552373-A292-07E7-DF1E-E836EC2642BB}"/>
              </a:ext>
            </a:extLst>
          </p:cNvPr>
          <p:cNvGrpSpPr/>
          <p:nvPr/>
        </p:nvGrpSpPr>
        <p:grpSpPr>
          <a:xfrm>
            <a:off x="472439" y="74539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1968276-030C-E7CB-C05A-7892FB8228AF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5F121-7EF4-633C-F9A4-12748A76AE07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C8D6A-3BE6-DF58-FF51-6A6A39CB0D0B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8E642E4-CE87-CB74-1A31-F88576C934E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8C2864-30B6-3C57-92F6-2327CBA38A5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75 152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D7A5F6-102F-5D29-C2A4-7594FC97138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4B32AF7-F5FD-4CA1-6444-7499ADBBFEC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A137C8-C2A6-5C83-7572-B78F7212EA9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75 252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7433BE-824F-AB97-C9B4-60E21008ECD8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9B72704-FC01-5676-0601-C2D8D0A9D66D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CE37796-5782-3F41-16F9-3DCF7617D79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76 152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780812-553B-A206-846A-0B130D78C81D}"/>
              </a:ext>
            </a:extLst>
          </p:cNvPr>
          <p:cNvGrpSpPr/>
          <p:nvPr/>
        </p:nvGrpSpPr>
        <p:grpSpPr>
          <a:xfrm>
            <a:off x="6830721" y="4793812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85DE20E-9914-A067-531B-45EAE404BBE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8E0509-A6EE-7ABE-DFF4-DF70F5757B45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75 142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7A0C643-23F2-3043-F116-E2EC3BA8F7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97957D-6BE3-D7FE-41AE-27378E736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890D07D-63EA-D88C-EA4E-8E42702A39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677986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CCCAC0-10CC-9C24-D3A8-12065AACE6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8C4A79-A36C-80A0-9D3F-C300FD28ED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9E2D3C-D993-C23A-ED6E-37F53A4085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A3E564D-8CD5-501D-92FB-87BD057A93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CEB21EF-8B52-9959-1A19-3B3C702DF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910523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29B998CF-1D90-F284-DEA6-B220913AB490}"/>
              </a:ext>
            </a:extLst>
          </p:cNvPr>
          <p:cNvSpPr/>
          <p:nvPr/>
        </p:nvSpPr>
        <p:spPr>
          <a:xfrm flipH="1">
            <a:off x="0" y="6094884"/>
            <a:ext cx="1684632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5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318</Words>
  <Application>Microsoft Office PowerPoint</Application>
  <PresentationFormat>Widescreen</PresentationFormat>
  <Paragraphs>81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微软雅黑</vt:lpstr>
      <vt:lpstr>#9Slide03 AllRoundGothic</vt:lpstr>
      <vt:lpstr>Amatic SC</vt:lpstr>
      <vt:lpstr>Arial</vt:lpstr>
      <vt:lpstr>Bahnschrift SemiBold Condensed</vt:lpstr>
      <vt:lpstr>Calibri</vt:lpstr>
      <vt:lpstr>Calibri Light</vt:lpstr>
      <vt:lpstr>Cambria</vt:lpstr>
      <vt:lpstr>Cambria Math</vt:lpstr>
      <vt:lpstr>等线</vt:lpstr>
      <vt:lpstr>等线 Light</vt:lpstr>
      <vt:lpstr>Nunito</vt:lpstr>
      <vt:lpstr>SVN-Cookies</vt:lpstr>
      <vt:lpstr>SVN-Newton</vt:lpstr>
      <vt:lpstr>SVN-Ready</vt:lpstr>
      <vt:lpstr>Times New Roman</vt:lpstr>
      <vt:lpstr>Wingdings</vt:lpstr>
      <vt:lpstr>印品黑体</vt:lpstr>
      <vt:lpstr>字魂156号-萌趣苏打饼</vt:lpstr>
      <vt:lpstr>思源宋体 CN Heavy</vt:lpstr>
      <vt:lpstr>思源宋体 CN Medium</vt:lpstr>
      <vt:lpstr>思源黑体 CN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2024-02-13T12:59:58Z</dcterms:created>
  <dcterms:modified xsi:type="dcterms:W3CDTF">2024-04-08T01:37:44Z</dcterms:modified>
</cp:coreProperties>
</file>